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1" r:id="rId3"/>
    <p:sldId id="272" r:id="rId4"/>
    <p:sldId id="269" r:id="rId5"/>
    <p:sldId id="270" r:id="rId6"/>
    <p:sldId id="273" r:id="rId7"/>
    <p:sldId id="274" r:id="rId8"/>
    <p:sldId id="265" r:id="rId9"/>
    <p:sldId id="266" r:id="rId10"/>
    <p:sldId id="267" r:id="rId11"/>
    <p:sldId id="275" r:id="rId12"/>
    <p:sldId id="268" r:id="rId13"/>
    <p:sldId id="276" r:id="rId14"/>
    <p:sldId id="277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DE7F-3EB1-9727-8A77-9142CAEB0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5D692-F6F1-E61C-A194-2B23A0A90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CD5C4-88F2-1EE1-1431-FE624866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DC6CE-42FE-6BC5-0E53-54226E1D8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77CDD-15E9-D6AA-B018-2B2062615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8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06216-BC43-3788-67B9-CD3E54D6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1D04F5-AB98-8A93-1313-2FBA6337C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7B3D0-BD0F-9BF3-2892-55658591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21AEF-57A7-3961-7FE4-88096A3BB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DE159-8730-2152-2AB3-661A5BA66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9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BD58CD-C95D-F1D7-4BCC-5F1242E082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7ED7B-2362-93C0-96CB-77A90DE8E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2CEC8-C615-1190-725A-547529A66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E57552-5A2D-DF81-5A9C-DFEF6F574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490A7-6F20-E6C4-8273-DC40391FB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85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8CDD0-705E-F513-3731-6FA78BA19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B0355-663F-7EEB-D02D-C4C81FF84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DA00D-E395-CA9E-F221-41B89B7C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BB0BC-A566-65F9-7600-4027AB2B4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682CC-FD01-30FE-3A39-61D88BD9E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3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02D22-E450-FCFB-3A79-4FD48970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C8869-A517-8C36-9AC5-8B494788D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8B537-ADE0-7662-A095-B81F2F4DB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FF45D-E5E5-FA26-3F98-3DCCAD157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A9E88-3AD8-BF26-16CA-53B10B601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978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149AA-0252-22B3-BFAD-C8E6CCF32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56765-E221-B4BB-681E-524B309EA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1B6CD4-C37C-F365-181F-87F0195871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1F4E40-FB75-3B62-FCD7-FC1AD7219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046E4-8429-3014-F038-DA2D1DD3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749B7-C7ED-20BE-5B1B-8B46E2C4D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1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F23FC-7FD4-DF0F-5C5F-9D2AA6596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AC28C-A999-8005-67DD-0753A6313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23DA8-0467-12D7-2E27-120FC82A1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FF3EEB-953E-D0A6-4B8F-E0BCFD64B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01EB7-8EA3-7B65-D500-CF16BAFE8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8D6E73-4510-F582-C1CC-E3F988936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87C54-43B4-D3BB-C411-6204B504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BB47DA-B82D-03BF-BE14-F30DBB4C0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6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39B41-18D0-9A4E-E593-78345A0C3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DD3A8C-3B68-B513-354A-0A71297B3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8039C9-CF82-9245-E77B-2293EB01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EFC8E6-98A3-33ED-77F1-080DD57E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63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6287D3-A333-DD16-A09B-DEB4F12D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3370A9-E9A1-8CE3-B346-458FF8D5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17511-DA49-47CF-51EC-C4D152C58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5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7C31A-6DE4-845A-33F7-2F633BC5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A230C-B6F5-739B-4822-D62FCA118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9CD52-A1B5-5793-DE81-15A12CF5C5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92542-27A3-D4F9-DE68-A2134CEC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86DC9-4C4B-B47A-2E81-D57174599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BF06F-1F88-B160-A064-AFC29991F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30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06C1A-CD9B-4D6F-F721-2C5D90A52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A4A9B-0130-4A91-3637-1CC1D9BAB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3CF08-F4C3-483B-8CE6-19F3E001D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E1956-87FC-1D5C-B18A-3BA983D3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C09E3-F5D9-055B-1F5C-6C28A713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BE59D-E693-0589-A30E-D0F74AAB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4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8126F8-75DB-390D-AF38-A475A5C0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993D-037D-150B-584B-012A1659F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6A4CE-A34A-852F-354B-F83D6EC004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EEC98C-E379-4335-ADDA-9388011A1CD2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75671-3C59-B37B-6710-C30C364F77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BF173-3746-4064-E0AE-94FCF01A0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0555B2-23B3-4259-8710-F53F36B6F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3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84EB5-3F0B-C5AE-3062-44868DD5B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in a manger&#10;&#10;Description automatically generated">
            <a:extLst>
              <a:ext uri="{FF2B5EF4-FFF2-40B4-BE49-F238E27FC236}">
                <a16:creationId xmlns:a16="http://schemas.microsoft.com/office/drawing/2014/main" id="{EF0F5A75-6D9D-6ED9-FE11-001C9A41E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7F2D68-8D79-D6FE-CB77-835404C8B61B}"/>
              </a:ext>
            </a:extLst>
          </p:cNvPr>
          <p:cNvSpPr txBox="1"/>
          <p:nvPr/>
        </p:nvSpPr>
        <p:spPr>
          <a:xfrm>
            <a:off x="3463671" y="5059680"/>
            <a:ext cx="5681472" cy="1200329"/>
          </a:xfrm>
          <a:prstGeom prst="rect">
            <a:avLst/>
          </a:prstGeom>
          <a:solidFill>
            <a:srgbClr val="EFEE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663300"/>
                </a:solidFill>
                <a:latin typeface="Cochocib Script Latin Pro" panose="020F0502020204030204" pitchFamily="2" charset="0"/>
              </a:rPr>
              <a:t>Jesus</a:t>
            </a:r>
          </a:p>
        </p:txBody>
      </p:sp>
    </p:spTree>
    <p:extLst>
      <p:ext uri="{BB962C8B-B14F-4D97-AF65-F5344CB8AC3E}">
        <p14:creationId xmlns:p14="http://schemas.microsoft.com/office/powerpoint/2010/main" val="3899922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6C8F64-961D-EED3-9C8F-44E4B3283A79}"/>
              </a:ext>
            </a:extLst>
          </p:cNvPr>
          <p:cNvSpPr txBox="1"/>
          <p:nvPr/>
        </p:nvSpPr>
        <p:spPr>
          <a:xfrm>
            <a:off x="1341120" y="295657"/>
            <a:ext cx="101681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you and I even begin to grasp the glory …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He gave it all up  ….  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22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52E6F-293B-5E67-0093-82CA09B51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025653-A155-5165-2372-539D54B0ADF8}"/>
              </a:ext>
            </a:extLst>
          </p:cNvPr>
          <p:cNvSpPr txBox="1"/>
          <p:nvPr/>
        </p:nvSpPr>
        <p:spPr>
          <a:xfrm>
            <a:off x="1341120" y="295657"/>
            <a:ext cx="1016812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you and I even begin to grasp the glory …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He gave it all up  ….  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…which is why God highly exalted Him and gave Him a name which is above every other name that at the name of Jesus, every knee should bow, and every tongue confess that </a:t>
            </a:r>
            <a:r>
              <a:rPr lang="en-US" sz="4800" dirty="0">
                <a:solidFill>
                  <a:srgbClr val="FFFF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He is Lord </a:t>
            </a:r>
            <a:r>
              <a:rPr lang="en-US" sz="3600" dirty="0">
                <a:solidFill>
                  <a:schemeClr val="bg1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to the glory of God the Father.”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2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CBFAAC-6D02-9BE7-209D-91EB3BB40DE6}"/>
              </a:ext>
            </a:extLst>
          </p:cNvPr>
          <p:cNvSpPr txBox="1"/>
          <p:nvPr/>
        </p:nvSpPr>
        <p:spPr>
          <a:xfrm>
            <a:off x="700088" y="1000125"/>
            <a:ext cx="10558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God the Son became human …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 Word became flesh and dwelt among us”.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460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A72A9D-A99D-CEB7-5719-21F4F580A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6BAF0E-B13D-2D4C-8A0A-FBE5F29EB41D}"/>
              </a:ext>
            </a:extLst>
          </p:cNvPr>
          <p:cNvSpPr txBox="1"/>
          <p:nvPr/>
        </p:nvSpPr>
        <p:spPr>
          <a:xfrm>
            <a:off x="700088" y="1000125"/>
            <a:ext cx="10558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God the Son became human … </a:t>
            </a:r>
          </a:p>
          <a:p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“The Word became flesh and dwelt among us”.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DCAFBF-42BB-0683-A2FF-B528978DA243}"/>
              </a:ext>
            </a:extLst>
          </p:cNvPr>
          <p:cNvSpPr txBox="1"/>
          <p:nvPr/>
        </p:nvSpPr>
        <p:spPr>
          <a:xfrm>
            <a:off x="700087" y="3200400"/>
            <a:ext cx="89725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Hebrews 10:5-7</a:t>
            </a:r>
          </a:p>
          <a:p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Therefore, when Christ came into the world, He said: ‘… </a:t>
            </a:r>
            <a:r>
              <a:rPr lang="en-US" sz="36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body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prepared for me … I have come to do Your will, my God.’”</a:t>
            </a:r>
          </a:p>
          <a:p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1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CCDD6-BE72-EDA6-B147-12A7C80AD8BA}"/>
              </a:ext>
            </a:extLst>
          </p:cNvPr>
          <p:cNvSpPr txBox="1"/>
          <p:nvPr/>
        </p:nvSpPr>
        <p:spPr>
          <a:xfrm>
            <a:off x="471488" y="322448"/>
            <a:ext cx="11201400" cy="5999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</a:pP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Romans 12:1 and 2 (JB Phillip’s tr)</a:t>
            </a:r>
          </a:p>
          <a:p>
            <a:pPr marL="457200" marR="0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 With eyes wide open to the mercies of God, I beg you, my brothers, as an act of intelligent worship, to give Him your bodies, ……… as a living sacrifice, consecrated to Him and acceptable by Him. Don’t let the world around you squeeze you into its own </a:t>
            </a:r>
            <a:r>
              <a:rPr lang="en-US" sz="3600" kern="100" dirty="0" err="1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mould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but let God re-</a:t>
            </a:r>
            <a:r>
              <a:rPr lang="en-US" sz="3600" kern="100" dirty="0" err="1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mould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your minds from within, so that </a:t>
            </a:r>
            <a:r>
              <a:rPr lang="en-US" sz="36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may prove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practice that </a:t>
            </a:r>
            <a:r>
              <a:rPr lang="en-US" sz="36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plan (or will) of God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you is good, meets all His requirements and moves towards the goal of true maturity.”</a:t>
            </a:r>
          </a:p>
        </p:txBody>
      </p:sp>
    </p:spTree>
    <p:extLst>
      <p:ext uri="{BB962C8B-B14F-4D97-AF65-F5344CB8AC3E}">
        <p14:creationId xmlns:p14="http://schemas.microsoft.com/office/powerpoint/2010/main" val="2951630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410CB-8841-BF5A-0757-21083792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1ED442-7FE4-CDB1-DE54-929E7F2B3CD5}"/>
              </a:ext>
            </a:extLst>
          </p:cNvPr>
          <p:cNvSpPr txBox="1"/>
          <p:nvPr/>
        </p:nvSpPr>
        <p:spPr>
          <a:xfrm>
            <a:off x="471488" y="322448"/>
            <a:ext cx="11201400" cy="244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</a:pPr>
            <a:r>
              <a:rPr lang="en-US" sz="36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Matthew 7:21</a:t>
            </a:r>
            <a:endParaRPr lang="en-US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Not everyone who says to me, ‘Lord, Lord,’ will enter the kingdom of heaven, but </a:t>
            </a:r>
            <a:r>
              <a:rPr lang="en-US" sz="36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who does the will of my Father</a:t>
            </a:r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who is in heaven will enter</a:t>
            </a:r>
            <a:endParaRPr lang="en-US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69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59E231-3E9A-F3BE-15C6-E2F18465F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21DA72-18B7-C73C-F4F4-6CB2FF718242}"/>
              </a:ext>
            </a:extLst>
          </p:cNvPr>
          <p:cNvSpPr txBox="1"/>
          <p:nvPr/>
        </p:nvSpPr>
        <p:spPr>
          <a:xfrm>
            <a:off x="471488" y="322448"/>
            <a:ext cx="11201400" cy="3731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>
              <a:lnSpc>
                <a:spcPct val="107000"/>
              </a:lnSpc>
            </a:pPr>
            <a:r>
              <a:rPr lang="en-US" sz="36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John 17:24</a:t>
            </a:r>
            <a:endParaRPr lang="en-US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“Father, I desire that they also, whom you have given me, be with me where I am, </a:t>
            </a:r>
            <a:r>
              <a:rPr lang="en-US" sz="36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that they may see my glory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you have given me, for you loved me before the foundation of the world.”</a:t>
            </a:r>
          </a:p>
          <a:p>
            <a:pPr marL="457200" marR="0">
              <a:lnSpc>
                <a:spcPct val="107000"/>
              </a:lnSpc>
              <a:spcAft>
                <a:spcPts val="800"/>
              </a:spcAft>
            </a:pPr>
            <a:endParaRPr lang="en-US" sz="36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79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10D574-6CED-38D7-99F4-894C26C2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8F35F-8CC2-1909-74E7-D53B84A7D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5029200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41BE25-5191-523C-F509-20A8313847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75085"/>
            <a:ext cx="10515600" cy="70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revelation of Jesus has been progressive</a:t>
            </a:r>
          </a:p>
        </p:txBody>
      </p:sp>
    </p:spTree>
    <p:extLst>
      <p:ext uri="{BB962C8B-B14F-4D97-AF65-F5344CB8AC3E}">
        <p14:creationId xmlns:p14="http://schemas.microsoft.com/office/powerpoint/2010/main" val="336552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4987D5-B142-FD50-870C-FBC243DEB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12FA8-0F3C-4F1B-B4A4-B0288DD8A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775"/>
            <a:ext cx="105156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The Holy Spirit is the agent of divine revelation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John 16:13a,14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“But when He, the Spirit of truth comes, He will …. glorify Me, for He will take of Mine and will disclose it to you”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E33D5B-ABC8-70FE-5E6B-BFCF709473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75085"/>
            <a:ext cx="10515600" cy="70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revelation of Jesus has been progressive</a:t>
            </a:r>
          </a:p>
        </p:txBody>
      </p:sp>
    </p:spTree>
    <p:extLst>
      <p:ext uri="{BB962C8B-B14F-4D97-AF65-F5344CB8AC3E}">
        <p14:creationId xmlns:p14="http://schemas.microsoft.com/office/powerpoint/2010/main" val="286786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9C3CD-959A-1B81-EDA6-A1B690E2A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1563"/>
            <a:ext cx="105156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4000" b="1" i="0" baseline="30000" dirty="0">
                <a:solidFill>
                  <a:schemeClr val="bg1"/>
                </a:solidFill>
                <a:effectLst/>
              </a:rPr>
              <a:t>Isaiah 9 </a:t>
            </a:r>
          </a:p>
          <a:p>
            <a:r>
              <a:rPr lang="en-US" b="1" i="0" baseline="30000" dirty="0">
                <a:solidFill>
                  <a:schemeClr val="bg1"/>
                </a:solidFill>
                <a:effectLst/>
              </a:rPr>
              <a:t>6 </a:t>
            </a:r>
            <a:r>
              <a:rPr lang="en-US" b="0" i="0" dirty="0">
                <a:solidFill>
                  <a:schemeClr val="bg1"/>
                </a:solidFill>
                <a:effectLst/>
              </a:rPr>
              <a:t>For a Child will be born to us, a Son will be given to us;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And the government will rest on His shoulders;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And His name will be called Wonderful Counsellor, Mighty God,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Eternal Father, Prince of Peace.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i="0" baseline="30000" dirty="0">
                <a:solidFill>
                  <a:schemeClr val="bg1"/>
                </a:solidFill>
                <a:effectLst/>
              </a:rPr>
              <a:t>7 </a:t>
            </a:r>
            <a:r>
              <a:rPr lang="en-US" b="0" i="0" dirty="0">
                <a:solidFill>
                  <a:schemeClr val="bg1"/>
                </a:solidFill>
                <a:effectLst/>
              </a:rPr>
              <a:t>There will be no end to the increase of </a:t>
            </a:r>
            <a:r>
              <a:rPr lang="en-US" b="0" i="1" dirty="0">
                <a:solidFill>
                  <a:schemeClr val="bg1"/>
                </a:solidFill>
                <a:effectLst/>
              </a:rPr>
              <a:t>His</a:t>
            </a:r>
            <a:r>
              <a:rPr lang="en-US" b="0" i="0" dirty="0">
                <a:solidFill>
                  <a:schemeClr val="bg1"/>
                </a:solidFill>
                <a:effectLst/>
              </a:rPr>
              <a:t> government or of peace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On the throne of David and over his kingdom,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To establish it and to uphold it with justice and righteousness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From then on and forevermore.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The zeal of the </a:t>
            </a:r>
            <a:r>
              <a:rPr lang="en-US" b="0" i="0" cap="small" dirty="0">
                <a:solidFill>
                  <a:schemeClr val="bg1"/>
                </a:solidFill>
                <a:effectLst/>
              </a:rPr>
              <a:t>Lord</a:t>
            </a:r>
            <a:r>
              <a:rPr lang="en-US" b="0" i="0" dirty="0">
                <a:solidFill>
                  <a:schemeClr val="bg1"/>
                </a:solidFill>
                <a:effectLst/>
              </a:rPr>
              <a:t> of hosts will accomplish this.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91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254B69-C691-D8EC-E1D0-93335C696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F7474-E563-9A39-0DAA-085BD5FAD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013"/>
            <a:ext cx="105156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4000" b="1" i="0" baseline="30000" dirty="0">
                <a:solidFill>
                  <a:schemeClr val="bg1"/>
                </a:solidFill>
                <a:effectLst/>
              </a:rPr>
              <a:t>Isaiah 9 </a:t>
            </a:r>
          </a:p>
          <a:p>
            <a:r>
              <a:rPr lang="en-US" b="1" i="0" baseline="30000" dirty="0">
                <a:solidFill>
                  <a:schemeClr val="bg1"/>
                </a:solidFill>
                <a:effectLst/>
              </a:rPr>
              <a:t>6 </a:t>
            </a:r>
            <a:r>
              <a:rPr lang="en-US" b="0" i="0" dirty="0">
                <a:solidFill>
                  <a:schemeClr val="bg1"/>
                </a:solidFill>
                <a:effectLst/>
              </a:rPr>
              <a:t>For a </a:t>
            </a:r>
            <a:r>
              <a:rPr lang="en-US" b="0" i="0" dirty="0">
                <a:solidFill>
                  <a:srgbClr val="FFFF00"/>
                </a:solidFill>
                <a:effectLst/>
              </a:rPr>
              <a:t>Child</a:t>
            </a:r>
            <a:r>
              <a:rPr lang="en-US" b="0" i="0" dirty="0">
                <a:solidFill>
                  <a:schemeClr val="bg1"/>
                </a:solidFill>
                <a:effectLst/>
              </a:rPr>
              <a:t> will be born to us, a </a:t>
            </a:r>
            <a:r>
              <a:rPr lang="en-US" b="0" i="0" dirty="0">
                <a:solidFill>
                  <a:srgbClr val="FFFF00"/>
                </a:solidFill>
                <a:effectLst/>
              </a:rPr>
              <a:t>Son</a:t>
            </a:r>
            <a:r>
              <a:rPr lang="en-US" b="0" i="0" dirty="0">
                <a:solidFill>
                  <a:schemeClr val="bg1"/>
                </a:solidFill>
                <a:effectLst/>
              </a:rPr>
              <a:t> will be given to us;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And the </a:t>
            </a:r>
            <a:r>
              <a:rPr lang="en-US" b="0" i="0" dirty="0">
                <a:solidFill>
                  <a:srgbClr val="FFFF00"/>
                </a:solidFill>
                <a:effectLst/>
              </a:rPr>
              <a:t>government</a:t>
            </a:r>
            <a:r>
              <a:rPr lang="en-US" b="0" i="0" dirty="0">
                <a:solidFill>
                  <a:schemeClr val="bg1"/>
                </a:solidFill>
                <a:effectLst/>
              </a:rPr>
              <a:t> will rest on His shoulders;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And His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name</a:t>
            </a:r>
            <a:r>
              <a:rPr lang="en-US" b="0" i="0" dirty="0">
                <a:solidFill>
                  <a:schemeClr val="bg1"/>
                </a:solidFill>
                <a:effectLst/>
              </a:rPr>
              <a:t> will be called Wonderful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Counsellor</a:t>
            </a:r>
            <a:r>
              <a:rPr lang="en-US" b="0" i="0" dirty="0">
                <a:solidFill>
                  <a:schemeClr val="bg1"/>
                </a:solidFill>
                <a:effectLst/>
              </a:rPr>
              <a:t>, Mighty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God</a:t>
            </a:r>
            <a:r>
              <a:rPr lang="en-US" b="0" i="0" dirty="0">
                <a:solidFill>
                  <a:schemeClr val="bg1"/>
                </a:solidFill>
                <a:effectLst/>
              </a:rPr>
              <a:t>,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rgbClr val="FFFF00"/>
                </a:solidFill>
                <a:effectLst/>
              </a:rPr>
              <a:t>Eternal</a:t>
            </a:r>
            <a:r>
              <a:rPr lang="en-US" b="0" i="0" dirty="0">
                <a:solidFill>
                  <a:schemeClr val="bg1"/>
                </a:solidFill>
                <a:effectLst/>
              </a:rPr>
              <a:t> Father,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Prince</a:t>
            </a:r>
            <a:r>
              <a:rPr lang="en-US" b="0" i="0" dirty="0">
                <a:solidFill>
                  <a:schemeClr val="bg1"/>
                </a:solidFill>
                <a:effectLst/>
              </a:rPr>
              <a:t> of Peace.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i="0" baseline="30000" dirty="0">
                <a:solidFill>
                  <a:schemeClr val="bg1"/>
                </a:solidFill>
                <a:effectLst/>
              </a:rPr>
              <a:t>7 </a:t>
            </a:r>
            <a:r>
              <a:rPr lang="en-US" b="0" i="0" dirty="0">
                <a:solidFill>
                  <a:schemeClr val="bg1"/>
                </a:solidFill>
                <a:effectLst/>
              </a:rPr>
              <a:t>There will be no end to the increase of </a:t>
            </a:r>
            <a:r>
              <a:rPr lang="en-US" b="0" i="1" dirty="0">
                <a:solidFill>
                  <a:schemeClr val="bg1"/>
                </a:solidFill>
                <a:effectLst/>
              </a:rPr>
              <a:t>His</a:t>
            </a:r>
            <a:r>
              <a:rPr lang="en-US" b="0" i="0" dirty="0">
                <a:solidFill>
                  <a:schemeClr val="bg1"/>
                </a:solidFill>
                <a:effectLst/>
              </a:rPr>
              <a:t> </a:t>
            </a:r>
            <a:r>
              <a:rPr lang="en-US" b="0" i="0" dirty="0">
                <a:solidFill>
                  <a:srgbClr val="FFFF00"/>
                </a:solidFill>
                <a:effectLst/>
              </a:rPr>
              <a:t>government</a:t>
            </a:r>
            <a:r>
              <a:rPr lang="en-US" b="0" i="0" dirty="0">
                <a:solidFill>
                  <a:schemeClr val="bg1"/>
                </a:solidFill>
                <a:effectLst/>
              </a:rPr>
              <a:t> or of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peace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rgbClr val="FFFF00"/>
                </a:solidFill>
                <a:effectLst/>
              </a:rPr>
              <a:t>On the throne of David </a:t>
            </a:r>
            <a:r>
              <a:rPr lang="en-US" b="0" i="0" dirty="0">
                <a:solidFill>
                  <a:schemeClr val="bg1"/>
                </a:solidFill>
                <a:effectLst/>
              </a:rPr>
              <a:t>and over his kingdom,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To establish it and to uphold it with justice and righteousness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From then on and </a:t>
            </a:r>
            <a:r>
              <a:rPr lang="en-US" b="0" i="0" dirty="0">
                <a:solidFill>
                  <a:srgbClr val="FFFF00"/>
                </a:solidFill>
                <a:effectLst/>
              </a:rPr>
              <a:t>forevermore</a:t>
            </a:r>
            <a:r>
              <a:rPr lang="en-US" b="0" i="0" dirty="0">
                <a:solidFill>
                  <a:schemeClr val="bg1"/>
                </a:solidFill>
                <a:effectLst/>
              </a:rPr>
              <a:t>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0" i="0" dirty="0">
                <a:solidFill>
                  <a:schemeClr val="bg1"/>
                </a:solidFill>
                <a:effectLst/>
              </a:rPr>
              <a:t>The zeal of the </a:t>
            </a:r>
            <a:r>
              <a:rPr lang="en-US" b="0" i="0" cap="small" dirty="0">
                <a:solidFill>
                  <a:schemeClr val="bg1"/>
                </a:solidFill>
                <a:effectLst/>
              </a:rPr>
              <a:t>Lord</a:t>
            </a:r>
            <a:r>
              <a:rPr lang="en-US" b="0" i="0" dirty="0">
                <a:solidFill>
                  <a:schemeClr val="bg1"/>
                </a:solidFill>
                <a:effectLst/>
              </a:rPr>
              <a:t> of hosts will accomplish this.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77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7731-CDA6-146D-7DDF-888FCB038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This resulted in a Messianic expectation …</a:t>
            </a:r>
          </a:p>
        </p:txBody>
      </p:sp>
    </p:spTree>
    <p:extLst>
      <p:ext uri="{BB962C8B-B14F-4D97-AF65-F5344CB8AC3E}">
        <p14:creationId xmlns:p14="http://schemas.microsoft.com/office/powerpoint/2010/main" val="281324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86BBC-FC2D-058F-4DEB-069DF0776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CCD3-5839-1AEE-A4AB-605D91BCC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This resulted in a Messianic expectation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B8C17-A63E-60B4-255C-1D86F93AE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6600" dirty="0">
                <a:solidFill>
                  <a:schemeClr val="bg1"/>
                </a:solidFill>
              </a:rPr>
              <a:t>               </a:t>
            </a:r>
          </a:p>
          <a:p>
            <a:pPr marL="0" indent="0">
              <a:buNone/>
            </a:pPr>
            <a:r>
              <a:rPr lang="en-US" sz="6600">
                <a:solidFill>
                  <a:schemeClr val="bg1"/>
                </a:solidFill>
              </a:rPr>
              <a:t>                He </a:t>
            </a:r>
            <a:r>
              <a:rPr lang="en-US" sz="6600" dirty="0">
                <a:solidFill>
                  <a:schemeClr val="bg1"/>
                </a:solidFill>
              </a:rPr>
              <a:t>is coming!</a:t>
            </a:r>
            <a:r>
              <a:rPr lang="en-US" sz="6600" dirty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0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B89E4B-0F33-DA6C-D9BF-7CCCF38892E0}"/>
              </a:ext>
            </a:extLst>
          </p:cNvPr>
          <p:cNvSpPr txBox="1"/>
          <p:nvPr/>
        </p:nvSpPr>
        <p:spPr>
          <a:xfrm>
            <a:off x="1146048" y="1280160"/>
            <a:ext cx="10277856" cy="3628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3600" kern="1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events surrounding the birth of Jesus,  and throughout His life, were miraculous, supernatural, God at work in His power, </a:t>
            </a:r>
            <a:r>
              <a:rPr lang="en-US" sz="3600" kern="100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Himself </a:t>
            </a:r>
            <a:r>
              <a:rPr lang="en-US" sz="36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entering history and our world in tangible form, the invisible being made visible, the eternal becoming very present. God revealing Himself.</a:t>
            </a:r>
          </a:p>
        </p:txBody>
      </p:sp>
    </p:spTree>
    <p:extLst>
      <p:ext uri="{BB962C8B-B14F-4D97-AF65-F5344CB8AC3E}">
        <p14:creationId xmlns:p14="http://schemas.microsoft.com/office/powerpoint/2010/main" val="36429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31A65F-948F-7A14-6738-5175A40D230D}"/>
              </a:ext>
            </a:extLst>
          </p:cNvPr>
          <p:cNvSpPr txBox="1"/>
          <p:nvPr/>
        </p:nvSpPr>
        <p:spPr>
          <a:xfrm>
            <a:off x="1438656" y="1572768"/>
            <a:ext cx="9168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 you and I even begin to grasp the glory …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59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703</Words>
  <Application>Microsoft Office PowerPoint</Application>
  <PresentationFormat>Widescreen</PresentationFormat>
  <Paragraphs>40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Cochocib Script Latin Pro</vt:lpstr>
      <vt:lpstr>Office Theme</vt:lpstr>
      <vt:lpstr>PowerPoint Presentation</vt:lpstr>
      <vt:lpstr>The revelation of Jesus has been progressive</vt:lpstr>
      <vt:lpstr>The revelation of Jesus has been progressive</vt:lpstr>
      <vt:lpstr>PowerPoint Presentation</vt:lpstr>
      <vt:lpstr>PowerPoint Presentation</vt:lpstr>
      <vt:lpstr>This resulted in a Messianic expectation …</vt:lpstr>
      <vt:lpstr>This resulted in a Messianic expectation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Pam Bircher</dc:creator>
  <cp:lastModifiedBy>Pam Bircher</cp:lastModifiedBy>
  <cp:revision>5</cp:revision>
  <dcterms:created xsi:type="dcterms:W3CDTF">2024-12-09T07:05:22Z</dcterms:created>
  <dcterms:modified xsi:type="dcterms:W3CDTF">2024-12-20T20:18:59Z</dcterms:modified>
</cp:coreProperties>
</file>