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71" r:id="rId4"/>
    <p:sldId id="258" r:id="rId5"/>
    <p:sldId id="259" r:id="rId6"/>
    <p:sldId id="260" r:id="rId7"/>
    <p:sldId id="261" r:id="rId8"/>
    <p:sldId id="263" r:id="rId9"/>
    <p:sldId id="264" r:id="rId10"/>
    <p:sldId id="265" r:id="rId11"/>
    <p:sldId id="266" r:id="rId12"/>
    <p:sldId id="267" r:id="rId13"/>
    <p:sldId id="269" r:id="rId14"/>
    <p:sldId id="268" r:id="rId15"/>
    <p:sldId id="272"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E6FBF72-04EC-4AC5-8885-6FA5E37E6A79}" v="104" dt="2024-11-10T06:15:36.34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606" autoAdjust="0"/>
    <p:restoredTop sz="94708"/>
  </p:normalViewPr>
  <p:slideViewPr>
    <p:cSldViewPr snapToGrid="0">
      <p:cViewPr varScale="1">
        <p:scale>
          <a:sx n="103" d="100"/>
          <a:sy n="103" d="100"/>
        </p:scale>
        <p:origin x="728"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9T18:02:43.770"/>
    </inkml:context>
    <inkml:brush xml:id="br0">
      <inkml:brushProperty name="width" value="0.1" units="cm"/>
      <inkml:brushProperty name="height" value="0.1" units="cm"/>
    </inkml:brush>
  </inkml:definitions>
  <inkml:trace contextRef="#ctx0" brushRef="#br0">1 616 9850,'-1'-2'2636,"7"-2"-2037,9-4-680,36-7 101,1 3-1,0 2 1,54-4 0,-3 1-14,292-56 2,206-32 20,-264 49-13,689-100 89,165 44 259,1406 52 0,-1946 83-351,-11 35 0,-438-28-1544,327 97 0,-397-90 268</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9T18:02:02.434"/>
    </inkml:context>
    <inkml:brush xml:id="br0">
      <inkml:brushProperty name="width" value="0.1" units="cm"/>
      <inkml:brushProperty name="height" value="0.1" units="cm"/>
    </inkml:brush>
  </inkml:definitions>
  <inkml:trace contextRef="#ctx0" brushRef="#br0">1 1162 7554,'309'-79'761,"3"22"-331,-123 24-208,1194-182 1074,16 54-518,244-30-121,-510 55-581,-1 22 265,2311-61 946,7 195-1106,614 296 319,-1622-18-421,-1373-148-44,-15 70-214,-794-146 417,-30 1-155</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9T18:07:48.867"/>
    </inkml:context>
    <inkml:brush xml:id="br0">
      <inkml:brushProperty name="width" value="0.1" units="cm"/>
      <inkml:brushProperty name="height" value="0.1" units="cm"/>
      <inkml:brushProperty name="color" value="#E71224"/>
    </inkml:brush>
  </inkml:definitions>
  <inkml:trace contextRef="#ctx0" brushRef="#br0">25 394 13699,'-2'-1'104,"-1"-1"78,0 0-1,0 0 1,1 0 0,-1 0 0,1 0-1,-4-5 1,7 6-165,0 0 0,-1 0-1,1 1 1,0-1 0,0 0 0,0 0-1,0 1 1,0-1 0,0 1 0,0-1-1,0 1 1,1-1 0,-1 1 0,0-1-1,2 1 1,1-1-1,24-9-18,1 1 0,57-8-1,64 0-9,-109 13 11,745-78 9,-630 63-2,830-86 160,-862 94-116,442-39 184,162 12 78,-1 48-18,-214 25-220,-308-17-57,-111-11-7,126 27 0,-208-31-25,84 15-411,-83-19 120,-13 1 280,0 0 0,0 0 0,1 0-1,-1-1 1,0 1 0,0 0 0,1 0 0,-1 0-1,0 0 1,0 0 0,1 0 0,-1 0 0,0 0-1,0 0 1,1 0 0,-1 0 0,0 0-1,1 0 1,-1 0 0,0 0 0,0 0 0,1 0-1,-1 0 1,0 0 0,1 0 0,-1 0 0,0 0-1,0 0 1,1 0 0,-1 1 0,0-1-1,0 0 1,0 0 0,1 0 0,-1 1 0,0-1-1,0 0 1,0 0 0,1 0 0,-1 1-1,0-1 1,0 0 0,0 0 0,0 1 0,0-1-1,0 0 1,0 1 0,0-1 0,1 0 0,-1 0-1,0 1 1,0-1 0,0 0 0,0 0-1,0 1 1,0-1 0,-1 0 0,1 1 0,0-1-1,-5 2-1112,-11-2 409</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9T18:07:49.289"/>
    </inkml:context>
    <inkml:brush xml:id="br0">
      <inkml:brushProperty name="width" value="0.1" units="cm"/>
      <inkml:brushProperty name="height" value="0.1" units="cm"/>
      <inkml:brushProperty name="color" value="#E71224"/>
    </inkml:brush>
  </inkml:definitions>
  <inkml:trace contextRef="#ctx0" brushRef="#br0">0 252 13459,'2'-5'25,"0"1"0,0 0 0,1 0 0,-1 0 0,1 0 1,0 0-1,0 0 0,0 1 0,0 0 0,1-1 0,-1 1 0,1 0 0,0 1 1,0-1-1,0 1 0,0 0 0,1 0 0,6-3 0,8-1 99,1 0 0,41-5 1,-37 7-103,441-52-22,-267 38 0,618-42 16,-703 53-13,675-11 57,-547 25-28,-187-1-239,0 1 0,69 19 1,-77-12-37</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9T18:01:56.882"/>
    </inkml:context>
    <inkml:brush xml:id="br0">
      <inkml:brushProperty name="width" value="0.1" units="cm"/>
      <inkml:brushProperty name="height" value="0.1" units="cm"/>
    </inkml:brush>
  </inkml:definitions>
  <inkml:trace contextRef="#ctx0" brushRef="#br0">44 1725 11819,'-44'-11'412,"44"11"-410,0 0 1,0 0 0,1 0 0,-1 0 0,0 0 0,0 0-1,0 0 1,0-1 0,0 1 0,0 0 0,0 0-1,0 0 1,0 0 0,0 0 0,1 0 0,-1 0 0,0 0-1,0 0 1,0 0 0,0 0 0,0 0 0,0 0-1,0 0 1,0 0 0,0 0 0,0 0 0,0 0 0,0-1-1,0 1 1,0 0 0,0 0 0,0 0 0,0 0-1,0 0 1,0 0 0,0 0 0,0 0 0,0 0 0,0 0-1,0-1 1,0 1 0,0 0 0,0 0 0,0 0-1,0 0 1,0 0 0,0 0 0,0 0 0,0 0 0,0 0-1,0 0 1,0 0 0,0-1 0,0 1 0,0 0-1,0 0 1,0 0 0,0 0 0,0 0 0,0 0 0,0 0-1,-1 0 1,1 0 0,0 0 0,0 0 0,0 0-1,0 0 1,13-5 69,19-3-37,819-150 105,-254 55-22,163-30-12,30-24 16,-616 122-86,2110-349 269,25 85-70,-1694 222-120,889-97 489,5 52 8,1602 67-358,-1 156-233,-1348-2-5,1117 154 54,-1958-119 43,-675-84-490,400 136 0,-575-160-296,125 65 0,-93-28 228</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9T18:01:52.909"/>
    </inkml:context>
    <inkml:brush xml:id="br0">
      <inkml:brushProperty name="width" value="0.1" units="cm"/>
      <inkml:brushProperty name="height" value="0.1" units="cm"/>
    </inkml:brush>
  </inkml:definitions>
  <inkml:trace contextRef="#ctx0" brushRef="#br0">17 1656 10914,'-1'-1'39,"0"1"-1,0 0 1,0-1-1,0 1 1,0-1 0,0 1-1,0-1 1,0 0-1,1 1 1,-1-1-1,0 0 1,0 0-1,1 1 1,-1-1-1,1 0 1,-1 0-1,0 0 1,1 0 0,0 0-1,-1 0 1,1 0-1,-1-1 1,1 1-19,0 0 0,1 0 0,-1 0 0,0 0-1,1 0 1,-1 0 0,0 0 0,1 0 0,-1 0 0,1 1 0,-1-1 0,1 0 0,0 0 0,-1 0 0,1 0 0,0 1 0,-1-1 0,2 0 0,6-5-1,0 1 1,0 0-1,17-7 1,-19 9-5,375-149 77,-299 122-78,610-179 10,-557 172-24,779-177 72,13 51 508,-15 23 171,-19 3-260,440-60 165,817-12-315,6 109-336,-221 98 21,-9 139-4,-988 14 51,-24 89-12,-532-97-1174,-284-98 676</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9T18:00:57.471"/>
    </inkml:context>
    <inkml:brush xml:id="br0">
      <inkml:brushProperty name="width" value="0.1" units="cm"/>
      <inkml:brushProperty name="height" value="0.1" units="cm"/>
    </inkml:brush>
  </inkml:definitions>
  <inkml:trace contextRef="#ctx0" brushRef="#br0">90 1511 5657,'-5'2'125,"0"0"-1,0 0 1,0 0 0,0 1-1,-8 6 1,9-7-65,0 1 1,0-1 0,0 0-1,0 0 1,0 0-1,0 0 1,-7 1-1,11-3-47,-1 0 0,1 0 0,-1 0 0,1 0 0,-1 0 0,1 0 0,-1 0 0,1 0 0,0 0-1,-1 1 1,1-1 0,-1 0 0,1 0 0,-1 1 0,1-1 0,-1 0 0,1 0 0,0 1-1,-1-1 1,1 0 0,0 1 0,-1-1 0,1 1 0,0-1 0,0 0 0,-1 1 0,1-1-1,0 1 1,0-1 0,0 1 0,-1-1 0,1 1 0,0-1 0,0 1 0,0-1 0,0 1 0,0-1-1,0 1 1,0-1 0,0 1 0,0-1 0,0 1 0,0-1 0,0 0 0,1 2 0,-1-1 51,1 0 0,-1 0 1,1 0-1,0 0 1,0 0-1,-1 0 0,1 0 1,0-1-1,0 1 1,0 0-1,0 0 0,0-1 1,0 1-1,0 0 1,0-1-1,0 1 0,2 0 1,5 0 181,1-1 0,0 0 0,-1 0-1,1-1 1,-1 0 0,1-1 0,-1 1 0,15-6 0,-13 4-123,420-77 1230,-193 42-883,128-31 176,256-44 249,915-144 542,-289 77-756,0 30-88,162-21-418,-972 114-155,1510-181 149,-424 110 199,40 43-253,1919 131-58,-2145 92-48,-28 130-213,-591-54-1519,-484-141 111,-44-15 684</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9T18:00:52.256"/>
    </inkml:context>
    <inkml:brush xml:id="br0">
      <inkml:brushProperty name="width" value="0.1" units="cm"/>
      <inkml:brushProperty name="height" value="0.1" units="cm"/>
    </inkml:brush>
  </inkml:definitions>
  <inkml:trace contextRef="#ctx0" brushRef="#br0">86 910 6673,'-85'22'1566,"121"-18"0,85-10-1366,169-29 0,-41 1-176,423-40 1215,-183 19 4,102-9-657,1137-115 432,-1692 175-995,1346-117 954,-407 43-788,1861-130-174,6 131 775,-1070 161-607,-462 70-165,-16 59-67,47 65-318,-755-112-3304,-425-120 2434</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9T18:01:08.108"/>
    </inkml:context>
    <inkml:brush xml:id="br0">
      <inkml:brushProperty name="width" value="0.1" units="cm"/>
      <inkml:brushProperty name="height" value="0.1" units="cm"/>
    </inkml:brush>
  </inkml:definitions>
  <inkml:trace contextRef="#ctx0" brushRef="#br0">93 1029 9010,'-60'4'2194,"35"0"-1662,18 1-419,8-4-115,0 0 0,1 0 0,-1 0-1,0-1 1,1 1 0,-1 0 0,0-1 0,1 1-1,-1-1 1,1 0 0,-1 1 0,1-1 0,-1 0-1,1 0 1,-1 0 0,4 0 0,18 0 34,0 0-1,0-2 1,-1 0 0,38-10 0,90-33 174,-79 22-126,348-68 164,-261 63-206,2087-336 574,-1023 220 249,-651 81-469,497-55 46,2 32-371,1157 15 124,-5 85-40,-123 53-85,-11 69 610,-1234-46-196,-8 49-185,-387-24-261,-328-73-84,179 84-1,-266-105-344,73 48-1,-100-57 191,0 2-1,-1-1 0,0 2 1,-1 0-1,-1 1 1,19 26-1,-1 13-118</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9T18:01:08.108"/>
    </inkml:context>
    <inkml:brush xml:id="br0">
      <inkml:brushProperty name="width" value="0.1" units="cm"/>
      <inkml:brushProperty name="height" value="0.1" units="cm"/>
    </inkml:brush>
  </inkml:definitions>
  <inkml:trace contextRef="#ctx0" brushRef="#br0">93 1029 9010,'-60'4'2194,"35"0"-1662,18 1-419,8-4-115,0 0 0,1 0 0,-1 0-1,0-1 1,1 1 0,-1 0 0,0-1 0,1 1-1,-1-1 1,1 0 0,-1 1 0,1-1 0,-1 0-1,1 0 1,-1 0 0,4 0 0,18 0 34,0 0-1,0-2 1,-1 0 0,38-10 0,90-33 174,-79 22-126,348-68 164,-261 63-206,2087-336 574,-1023 220 249,-651 81-469,497-55 46,2 32-371,1157 15 124,-5 85-40,-123 53-85,-11 69 610,-1234-46-196,-8 49-185,-387-24-261,-328-73-84,179 84-1,-266-105-344,73 48-1,-100-57 191,0 2-1,-1-1 0,0 2 1,-1 0-1,-1 1 1,19 26-1,-1 13-118</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9T18:02:43.770"/>
    </inkml:context>
    <inkml:brush xml:id="br0">
      <inkml:brushProperty name="width" value="0.1" units="cm"/>
      <inkml:brushProperty name="height" value="0.1" units="cm"/>
    </inkml:brush>
  </inkml:definitions>
  <inkml:trace contextRef="#ctx0" brushRef="#br0">1 616 9850,'-1'-2'2636,"7"-2"-2037,9-4-680,36-7 101,1 3-1,0 2 1,54-4 0,-3 1-14,292-56 2,206-32 20,-264 49-13,689-100 89,165 44 259,1406 52 0,-1946 83-351,-11 35 0,-438-28-1544,327 97 0,-397-90 268</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9T18:02:40.291"/>
    </inkml:context>
    <inkml:brush xml:id="br0">
      <inkml:brushProperty name="width" value="0.1" units="cm"/>
      <inkml:brushProperty name="height" value="0.1" units="cm"/>
    </inkml:brush>
  </inkml:definitions>
  <inkml:trace contextRef="#ctx0" brushRef="#br0">16 541 10810,'-1'0'98,"0"0"0,1 0 0,-1 0 0,0 0 0,1 0 0,-1 0 0,0 0 0,0 0 0,1 0 0,-1 0 0,0 0 0,0 0 0,1 0 0,-1-1-1,0 1 1,1 0 0,-1-1 0,0 1 0,0-1 0,11-6 362,30-7-667,-38 13 305,257-61-53,7 20-38,-150 25-2,1223-136 37,703 0-2,-1158 100-32,-789 48-7,779-21 7,-801 24-8,1361-1-137,-1188 8 129</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9T18:02:38.144"/>
    </inkml:context>
    <inkml:brush xml:id="br0">
      <inkml:brushProperty name="width" value="0.1" units="cm"/>
      <inkml:brushProperty name="height" value="0.1" units="cm"/>
    </inkml:brush>
  </inkml:definitions>
  <inkml:trace contextRef="#ctx0" brushRef="#br0">1 647 11795,'633'-50'1449,"-385"22"-1298,1039-111 152,220-62-247,5 20 35,10 133 8,-424 145-421,-873-61 175</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9T18:02:34.776"/>
    </inkml:context>
    <inkml:brush xml:id="br0">
      <inkml:brushProperty name="width" value="0.1" units="cm"/>
      <inkml:brushProperty name="height" value="0.1" units="cm"/>
    </inkml:brush>
  </inkml:definitions>
  <inkml:trace contextRef="#ctx0" brushRef="#br0">1 740 12699,'18'-8'768,"226"-31"-520,-77 16-169,74-23-4,87-14-28,738-128 23,1047-116 90,76 232 64,-1840 83-202,457 73 0,-662-57 234,153 49 0,-193-41 13</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9T18:03:54.461"/>
    </inkml:context>
    <inkml:brush xml:id="br0">
      <inkml:brushProperty name="width" value="0.1" units="cm"/>
      <inkml:brushProperty name="height" value="0.1" units="cm"/>
    </inkml:brush>
  </inkml:definitions>
  <inkml:trace contextRef="#ctx0" brushRef="#br0">1 1176 7514,'2'0'4301,"11"0"-4148,553-46 872,-155-18-652,-237 36-209,448-78 86,47-16 88,-554 100-261,459-98 265,-177 36-183,1116-158 780,2698-75-261,-2696 292-26,1872 154-460,-888 129-1146,-2140-201-459,460 137-1,-588-123 1089</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9T18:02:11.113"/>
    </inkml:context>
    <inkml:brush xml:id="br0">
      <inkml:brushProperty name="width" value="0.1" units="cm"/>
      <inkml:brushProperty name="height" value="0.1" units="cm"/>
    </inkml:brush>
  </inkml:definitions>
  <inkml:trace contextRef="#ctx0" brushRef="#br0">1 386 4025,'9'10'204,"1"1"0,21 17 0,-27-25-132,0 0-1,1-1 1,-1 1-1,1-1 0,0 0 1,0 0-1,0 0 0,0-1 1,0 0-1,0 0 0,0 0 1,6 0-1,10-3 297,0 0 0,0-1 0,29-8-1,128-24 1043,317-10 221,-443 41-1515,235-19 463,-59 1-335,1190-99 1336,522 11-196,535 61-833,-1603 38-515,1138-9 1,-1897 20-35,1284 4 11,1039 85 13,-11 130 4,-369 166-465,-1810-324-169,-27-6 163</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9T18:02:24.860"/>
    </inkml:context>
    <inkml:brush xml:id="br0">
      <inkml:brushProperty name="width" value="0.1" units="cm"/>
      <inkml:brushProperty name="height" value="0.1" units="cm"/>
      <inkml:brushProperty name="color" value="#E71224"/>
    </inkml:brush>
  </inkml:definitions>
  <inkml:trace contextRef="#ctx0" brushRef="#br0">109 74 8122,'-37'-1'440,"26"1"-279,0 0 1,0-1-1,0 0 0,-16-4 969,38 3-577,443-4 656,556 1-928,989-45-87,-1928 48-189,1377 14 28,-936 41-564,-446-43 317</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9T18:02:25.507"/>
    </inkml:context>
    <inkml:brush xml:id="br0">
      <inkml:brushProperty name="width" value="0.1" units="cm"/>
      <inkml:brushProperty name="height" value="0.1" units="cm"/>
      <inkml:brushProperty name="color" value="#E71224"/>
    </inkml:brush>
  </inkml:definitions>
  <inkml:trace contextRef="#ctx0" brushRef="#br0">7 71 8018,'-6'-3'1269,"15"1"-719,27-2-461,-21 2 70,81-6 344,-1 5 0,100 8 0,16 0-290,131-7-101,458-10 360,-423 0-296,115-4-63,298 0-49,-740 16-61,259 9-25,-218-5 32,23 2-6</inkml:trace>
</inkml:ink>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64F575-A526-C867-14A3-A493437F29F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ZA"/>
          </a:p>
        </p:txBody>
      </p:sp>
      <p:sp>
        <p:nvSpPr>
          <p:cNvPr id="3" name="Subtitle 2">
            <a:extLst>
              <a:ext uri="{FF2B5EF4-FFF2-40B4-BE49-F238E27FC236}">
                <a16:creationId xmlns:a16="http://schemas.microsoft.com/office/drawing/2014/main" id="{616A05BA-F448-8B93-C522-0BA74C62882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ZA"/>
          </a:p>
        </p:txBody>
      </p:sp>
      <p:sp>
        <p:nvSpPr>
          <p:cNvPr id="4" name="Date Placeholder 3">
            <a:extLst>
              <a:ext uri="{FF2B5EF4-FFF2-40B4-BE49-F238E27FC236}">
                <a16:creationId xmlns:a16="http://schemas.microsoft.com/office/drawing/2014/main" id="{E4AE7882-BD2E-6C04-E5FF-82C9E6B341F0}"/>
              </a:ext>
            </a:extLst>
          </p:cNvPr>
          <p:cNvSpPr>
            <a:spLocks noGrp="1"/>
          </p:cNvSpPr>
          <p:nvPr>
            <p:ph type="dt" sz="half" idx="10"/>
          </p:nvPr>
        </p:nvSpPr>
        <p:spPr/>
        <p:txBody>
          <a:bodyPr/>
          <a:lstStyle/>
          <a:p>
            <a:fld id="{C05EE518-F458-411B-9F66-A0AC5624A2EB}" type="datetimeFigureOut">
              <a:rPr lang="en-ZA" smtClean="0"/>
              <a:t>2024/11/10</a:t>
            </a:fld>
            <a:endParaRPr lang="en-ZA"/>
          </a:p>
        </p:txBody>
      </p:sp>
      <p:sp>
        <p:nvSpPr>
          <p:cNvPr id="5" name="Footer Placeholder 4">
            <a:extLst>
              <a:ext uri="{FF2B5EF4-FFF2-40B4-BE49-F238E27FC236}">
                <a16:creationId xmlns:a16="http://schemas.microsoft.com/office/drawing/2014/main" id="{83AAEE31-DE51-0370-85B6-A2A9E215D6A2}"/>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7D746163-EB88-D529-7654-6E1FCEF986C6}"/>
              </a:ext>
            </a:extLst>
          </p:cNvPr>
          <p:cNvSpPr>
            <a:spLocks noGrp="1"/>
          </p:cNvSpPr>
          <p:nvPr>
            <p:ph type="sldNum" sz="quarter" idx="12"/>
          </p:nvPr>
        </p:nvSpPr>
        <p:spPr/>
        <p:txBody>
          <a:bodyPr/>
          <a:lstStyle/>
          <a:p>
            <a:fld id="{4B2A68BB-153B-4238-9365-3B7244B99B88}" type="slidenum">
              <a:rPr lang="en-ZA" smtClean="0"/>
              <a:t>‹#›</a:t>
            </a:fld>
            <a:endParaRPr lang="en-ZA"/>
          </a:p>
        </p:txBody>
      </p:sp>
    </p:spTree>
    <p:extLst>
      <p:ext uri="{BB962C8B-B14F-4D97-AF65-F5344CB8AC3E}">
        <p14:creationId xmlns:p14="http://schemas.microsoft.com/office/powerpoint/2010/main" val="17311512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7678CD-0CC0-C1F2-33F4-9C49FE753E25}"/>
              </a:ext>
            </a:extLst>
          </p:cNvPr>
          <p:cNvSpPr>
            <a:spLocks noGrp="1"/>
          </p:cNvSpPr>
          <p:nvPr>
            <p:ph type="title"/>
          </p:nvPr>
        </p:nvSpPr>
        <p:spPr/>
        <p:txBody>
          <a:bodyPr/>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B06DB515-9A71-2009-B71B-25AFFEB7E08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E9F12786-A5E2-C483-A7C3-796CF5A685EF}"/>
              </a:ext>
            </a:extLst>
          </p:cNvPr>
          <p:cNvSpPr>
            <a:spLocks noGrp="1"/>
          </p:cNvSpPr>
          <p:nvPr>
            <p:ph type="dt" sz="half" idx="10"/>
          </p:nvPr>
        </p:nvSpPr>
        <p:spPr/>
        <p:txBody>
          <a:bodyPr/>
          <a:lstStyle/>
          <a:p>
            <a:fld id="{C05EE518-F458-411B-9F66-A0AC5624A2EB}" type="datetimeFigureOut">
              <a:rPr lang="en-ZA" smtClean="0"/>
              <a:t>2024/11/10</a:t>
            </a:fld>
            <a:endParaRPr lang="en-ZA"/>
          </a:p>
        </p:txBody>
      </p:sp>
      <p:sp>
        <p:nvSpPr>
          <p:cNvPr id="5" name="Footer Placeholder 4">
            <a:extLst>
              <a:ext uri="{FF2B5EF4-FFF2-40B4-BE49-F238E27FC236}">
                <a16:creationId xmlns:a16="http://schemas.microsoft.com/office/drawing/2014/main" id="{F9B7FEB8-0665-9569-DB78-14D601461C62}"/>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123D7BF6-2DF4-4EB2-2BEC-10BDD9C0ED25}"/>
              </a:ext>
            </a:extLst>
          </p:cNvPr>
          <p:cNvSpPr>
            <a:spLocks noGrp="1"/>
          </p:cNvSpPr>
          <p:nvPr>
            <p:ph type="sldNum" sz="quarter" idx="12"/>
          </p:nvPr>
        </p:nvSpPr>
        <p:spPr/>
        <p:txBody>
          <a:bodyPr/>
          <a:lstStyle/>
          <a:p>
            <a:fld id="{4B2A68BB-153B-4238-9365-3B7244B99B88}" type="slidenum">
              <a:rPr lang="en-ZA" smtClean="0"/>
              <a:t>‹#›</a:t>
            </a:fld>
            <a:endParaRPr lang="en-ZA"/>
          </a:p>
        </p:txBody>
      </p:sp>
    </p:spTree>
    <p:extLst>
      <p:ext uri="{BB962C8B-B14F-4D97-AF65-F5344CB8AC3E}">
        <p14:creationId xmlns:p14="http://schemas.microsoft.com/office/powerpoint/2010/main" val="35352514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57DD0A4-91A5-80EF-AE56-57FDE8C6EC5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221F98FF-C6D3-22CB-53FF-2E81558CFAD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52625867-558E-D308-BB11-CF37022DBF23}"/>
              </a:ext>
            </a:extLst>
          </p:cNvPr>
          <p:cNvSpPr>
            <a:spLocks noGrp="1"/>
          </p:cNvSpPr>
          <p:nvPr>
            <p:ph type="dt" sz="half" idx="10"/>
          </p:nvPr>
        </p:nvSpPr>
        <p:spPr/>
        <p:txBody>
          <a:bodyPr/>
          <a:lstStyle/>
          <a:p>
            <a:fld id="{C05EE518-F458-411B-9F66-A0AC5624A2EB}" type="datetimeFigureOut">
              <a:rPr lang="en-ZA" smtClean="0"/>
              <a:t>2024/11/10</a:t>
            </a:fld>
            <a:endParaRPr lang="en-ZA"/>
          </a:p>
        </p:txBody>
      </p:sp>
      <p:sp>
        <p:nvSpPr>
          <p:cNvPr id="5" name="Footer Placeholder 4">
            <a:extLst>
              <a:ext uri="{FF2B5EF4-FFF2-40B4-BE49-F238E27FC236}">
                <a16:creationId xmlns:a16="http://schemas.microsoft.com/office/drawing/2014/main" id="{07ECA021-C1BC-6082-B693-FE98DE7E2DA3}"/>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668B5C01-F498-49D8-96F3-DE41B4208541}"/>
              </a:ext>
            </a:extLst>
          </p:cNvPr>
          <p:cNvSpPr>
            <a:spLocks noGrp="1"/>
          </p:cNvSpPr>
          <p:nvPr>
            <p:ph type="sldNum" sz="quarter" idx="12"/>
          </p:nvPr>
        </p:nvSpPr>
        <p:spPr/>
        <p:txBody>
          <a:bodyPr/>
          <a:lstStyle/>
          <a:p>
            <a:fld id="{4B2A68BB-153B-4238-9365-3B7244B99B88}" type="slidenum">
              <a:rPr lang="en-ZA" smtClean="0"/>
              <a:t>‹#›</a:t>
            </a:fld>
            <a:endParaRPr lang="en-ZA"/>
          </a:p>
        </p:txBody>
      </p:sp>
    </p:spTree>
    <p:extLst>
      <p:ext uri="{BB962C8B-B14F-4D97-AF65-F5344CB8AC3E}">
        <p14:creationId xmlns:p14="http://schemas.microsoft.com/office/powerpoint/2010/main" val="1930307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ECCD33-5D7F-9A0F-FE25-6A624BBA62EE}"/>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AA5369D4-06AE-47A4-115F-CF1652B9B26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AD211431-47EE-F341-E60E-74A26ADFFB47}"/>
              </a:ext>
            </a:extLst>
          </p:cNvPr>
          <p:cNvSpPr>
            <a:spLocks noGrp="1"/>
          </p:cNvSpPr>
          <p:nvPr>
            <p:ph type="dt" sz="half" idx="10"/>
          </p:nvPr>
        </p:nvSpPr>
        <p:spPr/>
        <p:txBody>
          <a:bodyPr/>
          <a:lstStyle/>
          <a:p>
            <a:fld id="{C05EE518-F458-411B-9F66-A0AC5624A2EB}" type="datetimeFigureOut">
              <a:rPr lang="en-ZA" smtClean="0"/>
              <a:t>2024/11/10</a:t>
            </a:fld>
            <a:endParaRPr lang="en-ZA"/>
          </a:p>
        </p:txBody>
      </p:sp>
      <p:sp>
        <p:nvSpPr>
          <p:cNvPr id="5" name="Footer Placeholder 4">
            <a:extLst>
              <a:ext uri="{FF2B5EF4-FFF2-40B4-BE49-F238E27FC236}">
                <a16:creationId xmlns:a16="http://schemas.microsoft.com/office/drawing/2014/main" id="{A7DE226A-F2D6-4967-D9CF-82D22FA798D0}"/>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2E6D1215-9479-CA72-6E3B-9671050E57C3}"/>
              </a:ext>
            </a:extLst>
          </p:cNvPr>
          <p:cNvSpPr>
            <a:spLocks noGrp="1"/>
          </p:cNvSpPr>
          <p:nvPr>
            <p:ph type="sldNum" sz="quarter" idx="12"/>
          </p:nvPr>
        </p:nvSpPr>
        <p:spPr/>
        <p:txBody>
          <a:bodyPr/>
          <a:lstStyle/>
          <a:p>
            <a:fld id="{4B2A68BB-153B-4238-9365-3B7244B99B88}" type="slidenum">
              <a:rPr lang="en-ZA" smtClean="0"/>
              <a:t>‹#›</a:t>
            </a:fld>
            <a:endParaRPr lang="en-ZA"/>
          </a:p>
        </p:txBody>
      </p:sp>
    </p:spTree>
    <p:extLst>
      <p:ext uri="{BB962C8B-B14F-4D97-AF65-F5344CB8AC3E}">
        <p14:creationId xmlns:p14="http://schemas.microsoft.com/office/powerpoint/2010/main" val="35592977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36EFDB-6B21-23FF-C4BD-9CA6BBA931C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ZA"/>
          </a:p>
        </p:txBody>
      </p:sp>
      <p:sp>
        <p:nvSpPr>
          <p:cNvPr id="3" name="Text Placeholder 2">
            <a:extLst>
              <a:ext uri="{FF2B5EF4-FFF2-40B4-BE49-F238E27FC236}">
                <a16:creationId xmlns:a16="http://schemas.microsoft.com/office/drawing/2014/main" id="{61700905-286C-C70C-4435-6AA0F5AFEFD0}"/>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A297CF2-0B25-7A06-B926-0C5FD6929D0F}"/>
              </a:ext>
            </a:extLst>
          </p:cNvPr>
          <p:cNvSpPr>
            <a:spLocks noGrp="1"/>
          </p:cNvSpPr>
          <p:nvPr>
            <p:ph type="dt" sz="half" idx="10"/>
          </p:nvPr>
        </p:nvSpPr>
        <p:spPr/>
        <p:txBody>
          <a:bodyPr/>
          <a:lstStyle/>
          <a:p>
            <a:fld id="{C05EE518-F458-411B-9F66-A0AC5624A2EB}" type="datetimeFigureOut">
              <a:rPr lang="en-ZA" smtClean="0"/>
              <a:t>2024/11/10</a:t>
            </a:fld>
            <a:endParaRPr lang="en-ZA"/>
          </a:p>
        </p:txBody>
      </p:sp>
      <p:sp>
        <p:nvSpPr>
          <p:cNvPr id="5" name="Footer Placeholder 4">
            <a:extLst>
              <a:ext uri="{FF2B5EF4-FFF2-40B4-BE49-F238E27FC236}">
                <a16:creationId xmlns:a16="http://schemas.microsoft.com/office/drawing/2014/main" id="{D9180B15-25C6-7FC1-39B2-0EB1F22298FD}"/>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B8152B30-5BC9-887D-D64A-E16824E2B608}"/>
              </a:ext>
            </a:extLst>
          </p:cNvPr>
          <p:cNvSpPr>
            <a:spLocks noGrp="1"/>
          </p:cNvSpPr>
          <p:nvPr>
            <p:ph type="sldNum" sz="quarter" idx="12"/>
          </p:nvPr>
        </p:nvSpPr>
        <p:spPr/>
        <p:txBody>
          <a:bodyPr/>
          <a:lstStyle/>
          <a:p>
            <a:fld id="{4B2A68BB-153B-4238-9365-3B7244B99B88}" type="slidenum">
              <a:rPr lang="en-ZA" smtClean="0"/>
              <a:t>‹#›</a:t>
            </a:fld>
            <a:endParaRPr lang="en-ZA"/>
          </a:p>
        </p:txBody>
      </p:sp>
    </p:spTree>
    <p:extLst>
      <p:ext uri="{BB962C8B-B14F-4D97-AF65-F5344CB8AC3E}">
        <p14:creationId xmlns:p14="http://schemas.microsoft.com/office/powerpoint/2010/main" val="2866802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9F001-DE18-056D-3007-BFA3226D6F39}"/>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939AD88B-6664-6C07-944D-5F5354992B4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a:extLst>
              <a:ext uri="{FF2B5EF4-FFF2-40B4-BE49-F238E27FC236}">
                <a16:creationId xmlns:a16="http://schemas.microsoft.com/office/drawing/2014/main" id="{F84D2B17-71BF-93F9-3029-FDC3519F102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Date Placeholder 4">
            <a:extLst>
              <a:ext uri="{FF2B5EF4-FFF2-40B4-BE49-F238E27FC236}">
                <a16:creationId xmlns:a16="http://schemas.microsoft.com/office/drawing/2014/main" id="{C947E59B-7DC9-A42C-1E9E-042D4E164CA5}"/>
              </a:ext>
            </a:extLst>
          </p:cNvPr>
          <p:cNvSpPr>
            <a:spLocks noGrp="1"/>
          </p:cNvSpPr>
          <p:nvPr>
            <p:ph type="dt" sz="half" idx="10"/>
          </p:nvPr>
        </p:nvSpPr>
        <p:spPr/>
        <p:txBody>
          <a:bodyPr/>
          <a:lstStyle/>
          <a:p>
            <a:fld id="{C05EE518-F458-411B-9F66-A0AC5624A2EB}" type="datetimeFigureOut">
              <a:rPr lang="en-ZA" smtClean="0"/>
              <a:t>2024/11/10</a:t>
            </a:fld>
            <a:endParaRPr lang="en-ZA"/>
          </a:p>
        </p:txBody>
      </p:sp>
      <p:sp>
        <p:nvSpPr>
          <p:cNvPr id="6" name="Footer Placeholder 5">
            <a:extLst>
              <a:ext uri="{FF2B5EF4-FFF2-40B4-BE49-F238E27FC236}">
                <a16:creationId xmlns:a16="http://schemas.microsoft.com/office/drawing/2014/main" id="{1AB44E4B-DE06-DC73-5330-40530A361502}"/>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4ACB63C3-81A2-304D-2C32-53F63D291AE3}"/>
              </a:ext>
            </a:extLst>
          </p:cNvPr>
          <p:cNvSpPr>
            <a:spLocks noGrp="1"/>
          </p:cNvSpPr>
          <p:nvPr>
            <p:ph type="sldNum" sz="quarter" idx="12"/>
          </p:nvPr>
        </p:nvSpPr>
        <p:spPr/>
        <p:txBody>
          <a:bodyPr/>
          <a:lstStyle/>
          <a:p>
            <a:fld id="{4B2A68BB-153B-4238-9365-3B7244B99B88}" type="slidenum">
              <a:rPr lang="en-ZA" smtClean="0"/>
              <a:t>‹#›</a:t>
            </a:fld>
            <a:endParaRPr lang="en-ZA"/>
          </a:p>
        </p:txBody>
      </p:sp>
    </p:spTree>
    <p:extLst>
      <p:ext uri="{BB962C8B-B14F-4D97-AF65-F5344CB8AC3E}">
        <p14:creationId xmlns:p14="http://schemas.microsoft.com/office/powerpoint/2010/main" val="40844421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FE547C-1AFA-32D1-059F-EAF7D107B868}"/>
              </a:ext>
            </a:extLst>
          </p:cNvPr>
          <p:cNvSpPr>
            <a:spLocks noGrp="1"/>
          </p:cNvSpPr>
          <p:nvPr>
            <p:ph type="title"/>
          </p:nvPr>
        </p:nvSpPr>
        <p:spPr>
          <a:xfrm>
            <a:off x="839788" y="365125"/>
            <a:ext cx="10515600" cy="1325563"/>
          </a:xfrm>
        </p:spPr>
        <p:txBody>
          <a:bodyPr/>
          <a:lstStyle/>
          <a:p>
            <a:r>
              <a:rPr lang="en-US"/>
              <a:t>Click to edit Master title style</a:t>
            </a:r>
            <a:endParaRPr lang="en-ZA"/>
          </a:p>
        </p:txBody>
      </p:sp>
      <p:sp>
        <p:nvSpPr>
          <p:cNvPr id="3" name="Text Placeholder 2">
            <a:extLst>
              <a:ext uri="{FF2B5EF4-FFF2-40B4-BE49-F238E27FC236}">
                <a16:creationId xmlns:a16="http://schemas.microsoft.com/office/drawing/2014/main" id="{4893391B-1456-B02A-F160-DA475450B46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A5AC3BD-BFB4-1181-032A-3CA3B938EB0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a:extLst>
              <a:ext uri="{FF2B5EF4-FFF2-40B4-BE49-F238E27FC236}">
                <a16:creationId xmlns:a16="http://schemas.microsoft.com/office/drawing/2014/main" id="{BE8F1C70-8B36-5EEC-E7D7-5D0867AA5CA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DB91928-CA7D-1374-72A7-B57DB384918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Date Placeholder 6">
            <a:extLst>
              <a:ext uri="{FF2B5EF4-FFF2-40B4-BE49-F238E27FC236}">
                <a16:creationId xmlns:a16="http://schemas.microsoft.com/office/drawing/2014/main" id="{304211A1-2FE0-E407-D7B4-16C1DF39152C}"/>
              </a:ext>
            </a:extLst>
          </p:cNvPr>
          <p:cNvSpPr>
            <a:spLocks noGrp="1"/>
          </p:cNvSpPr>
          <p:nvPr>
            <p:ph type="dt" sz="half" idx="10"/>
          </p:nvPr>
        </p:nvSpPr>
        <p:spPr/>
        <p:txBody>
          <a:bodyPr/>
          <a:lstStyle/>
          <a:p>
            <a:fld id="{C05EE518-F458-411B-9F66-A0AC5624A2EB}" type="datetimeFigureOut">
              <a:rPr lang="en-ZA" smtClean="0"/>
              <a:t>2024/11/10</a:t>
            </a:fld>
            <a:endParaRPr lang="en-ZA"/>
          </a:p>
        </p:txBody>
      </p:sp>
      <p:sp>
        <p:nvSpPr>
          <p:cNvPr id="8" name="Footer Placeholder 7">
            <a:extLst>
              <a:ext uri="{FF2B5EF4-FFF2-40B4-BE49-F238E27FC236}">
                <a16:creationId xmlns:a16="http://schemas.microsoft.com/office/drawing/2014/main" id="{ADF3C534-4875-A7E4-4581-401C67699C38}"/>
              </a:ext>
            </a:extLst>
          </p:cNvPr>
          <p:cNvSpPr>
            <a:spLocks noGrp="1"/>
          </p:cNvSpPr>
          <p:nvPr>
            <p:ph type="ftr" sz="quarter" idx="11"/>
          </p:nvPr>
        </p:nvSpPr>
        <p:spPr/>
        <p:txBody>
          <a:bodyPr/>
          <a:lstStyle/>
          <a:p>
            <a:endParaRPr lang="en-ZA"/>
          </a:p>
        </p:txBody>
      </p:sp>
      <p:sp>
        <p:nvSpPr>
          <p:cNvPr id="9" name="Slide Number Placeholder 8">
            <a:extLst>
              <a:ext uri="{FF2B5EF4-FFF2-40B4-BE49-F238E27FC236}">
                <a16:creationId xmlns:a16="http://schemas.microsoft.com/office/drawing/2014/main" id="{2740C174-C1D6-FEDB-2FB6-B612788339D4}"/>
              </a:ext>
            </a:extLst>
          </p:cNvPr>
          <p:cNvSpPr>
            <a:spLocks noGrp="1"/>
          </p:cNvSpPr>
          <p:nvPr>
            <p:ph type="sldNum" sz="quarter" idx="12"/>
          </p:nvPr>
        </p:nvSpPr>
        <p:spPr/>
        <p:txBody>
          <a:bodyPr/>
          <a:lstStyle/>
          <a:p>
            <a:fld id="{4B2A68BB-153B-4238-9365-3B7244B99B88}" type="slidenum">
              <a:rPr lang="en-ZA" smtClean="0"/>
              <a:t>‹#›</a:t>
            </a:fld>
            <a:endParaRPr lang="en-ZA"/>
          </a:p>
        </p:txBody>
      </p:sp>
    </p:spTree>
    <p:extLst>
      <p:ext uri="{BB962C8B-B14F-4D97-AF65-F5344CB8AC3E}">
        <p14:creationId xmlns:p14="http://schemas.microsoft.com/office/powerpoint/2010/main" val="31503626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1B00FA-9B15-69FE-D169-43DB124227DE}"/>
              </a:ext>
            </a:extLst>
          </p:cNvPr>
          <p:cNvSpPr>
            <a:spLocks noGrp="1"/>
          </p:cNvSpPr>
          <p:nvPr>
            <p:ph type="title"/>
          </p:nvPr>
        </p:nvSpPr>
        <p:spPr/>
        <p:txBody>
          <a:bodyPr/>
          <a:lstStyle/>
          <a:p>
            <a:r>
              <a:rPr lang="en-US"/>
              <a:t>Click to edit Master title style</a:t>
            </a:r>
            <a:endParaRPr lang="en-ZA"/>
          </a:p>
        </p:txBody>
      </p:sp>
      <p:sp>
        <p:nvSpPr>
          <p:cNvPr id="3" name="Date Placeholder 2">
            <a:extLst>
              <a:ext uri="{FF2B5EF4-FFF2-40B4-BE49-F238E27FC236}">
                <a16:creationId xmlns:a16="http://schemas.microsoft.com/office/drawing/2014/main" id="{EC9D1BB5-C883-6CE7-6323-3D1556BF2C02}"/>
              </a:ext>
            </a:extLst>
          </p:cNvPr>
          <p:cNvSpPr>
            <a:spLocks noGrp="1"/>
          </p:cNvSpPr>
          <p:nvPr>
            <p:ph type="dt" sz="half" idx="10"/>
          </p:nvPr>
        </p:nvSpPr>
        <p:spPr/>
        <p:txBody>
          <a:bodyPr/>
          <a:lstStyle/>
          <a:p>
            <a:fld id="{C05EE518-F458-411B-9F66-A0AC5624A2EB}" type="datetimeFigureOut">
              <a:rPr lang="en-ZA" smtClean="0"/>
              <a:t>2024/11/10</a:t>
            </a:fld>
            <a:endParaRPr lang="en-ZA"/>
          </a:p>
        </p:txBody>
      </p:sp>
      <p:sp>
        <p:nvSpPr>
          <p:cNvPr id="4" name="Footer Placeholder 3">
            <a:extLst>
              <a:ext uri="{FF2B5EF4-FFF2-40B4-BE49-F238E27FC236}">
                <a16:creationId xmlns:a16="http://schemas.microsoft.com/office/drawing/2014/main" id="{CFBEABEF-4CFC-223C-53DC-234DAB957FCE}"/>
              </a:ext>
            </a:extLst>
          </p:cNvPr>
          <p:cNvSpPr>
            <a:spLocks noGrp="1"/>
          </p:cNvSpPr>
          <p:nvPr>
            <p:ph type="ftr" sz="quarter" idx="11"/>
          </p:nvPr>
        </p:nvSpPr>
        <p:spPr/>
        <p:txBody>
          <a:bodyPr/>
          <a:lstStyle/>
          <a:p>
            <a:endParaRPr lang="en-ZA"/>
          </a:p>
        </p:txBody>
      </p:sp>
      <p:sp>
        <p:nvSpPr>
          <p:cNvPr id="5" name="Slide Number Placeholder 4">
            <a:extLst>
              <a:ext uri="{FF2B5EF4-FFF2-40B4-BE49-F238E27FC236}">
                <a16:creationId xmlns:a16="http://schemas.microsoft.com/office/drawing/2014/main" id="{6BCA862C-B4A3-2914-F533-66AEB567BD03}"/>
              </a:ext>
            </a:extLst>
          </p:cNvPr>
          <p:cNvSpPr>
            <a:spLocks noGrp="1"/>
          </p:cNvSpPr>
          <p:nvPr>
            <p:ph type="sldNum" sz="quarter" idx="12"/>
          </p:nvPr>
        </p:nvSpPr>
        <p:spPr/>
        <p:txBody>
          <a:bodyPr/>
          <a:lstStyle/>
          <a:p>
            <a:fld id="{4B2A68BB-153B-4238-9365-3B7244B99B88}" type="slidenum">
              <a:rPr lang="en-ZA" smtClean="0"/>
              <a:t>‹#›</a:t>
            </a:fld>
            <a:endParaRPr lang="en-ZA"/>
          </a:p>
        </p:txBody>
      </p:sp>
    </p:spTree>
    <p:extLst>
      <p:ext uri="{BB962C8B-B14F-4D97-AF65-F5344CB8AC3E}">
        <p14:creationId xmlns:p14="http://schemas.microsoft.com/office/powerpoint/2010/main" val="7015381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B55A7A4-E2C0-0C84-B57A-98F69046CD32}"/>
              </a:ext>
            </a:extLst>
          </p:cNvPr>
          <p:cNvSpPr>
            <a:spLocks noGrp="1"/>
          </p:cNvSpPr>
          <p:nvPr>
            <p:ph type="dt" sz="half" idx="10"/>
          </p:nvPr>
        </p:nvSpPr>
        <p:spPr/>
        <p:txBody>
          <a:bodyPr/>
          <a:lstStyle/>
          <a:p>
            <a:fld id="{C05EE518-F458-411B-9F66-A0AC5624A2EB}" type="datetimeFigureOut">
              <a:rPr lang="en-ZA" smtClean="0"/>
              <a:t>2024/11/10</a:t>
            </a:fld>
            <a:endParaRPr lang="en-ZA"/>
          </a:p>
        </p:txBody>
      </p:sp>
      <p:sp>
        <p:nvSpPr>
          <p:cNvPr id="3" name="Footer Placeholder 2">
            <a:extLst>
              <a:ext uri="{FF2B5EF4-FFF2-40B4-BE49-F238E27FC236}">
                <a16:creationId xmlns:a16="http://schemas.microsoft.com/office/drawing/2014/main" id="{D035750B-A340-8544-A473-8FE3F5A65566}"/>
              </a:ext>
            </a:extLst>
          </p:cNvPr>
          <p:cNvSpPr>
            <a:spLocks noGrp="1"/>
          </p:cNvSpPr>
          <p:nvPr>
            <p:ph type="ftr" sz="quarter" idx="11"/>
          </p:nvPr>
        </p:nvSpPr>
        <p:spPr/>
        <p:txBody>
          <a:bodyPr/>
          <a:lstStyle/>
          <a:p>
            <a:endParaRPr lang="en-ZA"/>
          </a:p>
        </p:txBody>
      </p:sp>
      <p:sp>
        <p:nvSpPr>
          <p:cNvPr id="4" name="Slide Number Placeholder 3">
            <a:extLst>
              <a:ext uri="{FF2B5EF4-FFF2-40B4-BE49-F238E27FC236}">
                <a16:creationId xmlns:a16="http://schemas.microsoft.com/office/drawing/2014/main" id="{9671C71D-A2DF-DAC1-E02B-79F1089ABEA0}"/>
              </a:ext>
            </a:extLst>
          </p:cNvPr>
          <p:cNvSpPr>
            <a:spLocks noGrp="1"/>
          </p:cNvSpPr>
          <p:nvPr>
            <p:ph type="sldNum" sz="quarter" idx="12"/>
          </p:nvPr>
        </p:nvSpPr>
        <p:spPr/>
        <p:txBody>
          <a:bodyPr/>
          <a:lstStyle/>
          <a:p>
            <a:fld id="{4B2A68BB-153B-4238-9365-3B7244B99B88}" type="slidenum">
              <a:rPr lang="en-ZA" smtClean="0"/>
              <a:t>‹#›</a:t>
            </a:fld>
            <a:endParaRPr lang="en-ZA"/>
          </a:p>
        </p:txBody>
      </p:sp>
    </p:spTree>
    <p:extLst>
      <p:ext uri="{BB962C8B-B14F-4D97-AF65-F5344CB8AC3E}">
        <p14:creationId xmlns:p14="http://schemas.microsoft.com/office/powerpoint/2010/main" val="20452095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A9E51B-18DA-D8AA-1CDE-94ABA5C4448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Content Placeholder 2">
            <a:extLst>
              <a:ext uri="{FF2B5EF4-FFF2-40B4-BE49-F238E27FC236}">
                <a16:creationId xmlns:a16="http://schemas.microsoft.com/office/drawing/2014/main" id="{951121E6-387F-97BC-47EF-4D5DA01CC53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a:extLst>
              <a:ext uri="{FF2B5EF4-FFF2-40B4-BE49-F238E27FC236}">
                <a16:creationId xmlns:a16="http://schemas.microsoft.com/office/drawing/2014/main" id="{C7DF0399-77E5-6333-6F56-4C7D3287A8A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16D7657-D605-8A75-50FD-E24404DFF9BF}"/>
              </a:ext>
            </a:extLst>
          </p:cNvPr>
          <p:cNvSpPr>
            <a:spLocks noGrp="1"/>
          </p:cNvSpPr>
          <p:nvPr>
            <p:ph type="dt" sz="half" idx="10"/>
          </p:nvPr>
        </p:nvSpPr>
        <p:spPr/>
        <p:txBody>
          <a:bodyPr/>
          <a:lstStyle/>
          <a:p>
            <a:fld id="{C05EE518-F458-411B-9F66-A0AC5624A2EB}" type="datetimeFigureOut">
              <a:rPr lang="en-ZA" smtClean="0"/>
              <a:t>2024/11/10</a:t>
            </a:fld>
            <a:endParaRPr lang="en-ZA"/>
          </a:p>
        </p:txBody>
      </p:sp>
      <p:sp>
        <p:nvSpPr>
          <p:cNvPr id="6" name="Footer Placeholder 5">
            <a:extLst>
              <a:ext uri="{FF2B5EF4-FFF2-40B4-BE49-F238E27FC236}">
                <a16:creationId xmlns:a16="http://schemas.microsoft.com/office/drawing/2014/main" id="{17C4B846-8C15-6909-2EAC-B0C89A1AA49E}"/>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0986B61D-36D2-6916-9EAA-A20DDB4C3A19}"/>
              </a:ext>
            </a:extLst>
          </p:cNvPr>
          <p:cNvSpPr>
            <a:spLocks noGrp="1"/>
          </p:cNvSpPr>
          <p:nvPr>
            <p:ph type="sldNum" sz="quarter" idx="12"/>
          </p:nvPr>
        </p:nvSpPr>
        <p:spPr/>
        <p:txBody>
          <a:bodyPr/>
          <a:lstStyle/>
          <a:p>
            <a:fld id="{4B2A68BB-153B-4238-9365-3B7244B99B88}" type="slidenum">
              <a:rPr lang="en-ZA" smtClean="0"/>
              <a:t>‹#›</a:t>
            </a:fld>
            <a:endParaRPr lang="en-ZA"/>
          </a:p>
        </p:txBody>
      </p:sp>
    </p:spTree>
    <p:extLst>
      <p:ext uri="{BB962C8B-B14F-4D97-AF65-F5344CB8AC3E}">
        <p14:creationId xmlns:p14="http://schemas.microsoft.com/office/powerpoint/2010/main" val="12682699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C7C1BF-0F06-F5AF-B1A4-BA2962BDDAF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Picture Placeholder 2">
            <a:extLst>
              <a:ext uri="{FF2B5EF4-FFF2-40B4-BE49-F238E27FC236}">
                <a16:creationId xmlns:a16="http://schemas.microsoft.com/office/drawing/2014/main" id="{751C3D86-59AF-169D-AEC3-BEFA929B244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A"/>
          </a:p>
        </p:txBody>
      </p:sp>
      <p:sp>
        <p:nvSpPr>
          <p:cNvPr id="4" name="Text Placeholder 3">
            <a:extLst>
              <a:ext uri="{FF2B5EF4-FFF2-40B4-BE49-F238E27FC236}">
                <a16:creationId xmlns:a16="http://schemas.microsoft.com/office/drawing/2014/main" id="{A99983AB-26EA-49D1-CDF8-CB3A5646F3B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1D8455F-E9F2-6F0D-D244-59467394BA8C}"/>
              </a:ext>
            </a:extLst>
          </p:cNvPr>
          <p:cNvSpPr>
            <a:spLocks noGrp="1"/>
          </p:cNvSpPr>
          <p:nvPr>
            <p:ph type="dt" sz="half" idx="10"/>
          </p:nvPr>
        </p:nvSpPr>
        <p:spPr/>
        <p:txBody>
          <a:bodyPr/>
          <a:lstStyle/>
          <a:p>
            <a:fld id="{C05EE518-F458-411B-9F66-A0AC5624A2EB}" type="datetimeFigureOut">
              <a:rPr lang="en-ZA" smtClean="0"/>
              <a:t>2024/11/10</a:t>
            </a:fld>
            <a:endParaRPr lang="en-ZA"/>
          </a:p>
        </p:txBody>
      </p:sp>
      <p:sp>
        <p:nvSpPr>
          <p:cNvPr id="6" name="Footer Placeholder 5">
            <a:extLst>
              <a:ext uri="{FF2B5EF4-FFF2-40B4-BE49-F238E27FC236}">
                <a16:creationId xmlns:a16="http://schemas.microsoft.com/office/drawing/2014/main" id="{D3B4B759-F697-241B-7BD1-94EB0750EC18}"/>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E0BB1465-9B7E-A820-7EFE-0F772A9A4479}"/>
              </a:ext>
            </a:extLst>
          </p:cNvPr>
          <p:cNvSpPr>
            <a:spLocks noGrp="1"/>
          </p:cNvSpPr>
          <p:nvPr>
            <p:ph type="sldNum" sz="quarter" idx="12"/>
          </p:nvPr>
        </p:nvSpPr>
        <p:spPr/>
        <p:txBody>
          <a:bodyPr/>
          <a:lstStyle/>
          <a:p>
            <a:fld id="{4B2A68BB-153B-4238-9365-3B7244B99B88}" type="slidenum">
              <a:rPr lang="en-ZA" smtClean="0"/>
              <a:t>‹#›</a:t>
            </a:fld>
            <a:endParaRPr lang="en-ZA"/>
          </a:p>
        </p:txBody>
      </p:sp>
    </p:spTree>
    <p:extLst>
      <p:ext uri="{BB962C8B-B14F-4D97-AF65-F5344CB8AC3E}">
        <p14:creationId xmlns:p14="http://schemas.microsoft.com/office/powerpoint/2010/main" val="8431477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50000"/>
            <a:lum/>
          </a:blip>
          <a:srcRect/>
          <a:tile tx="0" ty="0" sx="100000" sy="100000" flip="none" algn="tl"/>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DCCBC0D-9AA2-8466-1B61-5CFF1E49E44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ZA"/>
          </a:p>
        </p:txBody>
      </p:sp>
      <p:sp>
        <p:nvSpPr>
          <p:cNvPr id="3" name="Text Placeholder 2">
            <a:extLst>
              <a:ext uri="{FF2B5EF4-FFF2-40B4-BE49-F238E27FC236}">
                <a16:creationId xmlns:a16="http://schemas.microsoft.com/office/drawing/2014/main" id="{18248834-850D-A14A-82AE-E463E5AA25D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23195762-BBFB-E24C-F760-7F2027B051E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05EE518-F458-411B-9F66-A0AC5624A2EB}" type="datetimeFigureOut">
              <a:rPr lang="en-ZA" smtClean="0"/>
              <a:t>2024/11/10</a:t>
            </a:fld>
            <a:endParaRPr lang="en-ZA"/>
          </a:p>
        </p:txBody>
      </p:sp>
      <p:sp>
        <p:nvSpPr>
          <p:cNvPr id="5" name="Footer Placeholder 4">
            <a:extLst>
              <a:ext uri="{FF2B5EF4-FFF2-40B4-BE49-F238E27FC236}">
                <a16:creationId xmlns:a16="http://schemas.microsoft.com/office/drawing/2014/main" id="{C6A1D453-50BA-477C-3982-EBEA1CEDCAE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ZA"/>
          </a:p>
        </p:txBody>
      </p:sp>
      <p:sp>
        <p:nvSpPr>
          <p:cNvPr id="6" name="Slide Number Placeholder 5">
            <a:extLst>
              <a:ext uri="{FF2B5EF4-FFF2-40B4-BE49-F238E27FC236}">
                <a16:creationId xmlns:a16="http://schemas.microsoft.com/office/drawing/2014/main" id="{688CCD36-C59E-C12E-F83C-8BAA63B7A57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B2A68BB-153B-4238-9365-3B7244B99B88}" type="slidenum">
              <a:rPr lang="en-ZA" smtClean="0"/>
              <a:t>‹#›</a:t>
            </a:fld>
            <a:endParaRPr lang="en-ZA"/>
          </a:p>
        </p:txBody>
      </p:sp>
    </p:spTree>
    <p:extLst>
      <p:ext uri="{BB962C8B-B14F-4D97-AF65-F5344CB8AC3E}">
        <p14:creationId xmlns:p14="http://schemas.microsoft.com/office/powerpoint/2010/main" val="41887080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customXml" Target="../ink/ink1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customXml" Target="../ink/ink1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customXml" Target="../ink/ink1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customXml" Target="../ink/ink1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customXml" Target="../ink/ink1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customXml" Target="../ink/ink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customXml" Target="../ink/ink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customXml" Target="../ink/ink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customXml" Target="../ink/ink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customXml" Target="../ink/ink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customXml" Target="../ink/ink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customXml" Target="../ink/ink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0.png"/><Relationship Id="rId2" Type="http://schemas.openxmlformats.org/officeDocument/2006/relationships/customXml" Target="../ink/ink7.xml"/><Relationship Id="rId1" Type="http://schemas.openxmlformats.org/officeDocument/2006/relationships/slideLayout" Target="../slideLayouts/slideLayout2.xml"/><Relationship Id="rId6" Type="http://schemas.openxmlformats.org/officeDocument/2006/relationships/customXml" Target="../ink/ink9.xml"/><Relationship Id="rId5" Type="http://schemas.openxmlformats.org/officeDocument/2006/relationships/image" Target="../media/image9.png"/><Relationship Id="rId4" Type="http://schemas.openxmlformats.org/officeDocument/2006/relationships/customXml" Target="../ink/ink8.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3.png"/><Relationship Id="rId2" Type="http://schemas.openxmlformats.org/officeDocument/2006/relationships/customXml" Target="../ink/ink10.xml"/><Relationship Id="rId1" Type="http://schemas.openxmlformats.org/officeDocument/2006/relationships/slideLayout" Target="../slideLayouts/slideLayout2.xml"/><Relationship Id="rId6" Type="http://schemas.openxmlformats.org/officeDocument/2006/relationships/customXml" Target="../ink/ink12.xml"/><Relationship Id="rId5" Type="http://schemas.openxmlformats.org/officeDocument/2006/relationships/image" Target="../media/image12.png"/><Relationship Id="rId4" Type="http://schemas.openxmlformats.org/officeDocument/2006/relationships/customXml" Target="../ink/ink1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b="-9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300579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195201-641A-5FD8-E814-F036BED6D133}"/>
              </a:ext>
            </a:extLst>
          </p:cNvPr>
          <p:cNvSpPr>
            <a:spLocks noGrp="1"/>
          </p:cNvSpPr>
          <p:nvPr>
            <p:ph type="title"/>
          </p:nvPr>
        </p:nvSpPr>
        <p:spPr>
          <a:xfrm>
            <a:off x="838200" y="462455"/>
            <a:ext cx="10515600" cy="1597574"/>
          </a:xfrm>
        </p:spPr>
        <p:txBody>
          <a:bodyPr>
            <a:normAutofit/>
          </a:bodyPr>
          <a:lstStyle/>
          <a:p>
            <a:pPr algn="ctr"/>
            <a:r>
              <a:rPr lang="en-ZA" sz="5400" dirty="0">
                <a:solidFill>
                  <a:schemeClr val="accent2">
                    <a:lumMod val="75000"/>
                  </a:schemeClr>
                </a:solidFill>
                <a:latin typeface="Segoe Script" panose="030B0504020000000003" pitchFamily="66" charset="0"/>
              </a:rPr>
              <a:t>So why is John important?</a:t>
            </a:r>
          </a:p>
        </p:txBody>
      </p:sp>
      <p:sp>
        <p:nvSpPr>
          <p:cNvPr id="3" name="Content Placeholder 2">
            <a:extLst>
              <a:ext uri="{FF2B5EF4-FFF2-40B4-BE49-F238E27FC236}">
                <a16:creationId xmlns:a16="http://schemas.microsoft.com/office/drawing/2014/main" id="{47FC841D-4FD1-2274-9015-BC27B1BBCE3E}"/>
              </a:ext>
            </a:extLst>
          </p:cNvPr>
          <p:cNvSpPr>
            <a:spLocks noGrp="1"/>
          </p:cNvSpPr>
          <p:nvPr>
            <p:ph idx="1"/>
          </p:nvPr>
        </p:nvSpPr>
        <p:spPr>
          <a:xfrm>
            <a:off x="838200" y="2543503"/>
            <a:ext cx="10515600" cy="3198540"/>
          </a:xfrm>
        </p:spPr>
        <p:txBody>
          <a:bodyPr>
            <a:normAutofit fontScale="92500" lnSpcReduction="10000"/>
          </a:bodyPr>
          <a:lstStyle/>
          <a:p>
            <a:pPr marL="514350" indent="-514350">
              <a:buAutoNum type="arabicParenR"/>
            </a:pPr>
            <a:r>
              <a:rPr lang="en-ZA" dirty="0"/>
              <a:t>His presence prefaced Jesus’ coming</a:t>
            </a:r>
          </a:p>
          <a:p>
            <a:pPr marL="457200" lvl="1" indent="0">
              <a:buNone/>
            </a:pPr>
            <a:endParaRPr lang="en-ZA" dirty="0"/>
          </a:p>
          <a:p>
            <a:pPr marL="514350" indent="-514350">
              <a:buAutoNum type="arabicParenR"/>
            </a:pPr>
            <a:r>
              <a:rPr lang="en-ZA" dirty="0"/>
              <a:t>His message prepared Jesus’ coming</a:t>
            </a:r>
          </a:p>
          <a:p>
            <a:pPr marL="514350" indent="-514350">
              <a:buAutoNum type="arabicParenR"/>
            </a:pPr>
            <a:endParaRPr lang="en-ZA" dirty="0"/>
          </a:p>
          <a:p>
            <a:pPr marL="514350" indent="-514350">
              <a:buAutoNum type="arabicParenR"/>
            </a:pPr>
            <a:r>
              <a:rPr lang="en-ZA" dirty="0"/>
              <a:t>AND now it’s OUR turn! Because Jesus is coming back! (Mt 25:1 – 13)</a:t>
            </a:r>
          </a:p>
          <a:p>
            <a:pPr marL="514350" indent="-514350">
              <a:buAutoNum type="arabicParenR"/>
            </a:pPr>
            <a:endParaRPr lang="en-ZA" dirty="0"/>
          </a:p>
          <a:p>
            <a:pPr marL="514350" indent="-514350">
              <a:buAutoNum type="arabicParenR"/>
            </a:pPr>
            <a:r>
              <a:rPr lang="en-ZA" dirty="0"/>
              <a:t>Relevant for ALL people</a:t>
            </a:r>
          </a:p>
          <a:p>
            <a:pPr marL="457200" lvl="1" indent="0">
              <a:buNone/>
            </a:pPr>
            <a:endParaRPr lang="en-ZA" dirty="0"/>
          </a:p>
        </p:txBody>
      </p:sp>
      <mc:AlternateContent xmlns:mc="http://schemas.openxmlformats.org/markup-compatibility/2006" xmlns:p14="http://schemas.microsoft.com/office/powerpoint/2010/main">
        <mc:Choice Requires="p14">
          <p:contentPart p14:bwMode="auto" r:id="rId2">
            <p14:nvContentPartPr>
              <p14:cNvPr id="4" name="Ink 3">
                <a:extLst>
                  <a:ext uri="{FF2B5EF4-FFF2-40B4-BE49-F238E27FC236}">
                    <a16:creationId xmlns:a16="http://schemas.microsoft.com/office/drawing/2014/main" id="{87B0033F-77A5-C2B8-E5D7-E69E9FA607B2}"/>
                  </a:ext>
                </a:extLst>
              </p14:cNvPr>
              <p14:cNvContentPartPr/>
              <p14:nvPr/>
            </p14:nvContentPartPr>
            <p14:xfrm>
              <a:off x="1317163" y="1621130"/>
              <a:ext cx="8814600" cy="621360"/>
            </p14:xfrm>
          </p:contentPart>
        </mc:Choice>
        <mc:Fallback xmlns="">
          <p:pic>
            <p:nvPicPr>
              <p:cNvPr id="4" name="Ink 3">
                <a:extLst>
                  <a:ext uri="{FF2B5EF4-FFF2-40B4-BE49-F238E27FC236}">
                    <a16:creationId xmlns:a16="http://schemas.microsoft.com/office/drawing/2014/main" id="{87B0033F-77A5-C2B8-E5D7-E69E9FA607B2}"/>
                  </a:ext>
                </a:extLst>
              </p:cNvPr>
              <p:cNvPicPr/>
              <p:nvPr/>
            </p:nvPicPr>
            <p:blipFill>
              <a:blip r:embed="rId3"/>
              <a:stretch>
                <a:fillRect/>
              </a:stretch>
            </p:blipFill>
            <p:spPr>
              <a:xfrm>
                <a:off x="1299163" y="1603130"/>
                <a:ext cx="8850240" cy="657000"/>
              </a:xfrm>
              <a:prstGeom prst="rect">
                <a:avLst/>
              </a:prstGeom>
            </p:spPr>
          </p:pic>
        </mc:Fallback>
      </mc:AlternateContent>
    </p:spTree>
    <p:extLst>
      <p:ext uri="{BB962C8B-B14F-4D97-AF65-F5344CB8AC3E}">
        <p14:creationId xmlns:p14="http://schemas.microsoft.com/office/powerpoint/2010/main" val="20469327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195201-641A-5FD8-E814-F036BED6D133}"/>
              </a:ext>
            </a:extLst>
          </p:cNvPr>
          <p:cNvSpPr>
            <a:spLocks noGrp="1"/>
          </p:cNvSpPr>
          <p:nvPr>
            <p:ph type="title"/>
          </p:nvPr>
        </p:nvSpPr>
        <p:spPr>
          <a:xfrm>
            <a:off x="1011820" y="416156"/>
            <a:ext cx="10515600" cy="1597574"/>
          </a:xfrm>
        </p:spPr>
        <p:txBody>
          <a:bodyPr>
            <a:normAutofit/>
          </a:bodyPr>
          <a:lstStyle/>
          <a:p>
            <a:pPr algn="ctr"/>
            <a:r>
              <a:rPr lang="en-ZA" sz="5400" dirty="0">
                <a:solidFill>
                  <a:schemeClr val="accent2">
                    <a:lumMod val="75000"/>
                  </a:schemeClr>
                </a:solidFill>
                <a:latin typeface="Segoe Script" panose="030B0504020000000003" pitchFamily="66" charset="0"/>
              </a:rPr>
              <a:t>What does he life of John the Baptist teach us?</a:t>
            </a:r>
          </a:p>
        </p:txBody>
      </p:sp>
      <p:sp>
        <p:nvSpPr>
          <p:cNvPr id="3" name="Content Placeholder 2">
            <a:extLst>
              <a:ext uri="{FF2B5EF4-FFF2-40B4-BE49-F238E27FC236}">
                <a16:creationId xmlns:a16="http://schemas.microsoft.com/office/drawing/2014/main" id="{47FC841D-4FD1-2274-9015-BC27B1BBCE3E}"/>
              </a:ext>
            </a:extLst>
          </p:cNvPr>
          <p:cNvSpPr>
            <a:spLocks noGrp="1"/>
          </p:cNvSpPr>
          <p:nvPr>
            <p:ph idx="1"/>
          </p:nvPr>
        </p:nvSpPr>
        <p:spPr>
          <a:xfrm>
            <a:off x="838200" y="2312275"/>
            <a:ext cx="10515600" cy="3867808"/>
          </a:xfrm>
        </p:spPr>
        <p:txBody>
          <a:bodyPr>
            <a:normAutofit/>
          </a:bodyPr>
          <a:lstStyle/>
          <a:p>
            <a:pPr marL="457200" lvl="1" indent="0">
              <a:buNone/>
            </a:pPr>
            <a:endParaRPr lang="en-ZA" dirty="0"/>
          </a:p>
          <a:p>
            <a:pPr marL="514350" indent="-514350">
              <a:buAutoNum type="arabicParenR"/>
            </a:pPr>
            <a:r>
              <a:rPr lang="en-ZA" dirty="0"/>
              <a:t>John was true to his election</a:t>
            </a:r>
          </a:p>
          <a:p>
            <a:pPr marL="514350" indent="-514350">
              <a:buAutoNum type="arabicParenR"/>
            </a:pPr>
            <a:endParaRPr lang="en-ZA" dirty="0"/>
          </a:p>
          <a:p>
            <a:pPr marL="514350" indent="-514350">
              <a:buAutoNum type="arabicParenR"/>
            </a:pPr>
            <a:r>
              <a:rPr lang="en-ZA" dirty="0"/>
              <a:t>John was true to his calling (message) </a:t>
            </a:r>
          </a:p>
          <a:p>
            <a:pPr marL="514350" indent="-514350">
              <a:buAutoNum type="arabicParenR"/>
            </a:pPr>
            <a:endParaRPr lang="en-ZA" dirty="0"/>
          </a:p>
          <a:p>
            <a:pPr marL="514350" indent="-514350">
              <a:buAutoNum type="arabicParenR"/>
            </a:pPr>
            <a:r>
              <a:rPr lang="en-ZA" dirty="0"/>
              <a:t>John was true to his Lord</a:t>
            </a:r>
          </a:p>
        </p:txBody>
      </p:sp>
      <mc:AlternateContent xmlns:mc="http://schemas.openxmlformats.org/markup-compatibility/2006" xmlns:p14="http://schemas.microsoft.com/office/powerpoint/2010/main">
        <mc:Choice Requires="p14">
          <p:contentPart p14:bwMode="auto" r:id="rId2">
            <p14:nvContentPartPr>
              <p14:cNvPr id="4" name="Ink 3">
                <a:extLst>
                  <a:ext uri="{FF2B5EF4-FFF2-40B4-BE49-F238E27FC236}">
                    <a16:creationId xmlns:a16="http://schemas.microsoft.com/office/drawing/2014/main" id="{131086D6-396B-B5EB-AA6F-F74E3C2BD361}"/>
                  </a:ext>
                </a:extLst>
              </p14:cNvPr>
              <p14:cNvContentPartPr/>
              <p14:nvPr/>
            </p14:nvContentPartPr>
            <p14:xfrm>
              <a:off x="2698123" y="1891490"/>
              <a:ext cx="6060240" cy="596520"/>
            </p14:xfrm>
          </p:contentPart>
        </mc:Choice>
        <mc:Fallback xmlns="">
          <p:pic>
            <p:nvPicPr>
              <p:cNvPr id="4" name="Ink 3">
                <a:extLst>
                  <a:ext uri="{FF2B5EF4-FFF2-40B4-BE49-F238E27FC236}">
                    <a16:creationId xmlns:a16="http://schemas.microsoft.com/office/drawing/2014/main" id="{131086D6-396B-B5EB-AA6F-F74E3C2BD361}"/>
                  </a:ext>
                </a:extLst>
              </p:cNvPr>
              <p:cNvPicPr/>
              <p:nvPr/>
            </p:nvPicPr>
            <p:blipFill>
              <a:blip r:embed="rId3"/>
              <a:stretch>
                <a:fillRect/>
              </a:stretch>
            </p:blipFill>
            <p:spPr>
              <a:xfrm>
                <a:off x="2680123" y="1873490"/>
                <a:ext cx="6095880" cy="632160"/>
              </a:xfrm>
              <a:prstGeom prst="rect">
                <a:avLst/>
              </a:prstGeom>
            </p:spPr>
          </p:pic>
        </mc:Fallback>
      </mc:AlternateContent>
    </p:spTree>
    <p:extLst>
      <p:ext uri="{BB962C8B-B14F-4D97-AF65-F5344CB8AC3E}">
        <p14:creationId xmlns:p14="http://schemas.microsoft.com/office/powerpoint/2010/main" val="210043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195201-641A-5FD8-E814-F036BED6D133}"/>
              </a:ext>
            </a:extLst>
          </p:cNvPr>
          <p:cNvSpPr>
            <a:spLocks noGrp="1"/>
          </p:cNvSpPr>
          <p:nvPr>
            <p:ph type="title"/>
          </p:nvPr>
        </p:nvSpPr>
        <p:spPr>
          <a:xfrm>
            <a:off x="838200" y="462455"/>
            <a:ext cx="10515600" cy="1597574"/>
          </a:xfrm>
        </p:spPr>
        <p:txBody>
          <a:bodyPr>
            <a:normAutofit/>
          </a:bodyPr>
          <a:lstStyle/>
          <a:p>
            <a:pPr algn="ctr"/>
            <a:r>
              <a:rPr lang="en-ZA" sz="5400" dirty="0">
                <a:solidFill>
                  <a:schemeClr val="accent2">
                    <a:lumMod val="75000"/>
                  </a:schemeClr>
                </a:solidFill>
                <a:latin typeface="Segoe Script" panose="030B0504020000000003" pitchFamily="66" charset="0"/>
              </a:rPr>
              <a:t>True to his Election</a:t>
            </a:r>
          </a:p>
        </p:txBody>
      </p:sp>
      <p:sp>
        <p:nvSpPr>
          <p:cNvPr id="3" name="Content Placeholder 2">
            <a:extLst>
              <a:ext uri="{FF2B5EF4-FFF2-40B4-BE49-F238E27FC236}">
                <a16:creationId xmlns:a16="http://schemas.microsoft.com/office/drawing/2014/main" id="{47FC841D-4FD1-2274-9015-BC27B1BBCE3E}"/>
              </a:ext>
            </a:extLst>
          </p:cNvPr>
          <p:cNvSpPr>
            <a:spLocks noGrp="1"/>
          </p:cNvSpPr>
          <p:nvPr>
            <p:ph idx="1"/>
          </p:nvPr>
        </p:nvSpPr>
        <p:spPr>
          <a:xfrm>
            <a:off x="838200" y="2257063"/>
            <a:ext cx="10515600" cy="4248240"/>
          </a:xfrm>
        </p:spPr>
        <p:txBody>
          <a:bodyPr>
            <a:normAutofit lnSpcReduction="10000"/>
          </a:bodyPr>
          <a:lstStyle/>
          <a:p>
            <a:pPr marL="457200" lvl="1" indent="0">
              <a:buNone/>
            </a:pPr>
            <a:r>
              <a:rPr lang="en-ZA" sz="2800" dirty="0"/>
              <a:t>Setting the world aside for Jesus</a:t>
            </a:r>
          </a:p>
          <a:p>
            <a:pPr marL="457200" lvl="1" indent="0">
              <a:buNone/>
            </a:pPr>
            <a:endParaRPr lang="en-ZA" dirty="0"/>
          </a:p>
          <a:p>
            <a:pPr marL="514350" indent="-514350">
              <a:buAutoNum type="arabicParenR"/>
            </a:pPr>
            <a:r>
              <a:rPr lang="en-ZA" dirty="0"/>
              <a:t>John </a:t>
            </a:r>
            <a:r>
              <a:rPr lang="en-ZA" u="sng" dirty="0"/>
              <a:t>goes</a:t>
            </a:r>
            <a:r>
              <a:rPr lang="en-ZA" dirty="0"/>
              <a:t> into wilderness (Luke 1:80)</a:t>
            </a:r>
          </a:p>
          <a:p>
            <a:pPr marL="514350" indent="-514350">
              <a:buAutoNum type="arabicParenR"/>
            </a:pPr>
            <a:endParaRPr lang="en-ZA" dirty="0"/>
          </a:p>
          <a:p>
            <a:pPr marL="514350" indent="-514350">
              <a:buAutoNum type="arabicParenR"/>
            </a:pPr>
            <a:r>
              <a:rPr lang="en-ZA" dirty="0"/>
              <a:t>John </a:t>
            </a:r>
            <a:r>
              <a:rPr lang="en-ZA" u="sng" dirty="0"/>
              <a:t>lives</a:t>
            </a:r>
            <a:r>
              <a:rPr lang="en-ZA" dirty="0"/>
              <a:t> simply (frugally) (Mt 3:4) (Mt 11:8)</a:t>
            </a:r>
          </a:p>
          <a:p>
            <a:pPr marL="514350" indent="-514350">
              <a:buAutoNum type="arabicParenR"/>
            </a:pPr>
            <a:endParaRPr lang="en-ZA" dirty="0"/>
          </a:p>
          <a:p>
            <a:pPr marL="514350" indent="-514350">
              <a:buAutoNum type="arabicParenR"/>
            </a:pPr>
            <a:r>
              <a:rPr lang="en-ZA" dirty="0"/>
              <a:t>John </a:t>
            </a:r>
            <a:r>
              <a:rPr lang="en-ZA" u="sng" dirty="0"/>
              <a:t>acts</a:t>
            </a:r>
            <a:r>
              <a:rPr lang="en-ZA" dirty="0"/>
              <a:t> courageously (Mt 11:7)</a:t>
            </a:r>
          </a:p>
          <a:p>
            <a:pPr marL="514350" indent="-514350">
              <a:buAutoNum type="arabicParenR"/>
            </a:pPr>
            <a:endParaRPr lang="en-ZA" dirty="0"/>
          </a:p>
          <a:p>
            <a:pPr marL="514350" indent="-514350">
              <a:buAutoNum type="arabicParenR"/>
            </a:pPr>
            <a:r>
              <a:rPr lang="en-ZA" dirty="0"/>
              <a:t>Live out of our true identity. </a:t>
            </a:r>
          </a:p>
        </p:txBody>
      </p:sp>
      <mc:AlternateContent xmlns:mc="http://schemas.openxmlformats.org/markup-compatibility/2006" xmlns:p14="http://schemas.microsoft.com/office/powerpoint/2010/main">
        <mc:Choice Requires="p14">
          <p:contentPart p14:bwMode="auto" r:id="rId2">
            <p14:nvContentPartPr>
              <p14:cNvPr id="7" name="Ink 6">
                <a:extLst>
                  <a:ext uri="{FF2B5EF4-FFF2-40B4-BE49-F238E27FC236}">
                    <a16:creationId xmlns:a16="http://schemas.microsoft.com/office/drawing/2014/main" id="{D3BF25ED-A344-1C3E-EE13-BBEBB8F4BEC3}"/>
                  </a:ext>
                </a:extLst>
              </p14:cNvPr>
              <p14:cNvContentPartPr/>
              <p14:nvPr/>
            </p14:nvContentPartPr>
            <p14:xfrm>
              <a:off x="2821243" y="1559570"/>
              <a:ext cx="7182720" cy="569520"/>
            </p14:xfrm>
          </p:contentPart>
        </mc:Choice>
        <mc:Fallback xmlns="">
          <p:pic>
            <p:nvPicPr>
              <p:cNvPr id="7" name="Ink 6">
                <a:extLst>
                  <a:ext uri="{FF2B5EF4-FFF2-40B4-BE49-F238E27FC236}">
                    <a16:creationId xmlns:a16="http://schemas.microsoft.com/office/drawing/2014/main" id="{D3BF25ED-A344-1C3E-EE13-BBEBB8F4BEC3}"/>
                  </a:ext>
                </a:extLst>
              </p:cNvPr>
              <p:cNvPicPr/>
              <p:nvPr/>
            </p:nvPicPr>
            <p:blipFill>
              <a:blip r:embed="rId3"/>
              <a:stretch>
                <a:fillRect/>
              </a:stretch>
            </p:blipFill>
            <p:spPr>
              <a:xfrm>
                <a:off x="2803603" y="1541570"/>
                <a:ext cx="7218360" cy="605160"/>
              </a:xfrm>
              <a:prstGeom prst="rect">
                <a:avLst/>
              </a:prstGeom>
            </p:spPr>
          </p:pic>
        </mc:Fallback>
      </mc:AlternateContent>
    </p:spTree>
    <p:extLst>
      <p:ext uri="{BB962C8B-B14F-4D97-AF65-F5344CB8AC3E}">
        <p14:creationId xmlns:p14="http://schemas.microsoft.com/office/powerpoint/2010/main" val="146006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195201-641A-5FD8-E814-F036BED6D133}"/>
              </a:ext>
            </a:extLst>
          </p:cNvPr>
          <p:cNvSpPr>
            <a:spLocks noGrp="1"/>
          </p:cNvSpPr>
          <p:nvPr>
            <p:ph type="title"/>
          </p:nvPr>
        </p:nvSpPr>
        <p:spPr>
          <a:xfrm>
            <a:off x="838200" y="462455"/>
            <a:ext cx="10515600" cy="1597574"/>
          </a:xfrm>
        </p:spPr>
        <p:txBody>
          <a:bodyPr>
            <a:normAutofit/>
          </a:bodyPr>
          <a:lstStyle/>
          <a:p>
            <a:pPr algn="ctr"/>
            <a:r>
              <a:rPr lang="en-ZA" sz="5400" dirty="0">
                <a:solidFill>
                  <a:schemeClr val="accent2">
                    <a:lumMod val="75000"/>
                  </a:schemeClr>
                </a:solidFill>
                <a:latin typeface="Segoe Script" panose="030B0504020000000003" pitchFamily="66" charset="0"/>
              </a:rPr>
              <a:t>True to his Calling</a:t>
            </a:r>
          </a:p>
        </p:txBody>
      </p:sp>
      <p:sp>
        <p:nvSpPr>
          <p:cNvPr id="3" name="Content Placeholder 2">
            <a:extLst>
              <a:ext uri="{FF2B5EF4-FFF2-40B4-BE49-F238E27FC236}">
                <a16:creationId xmlns:a16="http://schemas.microsoft.com/office/drawing/2014/main" id="{47FC841D-4FD1-2274-9015-BC27B1BBCE3E}"/>
              </a:ext>
            </a:extLst>
          </p:cNvPr>
          <p:cNvSpPr>
            <a:spLocks noGrp="1"/>
          </p:cNvSpPr>
          <p:nvPr>
            <p:ph idx="1"/>
          </p:nvPr>
        </p:nvSpPr>
        <p:spPr>
          <a:xfrm>
            <a:off x="838200" y="2060029"/>
            <a:ext cx="10515600" cy="4120054"/>
          </a:xfrm>
        </p:spPr>
        <p:txBody>
          <a:bodyPr>
            <a:normAutofit/>
          </a:bodyPr>
          <a:lstStyle/>
          <a:p>
            <a:pPr marL="457200" lvl="1" indent="0">
              <a:buNone/>
            </a:pPr>
            <a:r>
              <a:rPr lang="en-ZA" sz="2800" dirty="0"/>
              <a:t>Preaching </a:t>
            </a:r>
            <a:r>
              <a:rPr lang="en-ZA" sz="2800"/>
              <a:t>Christ in in </a:t>
            </a:r>
            <a:r>
              <a:rPr lang="en-ZA" sz="2800" dirty="0"/>
              <a:t>all for all</a:t>
            </a:r>
          </a:p>
          <a:p>
            <a:pPr marL="457200" lvl="1" indent="0">
              <a:buNone/>
            </a:pPr>
            <a:endParaRPr lang="en-ZA" dirty="0"/>
          </a:p>
          <a:p>
            <a:pPr marL="514350" indent="-514350">
              <a:buAutoNum type="arabicParenR"/>
            </a:pPr>
            <a:r>
              <a:rPr lang="en-ZA" dirty="0"/>
              <a:t>Preach (Luke 3:2 – 3) </a:t>
            </a:r>
          </a:p>
          <a:p>
            <a:pPr marL="514350" indent="-514350">
              <a:buAutoNum type="arabicParenR"/>
            </a:pPr>
            <a:endParaRPr lang="en-ZA" dirty="0"/>
          </a:p>
          <a:p>
            <a:pPr marL="514350" indent="-514350">
              <a:buAutoNum type="arabicParenR"/>
            </a:pPr>
            <a:r>
              <a:rPr lang="en-ZA" dirty="0"/>
              <a:t>Word (message) of revival and reformation: </a:t>
            </a:r>
          </a:p>
          <a:p>
            <a:r>
              <a:rPr lang="en-ZA" dirty="0"/>
              <a:t>Repentance (Luke 3:3)</a:t>
            </a:r>
          </a:p>
          <a:p>
            <a:r>
              <a:rPr lang="en-ZA" dirty="0"/>
              <a:t>Forgiveness (Luke 3:3; Luke 3:18)</a:t>
            </a:r>
          </a:p>
          <a:p>
            <a:r>
              <a:rPr lang="en-ZA" dirty="0"/>
              <a:t>Christ (John 1:25 – 31)</a:t>
            </a:r>
          </a:p>
        </p:txBody>
      </p:sp>
      <mc:AlternateContent xmlns:mc="http://schemas.openxmlformats.org/markup-compatibility/2006" xmlns:p14="http://schemas.microsoft.com/office/powerpoint/2010/main">
        <mc:Choice Requires="p14">
          <p:contentPart p14:bwMode="auto" r:id="rId2">
            <p14:nvContentPartPr>
              <p14:cNvPr id="5" name="Ink 4">
                <a:extLst>
                  <a:ext uri="{FF2B5EF4-FFF2-40B4-BE49-F238E27FC236}">
                    <a16:creationId xmlns:a16="http://schemas.microsoft.com/office/drawing/2014/main" id="{256DD66C-24AA-5904-0112-3D5DB9CB0EA0}"/>
                  </a:ext>
                </a:extLst>
              </p14:cNvPr>
              <p14:cNvContentPartPr/>
              <p14:nvPr/>
            </p14:nvContentPartPr>
            <p14:xfrm>
              <a:off x="2875501" y="1598244"/>
              <a:ext cx="6736680" cy="339480"/>
            </p14:xfrm>
          </p:contentPart>
        </mc:Choice>
        <mc:Fallback xmlns="">
          <p:pic>
            <p:nvPicPr>
              <p:cNvPr id="5" name="Ink 4">
                <a:extLst>
                  <a:ext uri="{FF2B5EF4-FFF2-40B4-BE49-F238E27FC236}">
                    <a16:creationId xmlns:a16="http://schemas.microsoft.com/office/drawing/2014/main" id="{256DD66C-24AA-5904-0112-3D5DB9CB0EA0}"/>
                  </a:ext>
                </a:extLst>
              </p:cNvPr>
              <p:cNvPicPr/>
              <p:nvPr/>
            </p:nvPicPr>
            <p:blipFill>
              <a:blip r:embed="rId3"/>
              <a:stretch>
                <a:fillRect/>
              </a:stretch>
            </p:blipFill>
            <p:spPr>
              <a:xfrm>
                <a:off x="2857500" y="1580225"/>
                <a:ext cx="6772322" cy="375158"/>
              </a:xfrm>
              <a:prstGeom prst="rect">
                <a:avLst/>
              </a:prstGeom>
            </p:spPr>
          </p:pic>
        </mc:Fallback>
      </mc:AlternateContent>
    </p:spTree>
    <p:extLst>
      <p:ext uri="{BB962C8B-B14F-4D97-AF65-F5344CB8AC3E}">
        <p14:creationId xmlns:p14="http://schemas.microsoft.com/office/powerpoint/2010/main" val="2468866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195201-641A-5FD8-E814-F036BED6D133}"/>
              </a:ext>
            </a:extLst>
          </p:cNvPr>
          <p:cNvSpPr>
            <a:spLocks noGrp="1"/>
          </p:cNvSpPr>
          <p:nvPr>
            <p:ph type="title"/>
          </p:nvPr>
        </p:nvSpPr>
        <p:spPr>
          <a:xfrm>
            <a:off x="838200" y="462455"/>
            <a:ext cx="10515600" cy="1597574"/>
          </a:xfrm>
        </p:spPr>
        <p:txBody>
          <a:bodyPr>
            <a:normAutofit/>
          </a:bodyPr>
          <a:lstStyle/>
          <a:p>
            <a:pPr algn="ctr"/>
            <a:r>
              <a:rPr lang="en-ZA" sz="5400" dirty="0">
                <a:solidFill>
                  <a:schemeClr val="accent2">
                    <a:lumMod val="75000"/>
                  </a:schemeClr>
                </a:solidFill>
                <a:latin typeface="Segoe Script" panose="030B0504020000000003" pitchFamily="66" charset="0"/>
              </a:rPr>
              <a:t>True to his Lord</a:t>
            </a:r>
          </a:p>
        </p:txBody>
      </p:sp>
      <p:sp>
        <p:nvSpPr>
          <p:cNvPr id="3" name="Content Placeholder 2">
            <a:extLst>
              <a:ext uri="{FF2B5EF4-FFF2-40B4-BE49-F238E27FC236}">
                <a16:creationId xmlns:a16="http://schemas.microsoft.com/office/drawing/2014/main" id="{47FC841D-4FD1-2274-9015-BC27B1BBCE3E}"/>
              </a:ext>
            </a:extLst>
          </p:cNvPr>
          <p:cNvSpPr>
            <a:spLocks noGrp="1"/>
          </p:cNvSpPr>
          <p:nvPr>
            <p:ph idx="1"/>
          </p:nvPr>
        </p:nvSpPr>
        <p:spPr>
          <a:xfrm>
            <a:off x="838200" y="2333897"/>
            <a:ext cx="10515600" cy="3846186"/>
          </a:xfrm>
        </p:spPr>
        <p:txBody>
          <a:bodyPr>
            <a:normAutofit/>
          </a:bodyPr>
          <a:lstStyle/>
          <a:p>
            <a:pPr marL="457200" lvl="1" indent="0">
              <a:buNone/>
            </a:pPr>
            <a:r>
              <a:rPr lang="en-ZA" sz="2800" dirty="0"/>
              <a:t>Total submission to Jesus</a:t>
            </a:r>
          </a:p>
          <a:p>
            <a:pPr marL="457200" lvl="1" indent="0">
              <a:buNone/>
            </a:pPr>
            <a:endParaRPr lang="en-ZA" dirty="0"/>
          </a:p>
          <a:p>
            <a:pPr marL="514350" indent="-514350">
              <a:buAutoNum type="arabicParenR"/>
            </a:pPr>
            <a:r>
              <a:rPr lang="en-ZA" dirty="0"/>
              <a:t>Total yielding of self to Jesus (John 3:26 – 30*) </a:t>
            </a:r>
          </a:p>
          <a:p>
            <a:pPr marL="514350" indent="-514350">
              <a:buAutoNum type="arabicParenR"/>
            </a:pPr>
            <a:endParaRPr lang="en-ZA" dirty="0"/>
          </a:p>
          <a:p>
            <a:pPr marL="514350" indent="-514350">
              <a:buAutoNum type="arabicParenR"/>
            </a:pPr>
            <a:r>
              <a:rPr lang="en-ZA" dirty="0"/>
              <a:t>Total yielding of thoughts and emotions to Jesus (Mt 11:1 – 3)</a:t>
            </a:r>
          </a:p>
          <a:p>
            <a:pPr marL="514350" indent="-514350">
              <a:buAutoNum type="arabicParenR"/>
            </a:pPr>
            <a:endParaRPr lang="en-ZA" dirty="0"/>
          </a:p>
          <a:p>
            <a:pPr marL="514350" indent="-514350">
              <a:buAutoNum type="arabicParenR"/>
            </a:pPr>
            <a:r>
              <a:rPr lang="en-ZA" dirty="0"/>
              <a:t>Total yielding of life to Jesus </a:t>
            </a:r>
          </a:p>
        </p:txBody>
      </p:sp>
      <mc:AlternateContent xmlns:mc="http://schemas.openxmlformats.org/markup-compatibility/2006" xmlns:p14="http://schemas.microsoft.com/office/powerpoint/2010/main">
        <mc:Choice Requires="p14">
          <p:contentPart p14:bwMode="auto" r:id="rId2">
            <p14:nvContentPartPr>
              <p14:cNvPr id="5" name="Ink 4">
                <a:extLst>
                  <a:ext uri="{FF2B5EF4-FFF2-40B4-BE49-F238E27FC236}">
                    <a16:creationId xmlns:a16="http://schemas.microsoft.com/office/drawing/2014/main" id="{E7D44DC5-AAE3-6A79-9E0F-F9829B60298A}"/>
                  </a:ext>
                </a:extLst>
              </p14:cNvPr>
              <p14:cNvContentPartPr/>
              <p14:nvPr/>
            </p14:nvContentPartPr>
            <p14:xfrm>
              <a:off x="2884775" y="1681669"/>
              <a:ext cx="6735960" cy="378360"/>
            </p14:xfrm>
          </p:contentPart>
        </mc:Choice>
        <mc:Fallback xmlns="">
          <p:pic>
            <p:nvPicPr>
              <p:cNvPr id="5" name="Ink 4">
                <a:extLst>
                  <a:ext uri="{FF2B5EF4-FFF2-40B4-BE49-F238E27FC236}">
                    <a16:creationId xmlns:a16="http://schemas.microsoft.com/office/drawing/2014/main" id="{E7D44DC5-AAE3-6A79-9E0F-F9829B60298A}"/>
                  </a:ext>
                </a:extLst>
              </p:cNvPr>
              <p:cNvPicPr/>
              <p:nvPr/>
            </p:nvPicPr>
            <p:blipFill>
              <a:blip r:embed="rId3"/>
              <a:stretch>
                <a:fillRect/>
              </a:stretch>
            </p:blipFill>
            <p:spPr>
              <a:xfrm>
                <a:off x="2866774" y="1663652"/>
                <a:ext cx="6771602" cy="414034"/>
              </a:xfrm>
              <a:prstGeom prst="rect">
                <a:avLst/>
              </a:prstGeom>
            </p:spPr>
          </p:pic>
        </mc:Fallback>
      </mc:AlternateContent>
    </p:spTree>
    <p:extLst>
      <p:ext uri="{BB962C8B-B14F-4D97-AF65-F5344CB8AC3E}">
        <p14:creationId xmlns:p14="http://schemas.microsoft.com/office/powerpoint/2010/main" val="30817565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195201-641A-5FD8-E814-F036BED6D133}"/>
              </a:ext>
            </a:extLst>
          </p:cNvPr>
          <p:cNvSpPr>
            <a:spLocks noGrp="1"/>
          </p:cNvSpPr>
          <p:nvPr>
            <p:ph type="title"/>
          </p:nvPr>
        </p:nvSpPr>
        <p:spPr>
          <a:xfrm>
            <a:off x="838200" y="462455"/>
            <a:ext cx="10515600" cy="1597574"/>
          </a:xfrm>
        </p:spPr>
        <p:txBody>
          <a:bodyPr>
            <a:normAutofit/>
          </a:bodyPr>
          <a:lstStyle/>
          <a:p>
            <a:pPr algn="ctr"/>
            <a:r>
              <a:rPr lang="en-ZA" sz="5400" dirty="0">
                <a:solidFill>
                  <a:schemeClr val="accent2">
                    <a:lumMod val="75000"/>
                  </a:schemeClr>
                </a:solidFill>
                <a:latin typeface="Segoe Script" panose="030B0504020000000003" pitchFamily="66" charset="0"/>
              </a:rPr>
              <a:t>Advent: Prepare the Way</a:t>
            </a:r>
          </a:p>
        </p:txBody>
      </p:sp>
      <p:sp>
        <p:nvSpPr>
          <p:cNvPr id="3" name="Content Placeholder 2">
            <a:extLst>
              <a:ext uri="{FF2B5EF4-FFF2-40B4-BE49-F238E27FC236}">
                <a16:creationId xmlns:a16="http://schemas.microsoft.com/office/drawing/2014/main" id="{47FC841D-4FD1-2274-9015-BC27B1BBCE3E}"/>
              </a:ext>
            </a:extLst>
          </p:cNvPr>
          <p:cNvSpPr>
            <a:spLocks noGrp="1"/>
          </p:cNvSpPr>
          <p:nvPr>
            <p:ph idx="1"/>
          </p:nvPr>
        </p:nvSpPr>
        <p:spPr>
          <a:xfrm>
            <a:off x="838200" y="2333897"/>
            <a:ext cx="10515600" cy="3846186"/>
          </a:xfrm>
        </p:spPr>
        <p:txBody>
          <a:bodyPr>
            <a:normAutofit/>
          </a:bodyPr>
          <a:lstStyle/>
          <a:p>
            <a:pPr marL="457200" lvl="1" indent="0">
              <a:buNone/>
            </a:pPr>
            <a:r>
              <a:rPr lang="en-ZA" sz="2800" dirty="0"/>
              <a:t>Total submission to Jesus</a:t>
            </a:r>
          </a:p>
          <a:p>
            <a:pPr marL="457200" lvl="1" indent="0">
              <a:buNone/>
            </a:pPr>
            <a:endParaRPr lang="en-ZA" dirty="0"/>
          </a:p>
          <a:p>
            <a:pPr lvl="1"/>
            <a:r>
              <a:rPr lang="en-US" sz="2800" dirty="0"/>
              <a:t>True to our election – setting the world aside for Jesus</a:t>
            </a:r>
          </a:p>
          <a:p>
            <a:pPr marL="514350" indent="-514350">
              <a:buAutoNum type="arabicParenR"/>
            </a:pPr>
            <a:endParaRPr lang="en-ZA" dirty="0"/>
          </a:p>
          <a:p>
            <a:pPr lvl="1"/>
            <a:r>
              <a:rPr lang="en-US" sz="2800" dirty="0"/>
              <a:t>True to our calling – being a messenger for Jesus</a:t>
            </a:r>
          </a:p>
          <a:p>
            <a:pPr marL="514350" indent="-514350">
              <a:buAutoNum type="arabicParenR"/>
            </a:pPr>
            <a:endParaRPr lang="en-ZA" dirty="0"/>
          </a:p>
          <a:p>
            <a:pPr lvl="1"/>
            <a:r>
              <a:rPr lang="en-US" sz="2800" dirty="0"/>
              <a:t>True to our Lord – live in total submission to Jesus</a:t>
            </a:r>
            <a:endParaRPr lang="en-ZA" sz="2800" dirty="0"/>
          </a:p>
        </p:txBody>
      </p:sp>
      <mc:AlternateContent xmlns:mc="http://schemas.openxmlformats.org/markup-compatibility/2006" xmlns:p14="http://schemas.microsoft.com/office/powerpoint/2010/main">
        <mc:Choice Requires="p14">
          <p:contentPart p14:bwMode="auto" r:id="rId2">
            <p14:nvContentPartPr>
              <p14:cNvPr id="5" name="Ink 4">
                <a:extLst>
                  <a:ext uri="{FF2B5EF4-FFF2-40B4-BE49-F238E27FC236}">
                    <a16:creationId xmlns:a16="http://schemas.microsoft.com/office/drawing/2014/main" id="{E7D44DC5-AAE3-6A79-9E0F-F9829B60298A}"/>
                  </a:ext>
                </a:extLst>
              </p14:cNvPr>
              <p14:cNvContentPartPr/>
              <p14:nvPr/>
            </p14:nvContentPartPr>
            <p14:xfrm>
              <a:off x="2884775" y="1681669"/>
              <a:ext cx="6735960" cy="378360"/>
            </p14:xfrm>
          </p:contentPart>
        </mc:Choice>
        <mc:Fallback xmlns="">
          <p:pic>
            <p:nvPicPr>
              <p:cNvPr id="5" name="Ink 4">
                <a:extLst>
                  <a:ext uri="{FF2B5EF4-FFF2-40B4-BE49-F238E27FC236}">
                    <a16:creationId xmlns:a16="http://schemas.microsoft.com/office/drawing/2014/main" id="{E7D44DC5-AAE3-6A79-9E0F-F9829B60298A}"/>
                  </a:ext>
                </a:extLst>
              </p:cNvPr>
              <p:cNvPicPr/>
              <p:nvPr/>
            </p:nvPicPr>
            <p:blipFill>
              <a:blip r:embed="rId3"/>
              <a:stretch>
                <a:fillRect/>
              </a:stretch>
            </p:blipFill>
            <p:spPr>
              <a:xfrm>
                <a:off x="2866774" y="1663652"/>
                <a:ext cx="6771602" cy="414034"/>
              </a:xfrm>
              <a:prstGeom prst="rect">
                <a:avLst/>
              </a:prstGeom>
            </p:spPr>
          </p:pic>
        </mc:Fallback>
      </mc:AlternateContent>
    </p:spTree>
    <p:extLst>
      <p:ext uri="{BB962C8B-B14F-4D97-AF65-F5344CB8AC3E}">
        <p14:creationId xmlns:p14="http://schemas.microsoft.com/office/powerpoint/2010/main" val="15863893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195201-641A-5FD8-E814-F036BED6D133}"/>
              </a:ext>
            </a:extLst>
          </p:cNvPr>
          <p:cNvSpPr>
            <a:spLocks noGrp="1"/>
          </p:cNvSpPr>
          <p:nvPr>
            <p:ph type="title"/>
          </p:nvPr>
        </p:nvSpPr>
        <p:spPr/>
        <p:txBody>
          <a:bodyPr>
            <a:normAutofit/>
          </a:bodyPr>
          <a:lstStyle/>
          <a:p>
            <a:pPr algn="ctr"/>
            <a:r>
              <a:rPr lang="en-ZA" sz="5400" dirty="0">
                <a:solidFill>
                  <a:schemeClr val="accent2">
                    <a:lumMod val="75000"/>
                  </a:schemeClr>
                </a:solidFill>
                <a:latin typeface="Segoe Script" panose="030B0504020000000003" pitchFamily="66" charset="0"/>
              </a:rPr>
              <a:t>Luke 1</a:t>
            </a:r>
          </a:p>
        </p:txBody>
      </p:sp>
      <p:sp>
        <p:nvSpPr>
          <p:cNvPr id="3" name="Content Placeholder 2">
            <a:extLst>
              <a:ext uri="{FF2B5EF4-FFF2-40B4-BE49-F238E27FC236}">
                <a16:creationId xmlns:a16="http://schemas.microsoft.com/office/drawing/2014/main" id="{47FC841D-4FD1-2274-9015-BC27B1BBCE3E}"/>
              </a:ext>
            </a:extLst>
          </p:cNvPr>
          <p:cNvSpPr>
            <a:spLocks noGrp="1"/>
          </p:cNvSpPr>
          <p:nvPr>
            <p:ph idx="1"/>
          </p:nvPr>
        </p:nvSpPr>
        <p:spPr>
          <a:xfrm>
            <a:off x="838200" y="1690688"/>
            <a:ext cx="10515600" cy="4802187"/>
          </a:xfrm>
        </p:spPr>
        <p:txBody>
          <a:bodyPr>
            <a:normAutofit fontScale="92500" lnSpcReduction="10000"/>
          </a:bodyPr>
          <a:lstStyle/>
          <a:p>
            <a:pPr marL="0" indent="0">
              <a:buNone/>
            </a:pPr>
            <a:r>
              <a:rPr lang="en-US" dirty="0"/>
              <a:t>5 In the days of Herod, king of Judea, there was a priest named Zechariah, of the division of Abijah. And he had a wife from the daughters of Aaron, and her name was Elizabeth. 6And they were both righteous before God, walking blamelessly in all the commandments and statutes of the Lord. 7But they had no child, because Elizabeth was barren, and both were advanced in years.</a:t>
            </a:r>
          </a:p>
          <a:p>
            <a:pPr marL="0" indent="0">
              <a:buNone/>
            </a:pPr>
            <a:r>
              <a:rPr lang="en-US" dirty="0"/>
              <a:t>8Now while he was serving as priest before God when his division was on duty, 9according to the custom of the priesthood, he was chosen by lot to enter the temple of the Lord and burn incense. 10And the whole multitude of the people were praying outside at the hour of incense. 11And there appeared to him an angel of the Lord standing on the right side of the altar of incense. 12And Zechariah was troubled when he saw him, and fear fell upon him. </a:t>
            </a:r>
            <a:endParaRPr lang="en-ZA" dirty="0"/>
          </a:p>
        </p:txBody>
      </p:sp>
      <mc:AlternateContent xmlns:mc="http://schemas.openxmlformats.org/markup-compatibility/2006" xmlns:p14="http://schemas.microsoft.com/office/powerpoint/2010/main">
        <mc:Choice Requires="p14">
          <p:contentPart p14:bwMode="auto" r:id="rId2">
            <p14:nvContentPartPr>
              <p14:cNvPr id="4" name="Ink 3">
                <a:extLst>
                  <a:ext uri="{FF2B5EF4-FFF2-40B4-BE49-F238E27FC236}">
                    <a16:creationId xmlns:a16="http://schemas.microsoft.com/office/drawing/2014/main" id="{739566B5-901C-8A67-E9C9-0C98673F7875}"/>
                  </a:ext>
                </a:extLst>
              </p14:cNvPr>
              <p14:cNvContentPartPr/>
              <p14:nvPr/>
            </p14:nvContentPartPr>
            <p14:xfrm>
              <a:off x="4775683" y="1279130"/>
              <a:ext cx="3126960" cy="222120"/>
            </p14:xfrm>
          </p:contentPart>
        </mc:Choice>
        <mc:Fallback xmlns="">
          <p:pic>
            <p:nvPicPr>
              <p:cNvPr id="4" name="Ink 3">
                <a:extLst>
                  <a:ext uri="{FF2B5EF4-FFF2-40B4-BE49-F238E27FC236}">
                    <a16:creationId xmlns:a16="http://schemas.microsoft.com/office/drawing/2014/main" id="{739566B5-901C-8A67-E9C9-0C98673F7875}"/>
                  </a:ext>
                </a:extLst>
              </p:cNvPr>
              <p:cNvPicPr/>
              <p:nvPr/>
            </p:nvPicPr>
            <p:blipFill>
              <a:blip r:embed="rId3"/>
              <a:stretch>
                <a:fillRect/>
              </a:stretch>
            </p:blipFill>
            <p:spPr>
              <a:xfrm>
                <a:off x="4757683" y="1261130"/>
                <a:ext cx="3162600" cy="257760"/>
              </a:xfrm>
              <a:prstGeom prst="rect">
                <a:avLst/>
              </a:prstGeom>
            </p:spPr>
          </p:pic>
        </mc:Fallback>
      </mc:AlternateContent>
    </p:spTree>
    <p:extLst>
      <p:ext uri="{BB962C8B-B14F-4D97-AF65-F5344CB8AC3E}">
        <p14:creationId xmlns:p14="http://schemas.microsoft.com/office/powerpoint/2010/main" val="412425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195201-641A-5FD8-E814-F036BED6D133}"/>
              </a:ext>
            </a:extLst>
          </p:cNvPr>
          <p:cNvSpPr>
            <a:spLocks noGrp="1"/>
          </p:cNvSpPr>
          <p:nvPr>
            <p:ph type="title"/>
          </p:nvPr>
        </p:nvSpPr>
        <p:spPr/>
        <p:txBody>
          <a:bodyPr>
            <a:normAutofit/>
          </a:bodyPr>
          <a:lstStyle/>
          <a:p>
            <a:pPr algn="ctr"/>
            <a:r>
              <a:rPr lang="en-ZA" sz="5400" dirty="0">
                <a:solidFill>
                  <a:schemeClr val="accent2">
                    <a:lumMod val="75000"/>
                  </a:schemeClr>
                </a:solidFill>
                <a:latin typeface="Segoe Script" panose="030B0504020000000003" pitchFamily="66" charset="0"/>
              </a:rPr>
              <a:t>Luke 1</a:t>
            </a:r>
          </a:p>
        </p:txBody>
      </p:sp>
      <p:sp>
        <p:nvSpPr>
          <p:cNvPr id="3" name="Content Placeholder 2">
            <a:extLst>
              <a:ext uri="{FF2B5EF4-FFF2-40B4-BE49-F238E27FC236}">
                <a16:creationId xmlns:a16="http://schemas.microsoft.com/office/drawing/2014/main" id="{47FC841D-4FD1-2274-9015-BC27B1BBCE3E}"/>
              </a:ext>
            </a:extLst>
          </p:cNvPr>
          <p:cNvSpPr>
            <a:spLocks noGrp="1"/>
          </p:cNvSpPr>
          <p:nvPr>
            <p:ph idx="1"/>
          </p:nvPr>
        </p:nvSpPr>
        <p:spPr>
          <a:xfrm>
            <a:off x="838200" y="1968137"/>
            <a:ext cx="10515600" cy="4524738"/>
          </a:xfrm>
        </p:spPr>
        <p:txBody>
          <a:bodyPr>
            <a:normAutofit/>
          </a:bodyPr>
          <a:lstStyle/>
          <a:p>
            <a:pPr marL="0" indent="0">
              <a:buNone/>
            </a:pPr>
            <a:r>
              <a:rPr lang="en-US" sz="2600" dirty="0"/>
              <a:t>13But the angel said to him, “Do not be afraid, Zechariah, for your prayer has been heard, and your wife Elizabeth will bear you a son, and you shall call his name John. 14And you will have joy and gladness, and many will rejoice at his birth, 15for he will be great before the Lord. And he must not drink wine or strong drink, and he will be filled with the Holy Spirit, even from his mother’s womb. </a:t>
            </a:r>
          </a:p>
          <a:p>
            <a:pPr marL="0" indent="0">
              <a:buNone/>
            </a:pPr>
            <a:r>
              <a:rPr lang="en-US" sz="2600" dirty="0"/>
              <a:t>16And he will turn many of the children of Israel to the Lord their God, 17and he will go before him in the spirit and power of Elijah, to turn the hearts of the fathers to the children, and the disobedient to the wisdom of the just, to make ready for the Lord a people prepared.”</a:t>
            </a:r>
            <a:endParaRPr lang="en-ZA" sz="2600" dirty="0"/>
          </a:p>
        </p:txBody>
      </p:sp>
      <mc:AlternateContent xmlns:mc="http://schemas.openxmlformats.org/markup-compatibility/2006" xmlns:p14="http://schemas.microsoft.com/office/powerpoint/2010/main">
        <mc:Choice Requires="p14">
          <p:contentPart p14:bwMode="auto" r:id="rId2">
            <p14:nvContentPartPr>
              <p14:cNvPr id="4" name="Ink 3">
                <a:extLst>
                  <a:ext uri="{FF2B5EF4-FFF2-40B4-BE49-F238E27FC236}">
                    <a16:creationId xmlns:a16="http://schemas.microsoft.com/office/drawing/2014/main" id="{739566B5-901C-8A67-E9C9-0C98673F7875}"/>
                  </a:ext>
                </a:extLst>
              </p14:cNvPr>
              <p14:cNvContentPartPr/>
              <p14:nvPr/>
            </p14:nvContentPartPr>
            <p14:xfrm>
              <a:off x="4775683" y="1279130"/>
              <a:ext cx="3126960" cy="222120"/>
            </p14:xfrm>
          </p:contentPart>
        </mc:Choice>
        <mc:Fallback xmlns="">
          <p:pic>
            <p:nvPicPr>
              <p:cNvPr id="4" name="Ink 3">
                <a:extLst>
                  <a:ext uri="{FF2B5EF4-FFF2-40B4-BE49-F238E27FC236}">
                    <a16:creationId xmlns:a16="http://schemas.microsoft.com/office/drawing/2014/main" id="{739566B5-901C-8A67-E9C9-0C98673F7875}"/>
                  </a:ext>
                </a:extLst>
              </p:cNvPr>
              <p:cNvPicPr/>
              <p:nvPr/>
            </p:nvPicPr>
            <p:blipFill>
              <a:blip r:embed="rId3"/>
              <a:stretch>
                <a:fillRect/>
              </a:stretch>
            </p:blipFill>
            <p:spPr>
              <a:xfrm>
                <a:off x="4757685" y="1261130"/>
                <a:ext cx="3162596" cy="257760"/>
              </a:xfrm>
              <a:prstGeom prst="rect">
                <a:avLst/>
              </a:prstGeom>
            </p:spPr>
          </p:pic>
        </mc:Fallback>
      </mc:AlternateContent>
    </p:spTree>
    <p:extLst>
      <p:ext uri="{BB962C8B-B14F-4D97-AF65-F5344CB8AC3E}">
        <p14:creationId xmlns:p14="http://schemas.microsoft.com/office/powerpoint/2010/main" val="39871573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195201-641A-5FD8-E814-F036BED6D133}"/>
              </a:ext>
            </a:extLst>
          </p:cNvPr>
          <p:cNvSpPr>
            <a:spLocks noGrp="1"/>
          </p:cNvSpPr>
          <p:nvPr>
            <p:ph type="title"/>
          </p:nvPr>
        </p:nvSpPr>
        <p:spPr/>
        <p:txBody>
          <a:bodyPr>
            <a:normAutofit/>
          </a:bodyPr>
          <a:lstStyle/>
          <a:p>
            <a:pPr algn="ctr"/>
            <a:r>
              <a:rPr lang="en-ZA" sz="5400" dirty="0">
                <a:solidFill>
                  <a:schemeClr val="accent2">
                    <a:lumMod val="75000"/>
                  </a:schemeClr>
                </a:solidFill>
                <a:latin typeface="Segoe Script" panose="030B0504020000000003" pitchFamily="66" charset="0"/>
              </a:rPr>
              <a:t>Luke 3</a:t>
            </a:r>
          </a:p>
        </p:txBody>
      </p:sp>
      <p:sp>
        <p:nvSpPr>
          <p:cNvPr id="3" name="Content Placeholder 2">
            <a:extLst>
              <a:ext uri="{FF2B5EF4-FFF2-40B4-BE49-F238E27FC236}">
                <a16:creationId xmlns:a16="http://schemas.microsoft.com/office/drawing/2014/main" id="{47FC841D-4FD1-2274-9015-BC27B1BBCE3E}"/>
              </a:ext>
            </a:extLst>
          </p:cNvPr>
          <p:cNvSpPr>
            <a:spLocks noGrp="1"/>
          </p:cNvSpPr>
          <p:nvPr>
            <p:ph idx="1"/>
          </p:nvPr>
        </p:nvSpPr>
        <p:spPr>
          <a:xfrm>
            <a:off x="838200" y="1825625"/>
            <a:ext cx="10515600" cy="4533134"/>
          </a:xfrm>
        </p:spPr>
        <p:txBody>
          <a:bodyPr>
            <a:normAutofit fontScale="92500" lnSpcReduction="10000"/>
          </a:bodyPr>
          <a:lstStyle/>
          <a:p>
            <a:pPr marL="0" indent="0">
              <a:buNone/>
            </a:pPr>
            <a:r>
              <a:rPr lang="en-US" dirty="0"/>
              <a:t>1In the fifteenth year of the reign of Tiberius Caesar, Pontius Pilate being governor of Judea, and Herod being tetrarch of Galilee, and his brother Philip tetrarch of the region of Ituraea and </a:t>
            </a:r>
            <a:r>
              <a:rPr lang="en-US" dirty="0" err="1"/>
              <a:t>Trachonitis</a:t>
            </a:r>
            <a:r>
              <a:rPr lang="en-US" dirty="0"/>
              <a:t>, and </a:t>
            </a:r>
            <a:r>
              <a:rPr lang="en-US" dirty="0" err="1"/>
              <a:t>Lysanias</a:t>
            </a:r>
            <a:r>
              <a:rPr lang="en-US" dirty="0"/>
              <a:t> tetrarch of Abilene, 2during the high priesthood of Annas and Caiaphas, the word of God came to John the son of Zechariah in the wilderness. 3And he went into all the region around the Jordan, proclaiming a baptism of repentance for the forgiveness of sins. 4As it is written in the book of the words of Isaiah the prophet,</a:t>
            </a:r>
          </a:p>
          <a:p>
            <a:pPr marL="0" indent="0">
              <a:buNone/>
            </a:pPr>
            <a:r>
              <a:rPr lang="en-US" dirty="0"/>
              <a:t>“The voice of one crying in the wilderness:</a:t>
            </a:r>
          </a:p>
          <a:p>
            <a:pPr marL="0" indent="0">
              <a:buNone/>
            </a:pPr>
            <a:r>
              <a:rPr lang="en-US" dirty="0"/>
              <a:t>‘Prepare the way of the Lord, make his paths straight. 5 Every valley shall be filled, and every mountain and hill shall be made low, and the crooked shall become straight, and the rough places shall become level ways, 6 and all flesh shall see the salvation of God.’”</a:t>
            </a:r>
          </a:p>
        </p:txBody>
      </p:sp>
      <mc:AlternateContent xmlns:mc="http://schemas.openxmlformats.org/markup-compatibility/2006" xmlns:p14="http://schemas.microsoft.com/office/powerpoint/2010/main">
        <mc:Choice Requires="p14">
          <p:contentPart p14:bwMode="auto" r:id="rId2">
            <p14:nvContentPartPr>
              <p14:cNvPr id="4" name="Ink 3">
                <a:extLst>
                  <a:ext uri="{FF2B5EF4-FFF2-40B4-BE49-F238E27FC236}">
                    <a16:creationId xmlns:a16="http://schemas.microsoft.com/office/drawing/2014/main" id="{06A421C9-F63D-726F-DCA2-45373ECA0DCE}"/>
                  </a:ext>
                </a:extLst>
              </p14:cNvPr>
              <p14:cNvContentPartPr/>
              <p14:nvPr/>
            </p14:nvContentPartPr>
            <p14:xfrm>
              <a:off x="4748323" y="1410890"/>
              <a:ext cx="2765160" cy="195120"/>
            </p14:xfrm>
          </p:contentPart>
        </mc:Choice>
        <mc:Fallback xmlns="">
          <p:pic>
            <p:nvPicPr>
              <p:cNvPr id="4" name="Ink 3">
                <a:extLst>
                  <a:ext uri="{FF2B5EF4-FFF2-40B4-BE49-F238E27FC236}">
                    <a16:creationId xmlns:a16="http://schemas.microsoft.com/office/drawing/2014/main" id="{06A421C9-F63D-726F-DCA2-45373ECA0DCE}"/>
                  </a:ext>
                </a:extLst>
              </p:cNvPr>
              <p:cNvPicPr/>
              <p:nvPr/>
            </p:nvPicPr>
            <p:blipFill>
              <a:blip r:embed="rId3"/>
              <a:stretch>
                <a:fillRect/>
              </a:stretch>
            </p:blipFill>
            <p:spPr>
              <a:xfrm>
                <a:off x="4730683" y="1392890"/>
                <a:ext cx="2800800" cy="230760"/>
              </a:xfrm>
              <a:prstGeom prst="rect">
                <a:avLst/>
              </a:prstGeom>
            </p:spPr>
          </p:pic>
        </mc:Fallback>
      </mc:AlternateContent>
    </p:spTree>
    <p:extLst>
      <p:ext uri="{BB962C8B-B14F-4D97-AF65-F5344CB8AC3E}">
        <p14:creationId xmlns:p14="http://schemas.microsoft.com/office/powerpoint/2010/main" val="12226297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195201-641A-5FD8-E814-F036BED6D133}"/>
              </a:ext>
            </a:extLst>
          </p:cNvPr>
          <p:cNvSpPr>
            <a:spLocks noGrp="1"/>
          </p:cNvSpPr>
          <p:nvPr>
            <p:ph type="title"/>
          </p:nvPr>
        </p:nvSpPr>
        <p:spPr/>
        <p:txBody>
          <a:bodyPr>
            <a:normAutofit/>
          </a:bodyPr>
          <a:lstStyle/>
          <a:p>
            <a:pPr algn="ctr"/>
            <a:r>
              <a:rPr lang="en-ZA" sz="5400" dirty="0">
                <a:solidFill>
                  <a:schemeClr val="accent2">
                    <a:lumMod val="75000"/>
                  </a:schemeClr>
                </a:solidFill>
                <a:latin typeface="Segoe Script" panose="030B0504020000000003" pitchFamily="66" charset="0"/>
              </a:rPr>
              <a:t>Luke 3</a:t>
            </a:r>
          </a:p>
        </p:txBody>
      </p:sp>
      <p:sp>
        <p:nvSpPr>
          <p:cNvPr id="3" name="Content Placeholder 2">
            <a:extLst>
              <a:ext uri="{FF2B5EF4-FFF2-40B4-BE49-F238E27FC236}">
                <a16:creationId xmlns:a16="http://schemas.microsoft.com/office/drawing/2014/main" id="{47FC841D-4FD1-2274-9015-BC27B1BBCE3E}"/>
              </a:ext>
            </a:extLst>
          </p:cNvPr>
          <p:cNvSpPr>
            <a:spLocks noGrp="1"/>
          </p:cNvSpPr>
          <p:nvPr>
            <p:ph idx="1"/>
          </p:nvPr>
        </p:nvSpPr>
        <p:spPr/>
        <p:txBody>
          <a:bodyPr>
            <a:normAutofit fontScale="92500"/>
          </a:bodyPr>
          <a:lstStyle/>
          <a:p>
            <a:pPr marL="0" indent="0">
              <a:buNone/>
            </a:pPr>
            <a:r>
              <a:rPr lang="en-US" dirty="0"/>
              <a:t>7He said therefore to the crowds that came out to be baptized by him, “You brood of vipers! Who warned you to flee from the wrath to come? 8Bear fruits in keeping with repentance. And do not begin to say to yourselves, ‘We have Abraham as our father.’ For I tell you, God is able from these stones to raise up children for Abraham. 9Even now the axe is laid to the root of the trees. Every tree therefore that does not bear good fruit is cut down and thrown into the fire.”</a:t>
            </a:r>
          </a:p>
          <a:p>
            <a:pPr marL="0" indent="0">
              <a:buNone/>
            </a:pPr>
            <a:r>
              <a:rPr lang="en-US" dirty="0"/>
              <a:t>10And the crowds asked him, “What then shall we do?” 11And he answered them, “Whoever has two tunics is to share with him who has none, and whoever has food is to do likewise.” 12Tax collectors also came to be baptized and said to him, “Teacher, what shall we do?”</a:t>
            </a:r>
          </a:p>
        </p:txBody>
      </p:sp>
      <mc:AlternateContent xmlns:mc="http://schemas.openxmlformats.org/markup-compatibility/2006" xmlns:p14="http://schemas.microsoft.com/office/powerpoint/2010/main">
        <mc:Choice Requires="p14">
          <p:contentPart p14:bwMode="auto" r:id="rId2">
            <p14:nvContentPartPr>
              <p14:cNvPr id="4" name="Ink 3">
                <a:extLst>
                  <a:ext uri="{FF2B5EF4-FFF2-40B4-BE49-F238E27FC236}">
                    <a16:creationId xmlns:a16="http://schemas.microsoft.com/office/drawing/2014/main" id="{A317E351-7958-04CD-2DC6-3A021C9FFB12}"/>
                  </a:ext>
                </a:extLst>
              </p14:cNvPr>
              <p14:cNvContentPartPr/>
              <p14:nvPr/>
            </p14:nvContentPartPr>
            <p14:xfrm>
              <a:off x="4816363" y="1327010"/>
              <a:ext cx="2891880" cy="233280"/>
            </p14:xfrm>
          </p:contentPart>
        </mc:Choice>
        <mc:Fallback xmlns="">
          <p:pic>
            <p:nvPicPr>
              <p:cNvPr id="4" name="Ink 3">
                <a:extLst>
                  <a:ext uri="{FF2B5EF4-FFF2-40B4-BE49-F238E27FC236}">
                    <a16:creationId xmlns:a16="http://schemas.microsoft.com/office/drawing/2014/main" id="{A317E351-7958-04CD-2DC6-3A021C9FFB12}"/>
                  </a:ext>
                </a:extLst>
              </p:cNvPr>
              <p:cNvPicPr/>
              <p:nvPr/>
            </p:nvPicPr>
            <p:blipFill>
              <a:blip r:embed="rId3"/>
              <a:stretch>
                <a:fillRect/>
              </a:stretch>
            </p:blipFill>
            <p:spPr>
              <a:xfrm>
                <a:off x="4798723" y="1309010"/>
                <a:ext cx="2927520" cy="268920"/>
              </a:xfrm>
              <a:prstGeom prst="rect">
                <a:avLst/>
              </a:prstGeom>
            </p:spPr>
          </p:pic>
        </mc:Fallback>
      </mc:AlternateContent>
    </p:spTree>
    <p:extLst>
      <p:ext uri="{BB962C8B-B14F-4D97-AF65-F5344CB8AC3E}">
        <p14:creationId xmlns:p14="http://schemas.microsoft.com/office/powerpoint/2010/main" val="3536576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195201-641A-5FD8-E814-F036BED6D133}"/>
              </a:ext>
            </a:extLst>
          </p:cNvPr>
          <p:cNvSpPr>
            <a:spLocks noGrp="1"/>
          </p:cNvSpPr>
          <p:nvPr>
            <p:ph type="title"/>
          </p:nvPr>
        </p:nvSpPr>
        <p:spPr/>
        <p:txBody>
          <a:bodyPr>
            <a:normAutofit/>
          </a:bodyPr>
          <a:lstStyle/>
          <a:p>
            <a:pPr algn="ctr"/>
            <a:r>
              <a:rPr lang="en-ZA" sz="5400" dirty="0">
                <a:solidFill>
                  <a:schemeClr val="accent2">
                    <a:lumMod val="75000"/>
                  </a:schemeClr>
                </a:solidFill>
                <a:latin typeface="Segoe Script" panose="030B0504020000000003" pitchFamily="66" charset="0"/>
              </a:rPr>
              <a:t>Luke 3</a:t>
            </a:r>
          </a:p>
        </p:txBody>
      </p:sp>
      <p:sp>
        <p:nvSpPr>
          <p:cNvPr id="3" name="Content Placeholder 2">
            <a:extLst>
              <a:ext uri="{FF2B5EF4-FFF2-40B4-BE49-F238E27FC236}">
                <a16:creationId xmlns:a16="http://schemas.microsoft.com/office/drawing/2014/main" id="{47FC841D-4FD1-2274-9015-BC27B1BBCE3E}"/>
              </a:ext>
            </a:extLst>
          </p:cNvPr>
          <p:cNvSpPr>
            <a:spLocks noGrp="1"/>
          </p:cNvSpPr>
          <p:nvPr>
            <p:ph idx="1"/>
          </p:nvPr>
        </p:nvSpPr>
        <p:spPr>
          <a:xfrm>
            <a:off x="838200" y="1825624"/>
            <a:ext cx="10515600" cy="4575175"/>
          </a:xfrm>
        </p:spPr>
        <p:txBody>
          <a:bodyPr>
            <a:normAutofit fontScale="92500" lnSpcReduction="10000"/>
          </a:bodyPr>
          <a:lstStyle/>
          <a:p>
            <a:pPr marL="0" indent="0">
              <a:buNone/>
            </a:pPr>
            <a:r>
              <a:rPr lang="en-US" dirty="0"/>
              <a:t>13And he said to them, “Collect no more than you are authorized to do.” 14Soldiers also asked him, “And we, what shall we do?” And he said to them, “Do not extort money from anyone by threats or by false accusation, and be content with your wages.” </a:t>
            </a:r>
          </a:p>
          <a:p>
            <a:pPr marL="0" indent="0">
              <a:buNone/>
            </a:pPr>
            <a:r>
              <a:rPr lang="en-US" dirty="0"/>
              <a:t>15As the people were in expectation, and all were questioning in their hearts concerning John, whether he might be the Christ, 16John answered them all, saying, “I baptize you with water, but he who is mightier than I is coming, the strap of whose sandals I am not worthy to untie. He will baptize you with the Holy Spirit and fire. 17His winnowing fork is in his hand, to clear his threshing floor and to gather the wheat into his barn, but the chaff he will burn with unquenchable fire.”</a:t>
            </a:r>
          </a:p>
          <a:p>
            <a:pPr marL="0" indent="0">
              <a:buNone/>
            </a:pPr>
            <a:r>
              <a:rPr lang="en-US" dirty="0"/>
              <a:t>18So with many other exhortations he preached good news to the people. </a:t>
            </a:r>
            <a:endParaRPr lang="en-ZA" dirty="0"/>
          </a:p>
        </p:txBody>
      </p:sp>
      <mc:AlternateContent xmlns:mc="http://schemas.openxmlformats.org/markup-compatibility/2006" xmlns:p14="http://schemas.microsoft.com/office/powerpoint/2010/main">
        <mc:Choice Requires="p14">
          <p:contentPart p14:bwMode="auto" r:id="rId2">
            <p14:nvContentPartPr>
              <p14:cNvPr id="4" name="Ink 3">
                <a:extLst>
                  <a:ext uri="{FF2B5EF4-FFF2-40B4-BE49-F238E27FC236}">
                    <a16:creationId xmlns:a16="http://schemas.microsoft.com/office/drawing/2014/main" id="{FAA1C3B5-9636-06C6-6CB6-852B265B2D62}"/>
                  </a:ext>
                </a:extLst>
              </p14:cNvPr>
              <p14:cNvContentPartPr/>
              <p14:nvPr/>
            </p14:nvContentPartPr>
            <p14:xfrm>
              <a:off x="4812043" y="1283810"/>
              <a:ext cx="2904120" cy="266760"/>
            </p14:xfrm>
          </p:contentPart>
        </mc:Choice>
        <mc:Fallback xmlns="">
          <p:pic>
            <p:nvPicPr>
              <p:cNvPr id="4" name="Ink 3">
                <a:extLst>
                  <a:ext uri="{FF2B5EF4-FFF2-40B4-BE49-F238E27FC236}">
                    <a16:creationId xmlns:a16="http://schemas.microsoft.com/office/drawing/2014/main" id="{FAA1C3B5-9636-06C6-6CB6-852B265B2D62}"/>
                  </a:ext>
                </a:extLst>
              </p:cNvPr>
              <p:cNvPicPr/>
              <p:nvPr/>
            </p:nvPicPr>
            <p:blipFill>
              <a:blip r:embed="rId3"/>
              <a:stretch>
                <a:fillRect/>
              </a:stretch>
            </p:blipFill>
            <p:spPr>
              <a:xfrm>
                <a:off x="4794403" y="1265810"/>
                <a:ext cx="2939760" cy="302400"/>
              </a:xfrm>
              <a:prstGeom prst="rect">
                <a:avLst/>
              </a:prstGeom>
            </p:spPr>
          </p:pic>
        </mc:Fallback>
      </mc:AlternateContent>
    </p:spTree>
    <p:extLst>
      <p:ext uri="{BB962C8B-B14F-4D97-AF65-F5344CB8AC3E}">
        <p14:creationId xmlns:p14="http://schemas.microsoft.com/office/powerpoint/2010/main" val="10563602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195201-641A-5FD8-E814-F036BED6D133}"/>
              </a:ext>
            </a:extLst>
          </p:cNvPr>
          <p:cNvSpPr>
            <a:spLocks noGrp="1"/>
          </p:cNvSpPr>
          <p:nvPr>
            <p:ph type="title"/>
          </p:nvPr>
        </p:nvSpPr>
        <p:spPr>
          <a:xfrm>
            <a:off x="838200" y="592137"/>
            <a:ext cx="10515600" cy="1068497"/>
          </a:xfrm>
        </p:spPr>
        <p:txBody>
          <a:bodyPr>
            <a:normAutofit/>
          </a:bodyPr>
          <a:lstStyle/>
          <a:p>
            <a:pPr algn="ctr"/>
            <a:r>
              <a:rPr lang="en-ZA" sz="5400" dirty="0">
                <a:solidFill>
                  <a:schemeClr val="accent2">
                    <a:lumMod val="75000"/>
                  </a:schemeClr>
                </a:solidFill>
                <a:latin typeface="Segoe Script" panose="030B0504020000000003" pitchFamily="66" charset="0"/>
              </a:rPr>
              <a:t>Who was John the Baptist?</a:t>
            </a:r>
          </a:p>
        </p:txBody>
      </p:sp>
      <p:sp>
        <p:nvSpPr>
          <p:cNvPr id="3" name="Content Placeholder 2">
            <a:extLst>
              <a:ext uri="{FF2B5EF4-FFF2-40B4-BE49-F238E27FC236}">
                <a16:creationId xmlns:a16="http://schemas.microsoft.com/office/drawing/2014/main" id="{47FC841D-4FD1-2274-9015-BC27B1BBCE3E}"/>
              </a:ext>
            </a:extLst>
          </p:cNvPr>
          <p:cNvSpPr>
            <a:spLocks noGrp="1"/>
          </p:cNvSpPr>
          <p:nvPr>
            <p:ph idx="1"/>
          </p:nvPr>
        </p:nvSpPr>
        <p:spPr>
          <a:xfrm>
            <a:off x="838200" y="2403565"/>
            <a:ext cx="10515600" cy="3862297"/>
          </a:xfrm>
        </p:spPr>
        <p:txBody>
          <a:bodyPr>
            <a:normAutofit/>
          </a:bodyPr>
          <a:lstStyle/>
          <a:p>
            <a:pPr marL="514350" indent="-514350">
              <a:buAutoNum type="arabicPeriod"/>
            </a:pPr>
            <a:r>
              <a:rPr lang="en-ZA" sz="3200" dirty="0">
                <a:latin typeface="Segoe Script" panose="030B0504020000000003" pitchFamily="66" charset="0"/>
                <a:ea typeface="+mj-ea"/>
                <a:cs typeface="+mj-cs"/>
              </a:rPr>
              <a:t>Son</a:t>
            </a:r>
          </a:p>
          <a:p>
            <a:pPr marL="0" indent="0">
              <a:buNone/>
            </a:pPr>
            <a:endParaRPr lang="en-ZA" sz="1100" dirty="0">
              <a:latin typeface="Segoe Script" panose="030B0504020000000003" pitchFamily="66" charset="0"/>
              <a:ea typeface="+mj-ea"/>
              <a:cs typeface="+mj-cs"/>
            </a:endParaRPr>
          </a:p>
          <a:p>
            <a:r>
              <a:rPr lang="en-ZA" dirty="0"/>
              <a:t>Son of Zechariah the priest and Elizabeth</a:t>
            </a:r>
          </a:p>
          <a:p>
            <a:endParaRPr lang="en-ZA" sz="1400" dirty="0"/>
          </a:p>
          <a:p>
            <a:r>
              <a:rPr lang="en-ZA" dirty="0"/>
              <a:t>Cousin of Jesus</a:t>
            </a:r>
          </a:p>
          <a:p>
            <a:endParaRPr lang="en-ZA" sz="1400" dirty="0"/>
          </a:p>
          <a:p>
            <a:r>
              <a:rPr lang="en-ZA" dirty="0"/>
              <a:t>Lived an ascetic lifestyle</a:t>
            </a:r>
          </a:p>
          <a:p>
            <a:pPr marL="0" indent="0">
              <a:buNone/>
            </a:pPr>
            <a:endParaRPr lang="en-ZA" dirty="0"/>
          </a:p>
          <a:p>
            <a:endParaRPr lang="en-ZA" dirty="0"/>
          </a:p>
        </p:txBody>
      </p:sp>
      <mc:AlternateContent xmlns:mc="http://schemas.openxmlformats.org/markup-compatibility/2006" xmlns:p14="http://schemas.microsoft.com/office/powerpoint/2010/main">
        <mc:Choice Requires="p14">
          <p:contentPart p14:bwMode="auto" r:id="rId2">
            <p14:nvContentPartPr>
              <p14:cNvPr id="5" name="Ink 4">
                <a:extLst>
                  <a:ext uri="{FF2B5EF4-FFF2-40B4-BE49-F238E27FC236}">
                    <a16:creationId xmlns:a16="http://schemas.microsoft.com/office/drawing/2014/main" id="{F83EF3A2-FC16-B207-4325-B999A7E3F60A}"/>
                  </a:ext>
                </a:extLst>
              </p14:cNvPr>
              <p14:cNvContentPartPr/>
              <p14:nvPr/>
            </p14:nvContentPartPr>
            <p14:xfrm>
              <a:off x="2598403" y="1483610"/>
              <a:ext cx="6508080" cy="423720"/>
            </p14:xfrm>
          </p:contentPart>
        </mc:Choice>
        <mc:Fallback xmlns="">
          <p:pic>
            <p:nvPicPr>
              <p:cNvPr id="5" name="Ink 4">
                <a:extLst>
                  <a:ext uri="{FF2B5EF4-FFF2-40B4-BE49-F238E27FC236}">
                    <a16:creationId xmlns:a16="http://schemas.microsoft.com/office/drawing/2014/main" id="{F83EF3A2-FC16-B207-4325-B999A7E3F60A}"/>
                  </a:ext>
                </a:extLst>
              </p:cNvPr>
              <p:cNvPicPr/>
              <p:nvPr/>
            </p:nvPicPr>
            <p:blipFill>
              <a:blip r:embed="rId3"/>
              <a:stretch>
                <a:fillRect/>
              </a:stretch>
            </p:blipFill>
            <p:spPr>
              <a:xfrm>
                <a:off x="2580763" y="1465610"/>
                <a:ext cx="6543720" cy="459360"/>
              </a:xfrm>
              <a:prstGeom prst="rect">
                <a:avLst/>
              </a:prstGeom>
            </p:spPr>
          </p:pic>
        </mc:Fallback>
      </mc:AlternateContent>
    </p:spTree>
    <p:extLst>
      <p:ext uri="{BB962C8B-B14F-4D97-AF65-F5344CB8AC3E}">
        <p14:creationId xmlns:p14="http://schemas.microsoft.com/office/powerpoint/2010/main" val="2978588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195201-641A-5FD8-E814-F036BED6D133}"/>
              </a:ext>
            </a:extLst>
          </p:cNvPr>
          <p:cNvSpPr>
            <a:spLocks noGrp="1"/>
          </p:cNvSpPr>
          <p:nvPr>
            <p:ph type="title"/>
          </p:nvPr>
        </p:nvSpPr>
        <p:spPr>
          <a:xfrm>
            <a:off x="838200" y="1115957"/>
            <a:ext cx="10515600" cy="555188"/>
          </a:xfrm>
        </p:spPr>
        <p:txBody>
          <a:bodyPr>
            <a:normAutofit fontScale="90000"/>
          </a:bodyPr>
          <a:lstStyle/>
          <a:p>
            <a:pPr algn="ctr"/>
            <a:r>
              <a:rPr lang="en-ZA" sz="5400" dirty="0">
                <a:solidFill>
                  <a:schemeClr val="accent2">
                    <a:lumMod val="75000"/>
                  </a:schemeClr>
                </a:solidFill>
                <a:latin typeface="Segoe Script" panose="030B0504020000000003" pitchFamily="66" charset="0"/>
              </a:rPr>
              <a:t>Who was John the Baptist?</a:t>
            </a:r>
            <a:br>
              <a:rPr lang="en-ZA" sz="5400" dirty="0">
                <a:latin typeface="Segoe Script" panose="030B0504020000000003" pitchFamily="66" charset="0"/>
              </a:rPr>
            </a:br>
            <a:br>
              <a:rPr lang="en-ZA" sz="3600" dirty="0"/>
            </a:br>
            <a:endParaRPr lang="en-ZA" sz="5400" dirty="0">
              <a:latin typeface="Segoe Script" panose="030B0504020000000003" pitchFamily="66" charset="0"/>
            </a:endParaRPr>
          </a:p>
        </p:txBody>
      </p:sp>
      <p:sp>
        <p:nvSpPr>
          <p:cNvPr id="3" name="Content Placeholder 2">
            <a:extLst>
              <a:ext uri="{FF2B5EF4-FFF2-40B4-BE49-F238E27FC236}">
                <a16:creationId xmlns:a16="http://schemas.microsoft.com/office/drawing/2014/main" id="{47FC841D-4FD1-2274-9015-BC27B1BBCE3E}"/>
              </a:ext>
            </a:extLst>
          </p:cNvPr>
          <p:cNvSpPr>
            <a:spLocks noGrp="1"/>
          </p:cNvSpPr>
          <p:nvPr>
            <p:ph idx="1"/>
          </p:nvPr>
        </p:nvSpPr>
        <p:spPr>
          <a:xfrm>
            <a:off x="838200" y="1721997"/>
            <a:ext cx="10515600" cy="4722345"/>
          </a:xfrm>
        </p:spPr>
        <p:txBody>
          <a:bodyPr>
            <a:normAutofit fontScale="62500" lnSpcReduction="20000"/>
          </a:bodyPr>
          <a:lstStyle/>
          <a:p>
            <a:pPr marL="0" indent="0">
              <a:buNone/>
            </a:pPr>
            <a:r>
              <a:rPr lang="en-ZA" sz="4600" dirty="0">
                <a:latin typeface="Segoe Script" panose="030B0504020000000003" pitchFamily="66" charset="0"/>
              </a:rPr>
              <a:t>2. The Messenger of God</a:t>
            </a:r>
          </a:p>
          <a:p>
            <a:pPr marL="0" indent="0">
              <a:buNone/>
            </a:pPr>
            <a:endParaRPr lang="en-ZA" sz="3300" b="1" dirty="0"/>
          </a:p>
          <a:p>
            <a:pPr marL="0" indent="0">
              <a:buNone/>
            </a:pPr>
            <a:r>
              <a:rPr lang="en-ZA" sz="3200" b="1" dirty="0"/>
              <a:t>Angelic declaration Luke 1:16-17 (Malachi 4): </a:t>
            </a:r>
            <a:r>
              <a:rPr lang="en-US" sz="3200" dirty="0"/>
              <a:t>5 "Behold, I will send you Elijah the prophet before the great and awesome day of the Lord comes. 6 And he will turn the hearts of fathers to their children and the hearts of children to their fathers, lest I come and strike the land with a decree of utter destruction.“</a:t>
            </a:r>
          </a:p>
          <a:p>
            <a:pPr marL="0" indent="0">
              <a:buNone/>
            </a:pPr>
            <a:endParaRPr lang="en-ZA" dirty="0"/>
          </a:p>
          <a:p>
            <a:pPr marL="0" indent="0">
              <a:buNone/>
            </a:pPr>
            <a:r>
              <a:rPr lang="en-ZA" sz="3200" b="1" dirty="0"/>
              <a:t>Scriptural confirmation: Luke 3:4 (Mt 3:3; Mk 1:3; Jn 1:23) (Isaiah 40) : </a:t>
            </a:r>
          </a:p>
          <a:p>
            <a:pPr marL="0" indent="0">
              <a:buNone/>
            </a:pPr>
            <a:r>
              <a:rPr lang="en-US" sz="3200" dirty="0"/>
              <a:t>3 A voice cries: </a:t>
            </a:r>
          </a:p>
          <a:p>
            <a:pPr marL="0" indent="0">
              <a:buNone/>
            </a:pPr>
            <a:r>
              <a:rPr lang="en-US" sz="3200" dirty="0"/>
              <a:t>“In the wilderness prepare the way of the Lord; make straight in the desert a highway for our God.</a:t>
            </a:r>
          </a:p>
          <a:p>
            <a:pPr marL="0" indent="0">
              <a:buNone/>
            </a:pPr>
            <a:r>
              <a:rPr lang="en-US" sz="3200" dirty="0"/>
              <a:t>4 Every valley shall be lifted up, and every mountain and hill be made low;</a:t>
            </a:r>
          </a:p>
          <a:p>
            <a:pPr marL="0" indent="0">
              <a:buNone/>
            </a:pPr>
            <a:r>
              <a:rPr lang="en-US" sz="3200" dirty="0"/>
              <a:t>the uneven ground shall become level, and the rough places a plain.</a:t>
            </a:r>
          </a:p>
          <a:p>
            <a:pPr marL="0" indent="0">
              <a:buNone/>
            </a:pPr>
            <a:r>
              <a:rPr lang="en-US" sz="3200" dirty="0"/>
              <a:t>5 And the glory of the Lord shall be revealed, and all flesh shall see it together,</a:t>
            </a:r>
          </a:p>
          <a:p>
            <a:pPr marL="0" indent="0">
              <a:buNone/>
            </a:pPr>
            <a:r>
              <a:rPr lang="en-US" sz="3200" dirty="0"/>
              <a:t>for the mouth of the Lord has spoken.”</a:t>
            </a:r>
            <a:endParaRPr lang="en-ZA" sz="3200" dirty="0"/>
          </a:p>
        </p:txBody>
      </p:sp>
      <mc:AlternateContent xmlns:mc="http://schemas.openxmlformats.org/markup-compatibility/2006" xmlns:p14="http://schemas.microsoft.com/office/powerpoint/2010/main">
        <mc:Choice Requires="p14">
          <p:contentPart p14:bwMode="auto" r:id="rId2">
            <p14:nvContentPartPr>
              <p14:cNvPr id="4" name="Ink 3">
                <a:extLst>
                  <a:ext uri="{FF2B5EF4-FFF2-40B4-BE49-F238E27FC236}">
                    <a16:creationId xmlns:a16="http://schemas.microsoft.com/office/drawing/2014/main" id="{9DAECB25-8A42-5050-7D15-7C1320E98C58}"/>
                  </a:ext>
                </a:extLst>
              </p14:cNvPr>
              <p14:cNvContentPartPr/>
              <p14:nvPr/>
            </p14:nvContentPartPr>
            <p14:xfrm>
              <a:off x="2782723" y="1166810"/>
              <a:ext cx="6868440" cy="293040"/>
            </p14:xfrm>
          </p:contentPart>
        </mc:Choice>
        <mc:Fallback xmlns="">
          <p:pic>
            <p:nvPicPr>
              <p:cNvPr id="4" name="Ink 3">
                <a:extLst>
                  <a:ext uri="{FF2B5EF4-FFF2-40B4-BE49-F238E27FC236}">
                    <a16:creationId xmlns:a16="http://schemas.microsoft.com/office/drawing/2014/main" id="{9DAECB25-8A42-5050-7D15-7C1320E98C58}"/>
                  </a:ext>
                </a:extLst>
              </p:cNvPr>
              <p:cNvPicPr/>
              <p:nvPr/>
            </p:nvPicPr>
            <p:blipFill>
              <a:blip r:embed="rId3"/>
              <a:stretch>
                <a:fillRect/>
              </a:stretch>
            </p:blipFill>
            <p:spPr>
              <a:xfrm>
                <a:off x="2765083" y="1149170"/>
                <a:ext cx="6904080" cy="32868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8" name="Ink 7">
                <a:extLst>
                  <a:ext uri="{FF2B5EF4-FFF2-40B4-BE49-F238E27FC236}">
                    <a16:creationId xmlns:a16="http://schemas.microsoft.com/office/drawing/2014/main" id="{CD27460F-93C0-7D0E-1718-DCE9245CBB43}"/>
                  </a:ext>
                </a:extLst>
              </p14:cNvPr>
              <p14:cNvContentPartPr/>
              <p14:nvPr/>
            </p14:nvContentPartPr>
            <p14:xfrm>
              <a:off x="1966963" y="2092130"/>
              <a:ext cx="2005920" cy="27360"/>
            </p14:xfrm>
          </p:contentPart>
        </mc:Choice>
        <mc:Fallback xmlns="">
          <p:pic>
            <p:nvPicPr>
              <p:cNvPr id="8" name="Ink 7">
                <a:extLst>
                  <a:ext uri="{FF2B5EF4-FFF2-40B4-BE49-F238E27FC236}">
                    <a16:creationId xmlns:a16="http://schemas.microsoft.com/office/drawing/2014/main" id="{CD27460F-93C0-7D0E-1718-DCE9245CBB43}"/>
                  </a:ext>
                </a:extLst>
              </p:cNvPr>
              <p:cNvPicPr/>
              <p:nvPr/>
            </p:nvPicPr>
            <p:blipFill>
              <a:blip r:embed="rId5"/>
              <a:stretch>
                <a:fillRect/>
              </a:stretch>
            </p:blipFill>
            <p:spPr>
              <a:xfrm>
                <a:off x="1949323" y="2074490"/>
                <a:ext cx="2041560" cy="630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9" name="Ink 8">
                <a:extLst>
                  <a:ext uri="{FF2B5EF4-FFF2-40B4-BE49-F238E27FC236}">
                    <a16:creationId xmlns:a16="http://schemas.microsoft.com/office/drawing/2014/main" id="{3D1CAF43-C0E2-1095-FA96-6ABB29E8F131}"/>
                  </a:ext>
                </a:extLst>
              </p14:cNvPr>
              <p14:cNvContentPartPr/>
              <p14:nvPr/>
            </p14:nvContentPartPr>
            <p14:xfrm>
              <a:off x="2245783" y="2173729"/>
              <a:ext cx="1448280" cy="25920"/>
            </p14:xfrm>
          </p:contentPart>
        </mc:Choice>
        <mc:Fallback xmlns="">
          <p:pic>
            <p:nvPicPr>
              <p:cNvPr id="9" name="Ink 8">
                <a:extLst>
                  <a:ext uri="{FF2B5EF4-FFF2-40B4-BE49-F238E27FC236}">
                    <a16:creationId xmlns:a16="http://schemas.microsoft.com/office/drawing/2014/main" id="{3D1CAF43-C0E2-1095-FA96-6ABB29E8F131}"/>
                  </a:ext>
                </a:extLst>
              </p:cNvPr>
              <p:cNvPicPr/>
              <p:nvPr/>
            </p:nvPicPr>
            <p:blipFill>
              <a:blip r:embed="rId7"/>
              <a:stretch>
                <a:fillRect/>
              </a:stretch>
            </p:blipFill>
            <p:spPr>
              <a:xfrm>
                <a:off x="2228143" y="2156089"/>
                <a:ext cx="1483920" cy="61560"/>
              </a:xfrm>
              <a:prstGeom prst="rect">
                <a:avLst/>
              </a:prstGeom>
            </p:spPr>
          </p:pic>
        </mc:Fallback>
      </mc:AlternateContent>
    </p:spTree>
    <p:extLst>
      <p:ext uri="{BB962C8B-B14F-4D97-AF65-F5344CB8AC3E}">
        <p14:creationId xmlns:p14="http://schemas.microsoft.com/office/powerpoint/2010/main" val="32703978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195201-641A-5FD8-E814-F036BED6D133}"/>
              </a:ext>
            </a:extLst>
          </p:cNvPr>
          <p:cNvSpPr>
            <a:spLocks noGrp="1"/>
          </p:cNvSpPr>
          <p:nvPr>
            <p:ph type="title"/>
          </p:nvPr>
        </p:nvSpPr>
        <p:spPr>
          <a:xfrm>
            <a:off x="838200" y="1115957"/>
            <a:ext cx="10515600" cy="555188"/>
          </a:xfrm>
        </p:spPr>
        <p:txBody>
          <a:bodyPr>
            <a:normAutofit fontScale="90000"/>
          </a:bodyPr>
          <a:lstStyle/>
          <a:p>
            <a:pPr algn="ctr"/>
            <a:r>
              <a:rPr lang="en-ZA" sz="5400" dirty="0">
                <a:solidFill>
                  <a:schemeClr val="accent2">
                    <a:lumMod val="75000"/>
                  </a:schemeClr>
                </a:solidFill>
                <a:latin typeface="Segoe Script" panose="030B0504020000000003" pitchFamily="66" charset="0"/>
              </a:rPr>
              <a:t>Who is John the Baptist?</a:t>
            </a:r>
            <a:br>
              <a:rPr lang="en-ZA" sz="5400" dirty="0">
                <a:solidFill>
                  <a:schemeClr val="accent2">
                    <a:lumMod val="75000"/>
                  </a:schemeClr>
                </a:solidFill>
                <a:latin typeface="Segoe Script" panose="030B0504020000000003" pitchFamily="66" charset="0"/>
              </a:rPr>
            </a:br>
            <a:br>
              <a:rPr lang="en-ZA" sz="3600" dirty="0">
                <a:solidFill>
                  <a:schemeClr val="accent2">
                    <a:lumMod val="75000"/>
                  </a:schemeClr>
                </a:solidFill>
              </a:rPr>
            </a:br>
            <a:endParaRPr lang="en-ZA" sz="5400" dirty="0">
              <a:solidFill>
                <a:schemeClr val="accent2">
                  <a:lumMod val="75000"/>
                </a:schemeClr>
              </a:solidFill>
              <a:latin typeface="Segoe Script" panose="030B0504020000000003" pitchFamily="66" charset="0"/>
            </a:endParaRPr>
          </a:p>
        </p:txBody>
      </p:sp>
      <p:sp>
        <p:nvSpPr>
          <p:cNvPr id="3" name="Content Placeholder 2">
            <a:extLst>
              <a:ext uri="{FF2B5EF4-FFF2-40B4-BE49-F238E27FC236}">
                <a16:creationId xmlns:a16="http://schemas.microsoft.com/office/drawing/2014/main" id="{47FC841D-4FD1-2274-9015-BC27B1BBCE3E}"/>
              </a:ext>
            </a:extLst>
          </p:cNvPr>
          <p:cNvSpPr>
            <a:spLocks noGrp="1"/>
          </p:cNvSpPr>
          <p:nvPr>
            <p:ph idx="1"/>
          </p:nvPr>
        </p:nvSpPr>
        <p:spPr>
          <a:xfrm>
            <a:off x="838200" y="1671146"/>
            <a:ext cx="10515600" cy="4477105"/>
          </a:xfrm>
        </p:spPr>
        <p:txBody>
          <a:bodyPr>
            <a:normAutofit/>
          </a:bodyPr>
          <a:lstStyle/>
          <a:p>
            <a:pPr marL="0" indent="0">
              <a:buNone/>
            </a:pPr>
            <a:endParaRPr lang="en-ZA" sz="3300" dirty="0">
              <a:latin typeface="Segoe Script" panose="030B0504020000000003" pitchFamily="66" charset="0"/>
            </a:endParaRPr>
          </a:p>
          <a:p>
            <a:pPr marL="0" indent="0">
              <a:buNone/>
            </a:pPr>
            <a:r>
              <a:rPr lang="en-ZA" sz="2900" dirty="0">
                <a:latin typeface="Segoe Script" panose="030B0504020000000003" pitchFamily="66" charset="0"/>
              </a:rPr>
              <a:t>2. The Messenger of God</a:t>
            </a:r>
          </a:p>
          <a:p>
            <a:pPr marL="0" indent="0">
              <a:buNone/>
            </a:pPr>
            <a:endParaRPr lang="en-ZA" sz="1400" b="1" dirty="0"/>
          </a:p>
          <a:p>
            <a:pPr marL="0" indent="0">
              <a:buNone/>
            </a:pPr>
            <a:r>
              <a:rPr lang="en-ZA" sz="2000" b="1" dirty="0"/>
              <a:t>Personal testimony John 1:19 – 23 </a:t>
            </a:r>
          </a:p>
          <a:p>
            <a:pPr marL="0" indent="0">
              <a:buNone/>
            </a:pPr>
            <a:r>
              <a:rPr lang="en-US" sz="2000" dirty="0"/>
              <a:t>23He said, “I am the voice of one crying out in the wilderness, ‘Make straight the way of the Lord,’ as the prophet Isaiah said.”</a:t>
            </a:r>
          </a:p>
          <a:p>
            <a:pPr marL="0" indent="0">
              <a:buNone/>
            </a:pPr>
            <a:endParaRPr lang="en-US" sz="2000" dirty="0"/>
          </a:p>
          <a:p>
            <a:pPr marL="0" indent="0">
              <a:buNone/>
            </a:pPr>
            <a:r>
              <a:rPr lang="en-ZA" sz="2000" b="1" dirty="0"/>
              <a:t>Jesus’ testimony Mt 11:10</a:t>
            </a:r>
          </a:p>
          <a:p>
            <a:pPr marL="0" indent="0">
              <a:buNone/>
            </a:pPr>
            <a:r>
              <a:rPr lang="en-US" sz="2000" dirty="0"/>
              <a:t>(Jesus said) This is he of whom it is written, "‘Behold, I send my messenger before your face, who will prepare your way before you.’</a:t>
            </a:r>
            <a:endParaRPr lang="en-ZA" sz="2000" dirty="0"/>
          </a:p>
          <a:p>
            <a:pPr marL="0" indent="0">
              <a:buNone/>
            </a:pPr>
            <a:endParaRPr lang="en-ZA" dirty="0"/>
          </a:p>
        </p:txBody>
      </p:sp>
      <mc:AlternateContent xmlns:mc="http://schemas.openxmlformats.org/markup-compatibility/2006" xmlns:p14="http://schemas.microsoft.com/office/powerpoint/2010/main">
        <mc:Choice Requires="p14">
          <p:contentPart p14:bwMode="auto" r:id="rId2">
            <p14:nvContentPartPr>
              <p14:cNvPr id="4" name="Ink 3">
                <a:extLst>
                  <a:ext uri="{FF2B5EF4-FFF2-40B4-BE49-F238E27FC236}">
                    <a16:creationId xmlns:a16="http://schemas.microsoft.com/office/drawing/2014/main" id="{55939F66-F7AE-2B05-A854-55F6E6404AAC}"/>
                  </a:ext>
                </a:extLst>
              </p14:cNvPr>
              <p14:cNvContentPartPr/>
              <p14:nvPr/>
            </p14:nvContentPartPr>
            <p14:xfrm>
              <a:off x="1890283" y="1271930"/>
              <a:ext cx="8464680" cy="418320"/>
            </p14:xfrm>
          </p:contentPart>
        </mc:Choice>
        <mc:Fallback xmlns="">
          <p:pic>
            <p:nvPicPr>
              <p:cNvPr id="4" name="Ink 3">
                <a:extLst>
                  <a:ext uri="{FF2B5EF4-FFF2-40B4-BE49-F238E27FC236}">
                    <a16:creationId xmlns:a16="http://schemas.microsoft.com/office/drawing/2014/main" id="{55939F66-F7AE-2B05-A854-55F6E6404AAC}"/>
                  </a:ext>
                </a:extLst>
              </p:cNvPr>
              <p:cNvPicPr/>
              <p:nvPr/>
            </p:nvPicPr>
            <p:blipFill>
              <a:blip r:embed="rId3"/>
              <a:stretch>
                <a:fillRect/>
              </a:stretch>
            </p:blipFill>
            <p:spPr>
              <a:xfrm>
                <a:off x="1872643" y="1254290"/>
                <a:ext cx="8500320" cy="453960"/>
              </a:xfrm>
              <a:prstGeom prst="rect">
                <a:avLst/>
              </a:prstGeom>
            </p:spPr>
          </p:pic>
        </mc:Fallback>
      </mc:AlternateContent>
      <p:grpSp>
        <p:nvGrpSpPr>
          <p:cNvPr id="7" name="Group 6">
            <a:extLst>
              <a:ext uri="{FF2B5EF4-FFF2-40B4-BE49-F238E27FC236}">
                <a16:creationId xmlns:a16="http://schemas.microsoft.com/office/drawing/2014/main" id="{8B4CF945-944A-4BD3-D205-C420770EF85E}"/>
              </a:ext>
            </a:extLst>
          </p:cNvPr>
          <p:cNvGrpSpPr/>
          <p:nvPr/>
        </p:nvGrpSpPr>
        <p:grpSpPr>
          <a:xfrm>
            <a:off x="2176620" y="2684793"/>
            <a:ext cx="2013840" cy="228240"/>
            <a:chOff x="2524963" y="2702210"/>
            <a:chExt cx="2013840" cy="228240"/>
          </a:xfrm>
        </p:grpSpPr>
        <mc:AlternateContent xmlns:mc="http://schemas.openxmlformats.org/markup-compatibility/2006" xmlns:p14="http://schemas.microsoft.com/office/powerpoint/2010/main">
          <mc:Choice Requires="p14">
            <p:contentPart p14:bwMode="auto" r:id="rId4">
              <p14:nvContentPartPr>
                <p14:cNvPr id="5" name="Ink 4">
                  <a:extLst>
                    <a:ext uri="{FF2B5EF4-FFF2-40B4-BE49-F238E27FC236}">
                      <a16:creationId xmlns:a16="http://schemas.microsoft.com/office/drawing/2014/main" id="{109F1B7E-C6F0-CB6F-355A-B1B5441BAE08}"/>
                    </a:ext>
                  </a:extLst>
                </p14:cNvPr>
                <p14:cNvContentPartPr/>
                <p14:nvPr/>
              </p14:nvContentPartPr>
              <p14:xfrm>
                <a:off x="2524963" y="2702210"/>
                <a:ext cx="2013840" cy="142200"/>
              </p14:xfrm>
            </p:contentPart>
          </mc:Choice>
          <mc:Fallback xmlns="">
            <p:pic>
              <p:nvPicPr>
                <p:cNvPr id="5" name="Ink 4">
                  <a:extLst>
                    <a:ext uri="{FF2B5EF4-FFF2-40B4-BE49-F238E27FC236}">
                      <a16:creationId xmlns:a16="http://schemas.microsoft.com/office/drawing/2014/main" id="{109F1B7E-C6F0-CB6F-355A-B1B5441BAE08}"/>
                    </a:ext>
                  </a:extLst>
                </p:cNvPr>
                <p:cNvPicPr/>
                <p:nvPr/>
              </p:nvPicPr>
              <p:blipFill>
                <a:blip r:embed="rId5"/>
                <a:stretch>
                  <a:fillRect/>
                </a:stretch>
              </p:blipFill>
              <p:spPr>
                <a:xfrm>
                  <a:off x="2507323" y="2684570"/>
                  <a:ext cx="2049480" cy="17784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6" name="Ink 5">
                  <a:extLst>
                    <a:ext uri="{FF2B5EF4-FFF2-40B4-BE49-F238E27FC236}">
                      <a16:creationId xmlns:a16="http://schemas.microsoft.com/office/drawing/2014/main" id="{F4665B78-6A98-C252-783A-7B6B7D1748C3}"/>
                    </a:ext>
                  </a:extLst>
                </p14:cNvPr>
                <p14:cNvContentPartPr/>
                <p14:nvPr/>
              </p14:nvContentPartPr>
              <p14:xfrm>
                <a:off x="3184483" y="2839730"/>
                <a:ext cx="1113120" cy="90720"/>
              </p14:xfrm>
            </p:contentPart>
          </mc:Choice>
          <mc:Fallback xmlns="">
            <p:pic>
              <p:nvPicPr>
                <p:cNvPr id="6" name="Ink 5">
                  <a:extLst>
                    <a:ext uri="{FF2B5EF4-FFF2-40B4-BE49-F238E27FC236}">
                      <a16:creationId xmlns:a16="http://schemas.microsoft.com/office/drawing/2014/main" id="{F4665B78-6A98-C252-783A-7B6B7D1748C3}"/>
                    </a:ext>
                  </a:extLst>
                </p:cNvPr>
                <p:cNvPicPr/>
                <p:nvPr/>
              </p:nvPicPr>
              <p:blipFill>
                <a:blip r:embed="rId7"/>
                <a:stretch>
                  <a:fillRect/>
                </a:stretch>
              </p:blipFill>
              <p:spPr>
                <a:xfrm>
                  <a:off x="3166483" y="2822090"/>
                  <a:ext cx="1148760" cy="126360"/>
                </a:xfrm>
                <a:prstGeom prst="rect">
                  <a:avLst/>
                </a:prstGeom>
              </p:spPr>
            </p:pic>
          </mc:Fallback>
        </mc:AlternateContent>
      </p:grpSp>
    </p:spTree>
    <p:extLst>
      <p:ext uri="{BB962C8B-B14F-4D97-AF65-F5344CB8AC3E}">
        <p14:creationId xmlns:p14="http://schemas.microsoft.com/office/powerpoint/2010/main" val="392028857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427</TotalTime>
  <Words>1385</Words>
  <Application>Microsoft Macintosh PowerPoint</Application>
  <PresentationFormat>Widescreen</PresentationFormat>
  <Paragraphs>96</Paragraphs>
  <Slides>15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Aptos</vt:lpstr>
      <vt:lpstr>Aptos Display</vt:lpstr>
      <vt:lpstr>Arial</vt:lpstr>
      <vt:lpstr>Segoe Script</vt:lpstr>
      <vt:lpstr>Office Theme</vt:lpstr>
      <vt:lpstr>PowerPoint Presentation</vt:lpstr>
      <vt:lpstr>Luke 1</vt:lpstr>
      <vt:lpstr>Luke 1</vt:lpstr>
      <vt:lpstr>Luke 3</vt:lpstr>
      <vt:lpstr>Luke 3</vt:lpstr>
      <vt:lpstr>Luke 3</vt:lpstr>
      <vt:lpstr>Who was John the Baptist?</vt:lpstr>
      <vt:lpstr>Who was John the Baptist?  </vt:lpstr>
      <vt:lpstr>Who is John the Baptist?  </vt:lpstr>
      <vt:lpstr>So why is John important?</vt:lpstr>
      <vt:lpstr>What does he life of John the Baptist teach us?</vt:lpstr>
      <vt:lpstr>True to his Election</vt:lpstr>
      <vt:lpstr>True to his Calling</vt:lpstr>
      <vt:lpstr>True to his Lord</vt:lpstr>
      <vt:lpstr>Advent: Prepare the Way</vt:lpstr>
    </vt:vector>
  </TitlesOfParts>
  <Company>Hilton College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Tony Shuttleworth</dc:creator>
  <cp:lastModifiedBy>Pam Bircher</cp:lastModifiedBy>
  <cp:revision>4</cp:revision>
  <dcterms:created xsi:type="dcterms:W3CDTF">2024-11-09T15:48:29Z</dcterms:created>
  <dcterms:modified xsi:type="dcterms:W3CDTF">2024-11-10T09:12:15Z</dcterms:modified>
</cp:coreProperties>
</file>