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71" r:id="rId7"/>
    <p:sldId id="272" r:id="rId8"/>
    <p:sldId id="263" r:id="rId9"/>
    <p:sldId id="267" r:id="rId10"/>
    <p:sldId id="266" r:id="rId11"/>
    <p:sldId id="264" r:id="rId12"/>
    <p:sldId id="269" r:id="rId13"/>
    <p:sldId id="268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2121"/>
    <a:srgbClr val="63B5F7"/>
    <a:srgbClr val="3F5A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72"/>
    <p:restoredTop sz="94726"/>
  </p:normalViewPr>
  <p:slideViewPr>
    <p:cSldViewPr snapToGrid="0">
      <p:cViewPr varScale="1">
        <p:scale>
          <a:sx n="52" d="100"/>
          <a:sy n="52" d="100"/>
        </p:scale>
        <p:origin x="208" y="1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37F44-65F4-5011-AC11-8462E550D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F6C022-B8F0-88F4-C279-A93DD4D4B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FE625-C6E5-908F-C826-D2934C9A8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3C30-DC36-934D-B842-E9FA64A4D620}" type="datetimeFigureOut">
              <a:rPr lang="en-US" smtClean="0"/>
              <a:t>10/4/24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73904-7B08-7F0E-C6E0-F8D85281E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9C1AD-66C4-3FCF-8AD8-034617AD7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06B9-9620-B241-9D59-9DEB869DD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58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168E5-56A3-20D3-10DC-BA8D7FC6A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40277A-7319-EA93-3B0A-311671744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F2AFFC-4340-5801-A20C-616ACD61A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3C30-DC36-934D-B842-E9FA64A4D620}" type="datetimeFigureOut">
              <a:rPr lang="en-US" smtClean="0"/>
              <a:t>10/4/24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77500C-CD30-D940-092C-E97BECB4F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F54C7-448B-9BDD-8D0E-A76F2882B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06B9-9620-B241-9D59-9DEB869DD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582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BC4655-4787-C321-ADD6-2DE4EA77B7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F8B268-6423-EBAC-AEEC-91B8829F64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70736-0B00-3FEB-410E-6CBA1AFC8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3C30-DC36-934D-B842-E9FA64A4D620}" type="datetimeFigureOut">
              <a:rPr lang="en-US" smtClean="0"/>
              <a:t>10/4/24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349BF-C9D8-B261-DEC6-702A428F6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9D7A4-F88B-9DB2-FE2C-6A3E2CAA7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06B9-9620-B241-9D59-9DEB869DD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860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D7D30-3E71-6951-5F99-2DA12D810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25CFA-8E64-836A-A6F1-2AC7760E1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B9CE1-2800-EE95-0217-EA0D7397A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3C30-DC36-934D-B842-E9FA64A4D620}" type="datetimeFigureOut">
              <a:rPr lang="en-US" smtClean="0"/>
              <a:t>10/4/24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6A8ADD-081D-31ED-7E1C-B6BBF8DC7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5E33B-3485-CCB7-4908-6C11B8490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06B9-9620-B241-9D59-9DEB869DD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926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F8502-54FF-961F-5B3E-531E04A79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F7ACB-1F47-C8B6-DFDF-5CB7A8A1A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1BC98-27B1-AD89-9CAF-62946B847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3C30-DC36-934D-B842-E9FA64A4D620}" type="datetimeFigureOut">
              <a:rPr lang="en-US" smtClean="0"/>
              <a:t>10/4/24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9E0C5-D2C2-237E-6BFF-2EFBC9CB2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196D6-F54A-0313-5D16-C88186FBC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06B9-9620-B241-9D59-9DEB869DD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35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466CD-FFE6-F544-047D-B7C8FFB49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F2535-29FC-96E2-350E-F48D0B4523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B716B2-7CD0-AD4B-62F5-A19A4CFF8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D4AB3F-4753-028D-79B9-281386F65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3C30-DC36-934D-B842-E9FA64A4D620}" type="datetimeFigureOut">
              <a:rPr lang="en-US" smtClean="0"/>
              <a:t>10/4/24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6CAE1E-514A-C3CA-3560-F92D4FC39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48D88A-6298-2D38-7CC9-AAB5C0E08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06B9-9620-B241-9D59-9DEB869DD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474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E78D3-95BB-0BD4-7AE3-310F01C52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F12C32-D656-0994-0F0A-DFA166E5F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80225D-C1DE-4C56-3565-82ECDE57C9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6B6C0D-511D-B992-DA6A-8F4B003197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E064B5-0366-C3C3-AFDB-68B7480FA8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69795-5BE8-57A9-3083-3DB1FAFE3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3C30-DC36-934D-B842-E9FA64A4D620}" type="datetimeFigureOut">
              <a:rPr lang="en-US" smtClean="0"/>
              <a:t>10/4/24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6ABC6E-C993-FAFD-1C1F-89CBC205B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E8B768-AF99-D751-785A-AEDA234F3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06B9-9620-B241-9D59-9DEB869DD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118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02152-580C-95EA-9251-E457BA44A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D40BA1-07B9-AD9D-07E6-215952B3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3C30-DC36-934D-B842-E9FA64A4D620}" type="datetimeFigureOut">
              <a:rPr lang="en-US" smtClean="0"/>
              <a:t>10/4/24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EE2D0F-47D6-7D16-64D5-6B182223F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6DADF9-83B3-91B9-A50C-438D2D024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06B9-9620-B241-9D59-9DEB869DD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6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A28F11-4F81-E2A3-CB7A-B99585511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3C30-DC36-934D-B842-E9FA64A4D620}" type="datetimeFigureOut">
              <a:rPr lang="en-US" smtClean="0"/>
              <a:t>10/4/24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19ADD3-C149-93F3-39ED-BA47D5AC7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D9F9CB-AACC-4276-AB3B-C16E5688B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06B9-9620-B241-9D59-9DEB869DD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69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E9D5F-EDEA-D2A2-1564-3648C023F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819B2-AAE2-8107-0562-029517175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3C89E2-48FE-2B07-E39F-65085B72E3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FA3B3C-4EBB-37C9-E5B2-545204CF2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3C30-DC36-934D-B842-E9FA64A4D620}" type="datetimeFigureOut">
              <a:rPr lang="en-US" smtClean="0"/>
              <a:t>10/4/24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5B6174-1538-233F-F8A6-60A0305D8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0EC908-0B8B-1230-4708-C3BED5234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06B9-9620-B241-9D59-9DEB869DD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814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2DD7D-9D29-DC4C-1D3E-41AF19A66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7A3A08-9350-7417-4951-48E47DFBD6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1404E-ED75-1283-0BD6-1B579A0F71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D1A898-AA75-F1DE-0D27-8DE2881D5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3C30-DC36-934D-B842-E9FA64A4D620}" type="datetimeFigureOut">
              <a:rPr lang="en-US" smtClean="0"/>
              <a:t>10/4/24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166D8E-5948-5D88-F2BA-94A214F39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1DE1A-D374-714B-7BEF-461B1E779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06B9-9620-B241-9D59-9DEB869DD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94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4F134C-107F-DFA0-69BA-DC033C7D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AC515-FD43-C093-BA57-475A805AD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8A257-6ECC-8355-C32D-27FC06D4A8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13C30-DC36-934D-B842-E9FA64A4D620}" type="datetimeFigureOut">
              <a:rPr lang="en-US" smtClean="0"/>
              <a:t>10/4/24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140718-12EA-F490-3545-EFDE71C65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7ABA3-E535-4361-FA72-827A8E6BD4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106B9-9620-B241-9D59-9DEB869DD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02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5A626A-C19A-0F1D-E0D5-D5AC1AF0A9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6" t="18898" r="867" b="25685"/>
          <a:stretch/>
        </p:blipFill>
        <p:spPr>
          <a:xfrm>
            <a:off x="1905000" y="0"/>
            <a:ext cx="8381999" cy="611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645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A9F389-20E2-901C-C542-998E2088F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0107" y="5680364"/>
            <a:ext cx="1221893" cy="1177636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1BB4492-9B30-68AA-8652-63F3BF406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53604" y="797198"/>
            <a:ext cx="9284792" cy="4691317"/>
          </a:xfrm>
        </p:spPr>
      </p:pic>
    </p:spTree>
    <p:extLst>
      <p:ext uri="{BB962C8B-B14F-4D97-AF65-F5344CB8AC3E}">
        <p14:creationId xmlns:p14="http://schemas.microsoft.com/office/powerpoint/2010/main" val="4020623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51B70-2CB9-6C0F-09F6-8B96C08D5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219" y="200890"/>
            <a:ext cx="11471562" cy="64562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40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“W</a:t>
            </a:r>
            <a:r>
              <a:rPr lang="en-US" sz="3200" dirty="0">
                <a:solidFill>
                  <a:schemeClr val="bg1"/>
                </a:solidFill>
                <a:effectLst/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e need to find God, and he cannot be found in noise and restlessness. 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effectLst/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God is the friend of silence.”</a:t>
            </a:r>
            <a:r>
              <a:rPr lang="en-US" sz="3600" dirty="0">
                <a:solidFill>
                  <a:schemeClr val="bg1"/>
                </a:solidFill>
                <a:effectLst/>
                <a:latin typeface="Abadi MT Condensed Light" panose="020B0306030101010103" pitchFamily="34" charset="77"/>
              </a:rPr>
              <a:t> </a:t>
            </a:r>
          </a:p>
          <a:p>
            <a:pPr marL="0" indent="0" algn="ctr">
              <a:buNone/>
            </a:pPr>
            <a:r>
              <a:rPr lang="en-US" sz="2400" i="1" dirty="0">
                <a:solidFill>
                  <a:schemeClr val="bg1"/>
                </a:solidFill>
                <a:latin typeface="Abadi MT Condensed Light" panose="020B0306030101010103" pitchFamily="34" charset="77"/>
              </a:rPr>
              <a:t>Mother Teresa</a:t>
            </a:r>
            <a:endParaRPr lang="en-US" sz="4000" i="1" dirty="0">
              <a:solidFill>
                <a:schemeClr val="bg1"/>
              </a:solidFill>
              <a:effectLst/>
              <a:latin typeface="Abadi MT Condensed Light" panose="020B0306030101010103" pitchFamily="34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A9F389-20E2-901C-C542-998E2088F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221" y="5056909"/>
            <a:ext cx="1868779" cy="180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023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51B70-2CB9-6C0F-09F6-8B96C08D5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219" y="200890"/>
            <a:ext cx="11471562" cy="64562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40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I’m not in a hurry 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when it comes to your Spirit 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when it comes to your presence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when it comes to your voice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I’m learning to listen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just to rest in your nearness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I’m starting to notice you are speaking</a:t>
            </a:r>
          </a:p>
          <a:p>
            <a:pPr marL="0" indent="0" algn="ctr">
              <a:buNone/>
            </a:pPr>
            <a:endParaRPr lang="en-US" sz="3600" dirty="0">
              <a:solidFill>
                <a:schemeClr val="bg1"/>
              </a:solidFill>
              <a:effectLst/>
              <a:latin typeface="Abadi MT Condensed Light" panose="020B0306030101010103" pitchFamily="34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A9F389-20E2-901C-C542-998E2088F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221" y="5056909"/>
            <a:ext cx="1868779" cy="180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2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51B70-2CB9-6C0F-09F6-8B96C08D5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982" y="200890"/>
            <a:ext cx="11970327" cy="64562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40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en-US" sz="3200" dirty="0">
                <a:solidFill>
                  <a:schemeClr val="bg1"/>
                </a:solidFill>
                <a:effectLst/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You have made us for yourself, O Lord, 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effectLst/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and our hearts are restless until they rest in you.”</a:t>
            </a:r>
            <a:r>
              <a:rPr lang="en-US" sz="3200" dirty="0">
                <a:solidFill>
                  <a:schemeClr val="bg1"/>
                </a:solidFill>
                <a:effectLst/>
                <a:latin typeface="Abadi MT Condensed Light" panose="020B0306030101010103" pitchFamily="34" charset="77"/>
              </a:rPr>
              <a:t> </a:t>
            </a:r>
          </a:p>
          <a:p>
            <a:pPr marL="0" indent="0" algn="ctr">
              <a:buNone/>
            </a:pPr>
            <a:r>
              <a:rPr lang="en-US" sz="2400" i="1" dirty="0">
                <a:solidFill>
                  <a:schemeClr val="bg1"/>
                </a:solidFill>
                <a:latin typeface="Abadi MT Condensed Light" panose="020B0306030101010103" pitchFamily="34" charset="77"/>
              </a:rPr>
              <a:t>St. Augustine</a:t>
            </a:r>
            <a:endParaRPr lang="en-US" sz="2400" i="1" dirty="0">
              <a:solidFill>
                <a:schemeClr val="bg1"/>
              </a:solidFill>
              <a:effectLst/>
              <a:latin typeface="Abadi MT Condensed Light" panose="020B0306030101010103" pitchFamily="34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A9F389-20E2-901C-C542-998E2088F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221" y="5056909"/>
            <a:ext cx="1868779" cy="180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187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51B70-2CB9-6C0F-09F6-8B96C08D5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982" y="200890"/>
            <a:ext cx="11970327" cy="64562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40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effectLst/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Solitude is not an easy path, but it is the ancient path — the Jesus path — 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effectLst/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to a strong, deep, joyful, vibrant life with God.</a:t>
            </a:r>
            <a:endParaRPr lang="en-US" sz="3200" dirty="0">
              <a:solidFill>
                <a:schemeClr val="bg1"/>
              </a:solidFill>
              <a:effectLst/>
              <a:latin typeface="Abadi MT Condensed Light" panose="020B0306030101010103" pitchFamily="34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A9F389-20E2-901C-C542-998E2088F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221" y="5056909"/>
            <a:ext cx="1868779" cy="180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425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C5924-ABDA-2AE4-4DAF-14A964851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09600"/>
            <a:ext cx="10896600" cy="55673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500" dirty="0">
              <a:solidFill>
                <a:schemeClr val="bg1"/>
              </a:solidFill>
              <a:latin typeface="Abadi MT Condensed Light" panose="020B0306030101010103" pitchFamily="34" charset="77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5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But he would withdraw to </a:t>
            </a:r>
            <a:r>
              <a:rPr lang="en-US" sz="2500" u="sng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desolate places</a:t>
            </a:r>
            <a:r>
              <a:rPr lang="en-US" sz="25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 [</a:t>
            </a:r>
            <a:r>
              <a:rPr lang="en-US" sz="2500" i="1" dirty="0" err="1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eremos</a:t>
            </a:r>
            <a:r>
              <a:rPr lang="en-US" sz="25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] and pray.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Luke 5:16</a:t>
            </a:r>
          </a:p>
          <a:p>
            <a:pPr marL="0" indent="0">
              <a:buNone/>
            </a:pPr>
            <a:endParaRPr lang="en-US" sz="2500" dirty="0">
              <a:solidFill>
                <a:schemeClr val="bg1"/>
              </a:solidFill>
              <a:latin typeface="Abadi MT Condensed Light" panose="020B0306030101010103" pitchFamily="34" charset="77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500" i="1" dirty="0" err="1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eremos</a:t>
            </a:r>
            <a:r>
              <a:rPr lang="en-US" sz="2500" i="1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(</a:t>
            </a:r>
            <a:r>
              <a:rPr lang="el-GR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ἔρημος</a:t>
            </a:r>
            <a:r>
              <a:rPr lang="en-US" sz="22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)  </a:t>
            </a:r>
            <a:r>
              <a:rPr lang="en-US" sz="25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= 	“the wilderness” </a:t>
            </a:r>
          </a:p>
          <a:p>
            <a:pPr marL="0" indent="0">
              <a:buNone/>
            </a:pPr>
            <a:r>
              <a:rPr lang="en-US" sz="25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			“the desert”</a:t>
            </a:r>
          </a:p>
          <a:p>
            <a:pPr marL="0" indent="0">
              <a:buNone/>
            </a:pPr>
            <a:r>
              <a:rPr lang="en-US" sz="2500" i="1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			</a:t>
            </a:r>
            <a:r>
              <a:rPr lang="en-US" sz="25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“the solitary place”</a:t>
            </a:r>
          </a:p>
          <a:p>
            <a:pPr marL="0" indent="0">
              <a:buNone/>
            </a:pPr>
            <a:r>
              <a:rPr lang="en-US" sz="25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			“the quiet place”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4B7FC2-5769-078F-7930-78B1C17CE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221" y="5056909"/>
            <a:ext cx="1868779" cy="180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0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51B70-2CB9-6C0F-09F6-8B96C08D5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382" y="263236"/>
            <a:ext cx="11720945" cy="659476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endParaRPr lang="en-US" sz="2500" baseline="30000" dirty="0">
              <a:solidFill>
                <a:schemeClr val="bg1"/>
              </a:solidFill>
              <a:latin typeface="Abadi MT Condensed Light" panose="020B0306030101010103" pitchFamily="34" charset="77"/>
              <a:cs typeface="Arial" panose="020B0604020202020204" pitchFamily="34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2500" baseline="300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9</a:t>
            </a:r>
            <a:r>
              <a:rPr lang="en-US" sz="25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In those days Jesus came from Nazareth of Galilee and was baptized by John in the Jordan. </a:t>
            </a:r>
            <a:r>
              <a:rPr lang="en-US" sz="2500" baseline="300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10</a:t>
            </a:r>
            <a:r>
              <a:rPr lang="en-US" sz="25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And when he came up out of the water, immediately he saw the heavens being torn open and the Spirit descending on him like a dove. </a:t>
            </a:r>
            <a:r>
              <a:rPr lang="en-US" sz="2500" baseline="300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11</a:t>
            </a:r>
            <a:r>
              <a:rPr lang="en-US" sz="25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And a voice came from heaven, “You are my beloved Son; with you I am well pleased.”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2500" baseline="300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12</a:t>
            </a:r>
            <a:r>
              <a:rPr lang="en-US" sz="25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The Spirit immediately drove him out into the wilderness. </a:t>
            </a:r>
            <a:r>
              <a:rPr lang="en-US" sz="2500" baseline="300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13</a:t>
            </a:r>
            <a:r>
              <a:rPr lang="en-US" sz="25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And he was in the wilderness forty days, being tempted by Satan. And he was with the wild animals, and the angels were ministering to him. 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500" dirty="0">
                <a:solidFill>
                  <a:schemeClr val="bg1"/>
                </a:solidFill>
                <a:latin typeface="Abadi MT Condensed Light" panose="020B0306030101010103" pitchFamily="34" charset="77"/>
                <a:cs typeface="Arial" panose="020B0604020202020204" pitchFamily="34" charset="0"/>
              </a:rPr>
              <a:t>Mark 1:9-13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34F96F-AC6D-0D6F-AF98-BB7F82897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221" y="5056909"/>
            <a:ext cx="1868779" cy="180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74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51B70-2CB9-6C0F-09F6-8B96C08D5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382" y="263236"/>
            <a:ext cx="11693235" cy="519545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endParaRPr lang="en-US" sz="2500" baseline="30000" dirty="0">
              <a:solidFill>
                <a:schemeClr val="bg1"/>
              </a:solidFill>
              <a:effectLst/>
              <a:latin typeface="Abadi MT Condensed Light" panose="020B0306030101010103" pitchFamily="34" charset="77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500" baseline="30000" dirty="0">
                <a:solidFill>
                  <a:schemeClr val="bg1"/>
                </a:solidFill>
                <a:effectLst/>
                <a:latin typeface="Abadi MT Condensed Light" panose="020B0306030101010103" pitchFamily="34" charset="77"/>
              </a:rPr>
              <a:t>35</a:t>
            </a:r>
            <a:r>
              <a:rPr lang="en-US" sz="2500" dirty="0">
                <a:solidFill>
                  <a:schemeClr val="bg1"/>
                </a:solidFill>
                <a:effectLst/>
                <a:latin typeface="Abadi MT Condensed Light" panose="020B0306030101010103" pitchFamily="34" charset="77"/>
              </a:rPr>
              <a:t>And rising very early in the morning, while it was still dark, he departed and went out to a desolate place [</a:t>
            </a:r>
            <a:r>
              <a:rPr lang="en-US" sz="2500" i="1" dirty="0" err="1">
                <a:solidFill>
                  <a:schemeClr val="bg1"/>
                </a:solidFill>
                <a:effectLst/>
                <a:latin typeface="Abadi MT Condensed Light" panose="020B0306030101010103" pitchFamily="34" charset="77"/>
              </a:rPr>
              <a:t>eremos</a:t>
            </a:r>
            <a:r>
              <a:rPr lang="en-US" sz="2500" dirty="0">
                <a:solidFill>
                  <a:schemeClr val="bg1"/>
                </a:solidFill>
                <a:effectLst/>
                <a:latin typeface="Abadi MT Condensed Light" panose="020B0306030101010103" pitchFamily="34" charset="77"/>
              </a:rPr>
              <a:t>], and there he prayed. 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500" baseline="30000" dirty="0">
                <a:solidFill>
                  <a:schemeClr val="bg1"/>
                </a:solidFill>
                <a:effectLst/>
                <a:latin typeface="Abadi MT Condensed Light" panose="020B0306030101010103" pitchFamily="34" charset="77"/>
              </a:rPr>
              <a:t>36</a:t>
            </a:r>
            <a:r>
              <a:rPr lang="en-US" sz="2500" dirty="0">
                <a:solidFill>
                  <a:schemeClr val="bg1"/>
                </a:solidFill>
                <a:effectLst/>
                <a:latin typeface="Abadi MT Condensed Light" panose="020B0306030101010103" pitchFamily="34" charset="77"/>
              </a:rPr>
              <a:t>And Simon and those who were with him searched for him, </a:t>
            </a:r>
            <a:r>
              <a:rPr lang="en-US" sz="2500" baseline="30000" dirty="0">
                <a:solidFill>
                  <a:schemeClr val="bg1"/>
                </a:solidFill>
                <a:effectLst/>
                <a:latin typeface="Abadi MT Condensed Light" panose="020B0306030101010103" pitchFamily="34" charset="77"/>
              </a:rPr>
              <a:t>37</a:t>
            </a:r>
            <a:r>
              <a:rPr lang="en-US" sz="2500" dirty="0">
                <a:solidFill>
                  <a:schemeClr val="bg1"/>
                </a:solidFill>
                <a:effectLst/>
                <a:latin typeface="Abadi MT Condensed Light" panose="020B0306030101010103" pitchFamily="34" charset="77"/>
              </a:rPr>
              <a:t>and they found him and said to him, “Everyone is looking for you.” 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500" dirty="0">
                <a:solidFill>
                  <a:schemeClr val="bg1"/>
                </a:solidFill>
                <a:effectLst/>
                <a:latin typeface="Abadi MT Condensed Light" panose="020B0306030101010103" pitchFamily="34" charset="77"/>
              </a:rPr>
              <a:t>Mark 1:29-37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E689AA-FF1C-38CA-193D-623300144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221" y="5056909"/>
            <a:ext cx="1868779" cy="180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85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51B70-2CB9-6C0F-09F6-8B96C08D5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219" y="200890"/>
            <a:ext cx="11471562" cy="64562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3200" dirty="0">
                <a:solidFill>
                  <a:schemeClr val="bg1"/>
                </a:solidFill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Solitude is not “me time”</a:t>
            </a:r>
          </a:p>
          <a:p>
            <a:pPr marL="514350" indent="-514350">
              <a:buAutoNum type="arabicPeriod"/>
            </a:pPr>
            <a:r>
              <a:rPr lang="en-US" sz="3200" dirty="0">
                <a:solidFill>
                  <a:schemeClr val="bg1"/>
                </a:solidFill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Solitude is not just for introverts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40899B-91BC-2D65-FFC3-AD1475EE3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221" y="5056909"/>
            <a:ext cx="1868779" cy="180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8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51B70-2CB9-6C0F-09F6-8B96C08D5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219" y="200890"/>
            <a:ext cx="11471562" cy="64562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en-US" sz="3200" dirty="0">
                <a:solidFill>
                  <a:schemeClr val="bg1"/>
                </a:solidFill>
                <a:effectLst/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olitude is intentional time to be alone with God in a place free from all inputs. </a:t>
            </a:r>
            <a:endParaRPr lang="en-US" sz="4400" dirty="0">
              <a:solidFill>
                <a:schemeClr val="bg1"/>
              </a:solidFill>
              <a:effectLst/>
              <a:latin typeface="Abadi MT Condensed Light" panose="020B0306030101010103" pitchFamily="34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40899B-91BC-2D65-FFC3-AD1475EE3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221" y="5056909"/>
            <a:ext cx="1868779" cy="180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50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51B70-2CB9-6C0F-09F6-8B96C08D5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219" y="200890"/>
            <a:ext cx="11471562" cy="64562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3200" dirty="0">
                <a:solidFill>
                  <a:schemeClr val="bg1"/>
                </a:solidFill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Solitude is not “me time”</a:t>
            </a:r>
          </a:p>
          <a:p>
            <a:pPr marL="514350" indent="-514350">
              <a:buAutoNum type="arabicPeriod"/>
            </a:pPr>
            <a:r>
              <a:rPr lang="en-US" sz="3200" dirty="0">
                <a:solidFill>
                  <a:schemeClr val="bg1"/>
                </a:solidFill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Solitude is not just for introverts</a:t>
            </a:r>
          </a:p>
          <a:p>
            <a:pPr marL="514350" indent="-514350">
              <a:buAutoNum type="arabicPeriod"/>
            </a:pPr>
            <a:r>
              <a:rPr lang="en-US" sz="3200" dirty="0">
                <a:solidFill>
                  <a:schemeClr val="bg1"/>
                </a:solidFill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Solitude is not the time to listen to Christian music, read Christian books, or study the Bible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40899B-91BC-2D65-FFC3-AD1475EE3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221" y="5056909"/>
            <a:ext cx="1868779" cy="180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624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EAA475-ECD2-98A2-A187-44B323D3E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2700"/>
            <a:ext cx="12469091" cy="69878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58926B-2FD8-D0F2-60E3-C1D72A932671}"/>
              </a:ext>
            </a:extLst>
          </p:cNvPr>
          <p:cNvSpPr txBox="1"/>
          <p:nvPr/>
        </p:nvSpPr>
        <p:spPr>
          <a:xfrm>
            <a:off x="1316180" y="180107"/>
            <a:ext cx="7439891" cy="523220"/>
          </a:xfrm>
          <a:prstGeom prst="rect">
            <a:avLst/>
          </a:prstGeom>
          <a:solidFill>
            <a:srgbClr val="21212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63B5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 SCREEN TIME WORLDWIDE</a:t>
            </a:r>
          </a:p>
        </p:txBody>
      </p:sp>
    </p:spTree>
    <p:extLst>
      <p:ext uri="{BB962C8B-B14F-4D97-AF65-F5344CB8AC3E}">
        <p14:creationId xmlns:p14="http://schemas.microsoft.com/office/powerpoint/2010/main" val="1708397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51B70-2CB9-6C0F-09F6-8B96C08D5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219" y="200890"/>
            <a:ext cx="11471562" cy="64562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bg1"/>
              </a:solidFill>
              <a:latin typeface="Abadi MT Condensed Light" panose="020B0306030101010103" pitchFamily="34" charset="77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en-US" sz="3200" dirty="0">
                <a:solidFill>
                  <a:schemeClr val="bg1"/>
                </a:solidFill>
                <a:effectLst/>
                <a:latin typeface="Abadi MT Condensed Light" panose="020B03060301010101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olitude is intentional time to be alone with God in a place free from all inputs. </a:t>
            </a:r>
            <a:endParaRPr lang="en-US" sz="4400" dirty="0">
              <a:solidFill>
                <a:schemeClr val="bg1"/>
              </a:solidFill>
              <a:effectLst/>
              <a:latin typeface="Abadi MT Condensed Light" panose="020B0306030101010103" pitchFamily="34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A9F389-20E2-901C-C542-998E2088F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221" y="5056909"/>
            <a:ext cx="1868779" cy="180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453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1663</TotalTime>
  <Words>424</Words>
  <Application>Microsoft Macintosh PowerPoint</Application>
  <PresentationFormat>Widescreen</PresentationFormat>
  <Paragraphs>75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Abadi MT Condensed Light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Langley</dc:creator>
  <cp:lastModifiedBy>Jessica Langley</cp:lastModifiedBy>
  <cp:revision>2</cp:revision>
  <dcterms:created xsi:type="dcterms:W3CDTF">2024-10-03T13:17:10Z</dcterms:created>
  <dcterms:modified xsi:type="dcterms:W3CDTF">2024-10-05T08:48:49Z</dcterms:modified>
</cp:coreProperties>
</file>