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93" r:id="rId5"/>
    <p:sldId id="318" r:id="rId6"/>
    <p:sldId id="302" r:id="rId7"/>
    <p:sldId id="324" r:id="rId8"/>
    <p:sldId id="325" r:id="rId9"/>
    <p:sldId id="319" r:id="rId10"/>
    <p:sldId id="320" r:id="rId11"/>
    <p:sldId id="321" r:id="rId12"/>
    <p:sldId id="317" r:id="rId13"/>
    <p:sldId id="326" r:id="rId14"/>
    <p:sldId id="313" r:id="rId15"/>
    <p:sldId id="327" r:id="rId16"/>
    <p:sldId id="328" r:id="rId17"/>
    <p:sldId id="31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19" autoAdjust="0"/>
  </p:normalViewPr>
  <p:slideViewPr>
    <p:cSldViewPr snapToGrid="0">
      <p:cViewPr>
        <p:scale>
          <a:sx n="73" d="100"/>
          <a:sy n="73" d="100"/>
        </p:scale>
        <p:origin x="3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BEFD72-C750-4A34-9960-ADBCED119ED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3CBAA7A3-CF81-4118-948F-0F1FDDEACE7C}">
      <dgm:prSet phldrT="[Text]"/>
      <dgm:spPr/>
      <dgm:t>
        <a:bodyPr/>
        <a:lstStyle/>
        <a:p>
          <a:endParaRPr lang="en-ZA" dirty="0"/>
        </a:p>
      </dgm:t>
    </dgm:pt>
    <dgm:pt modelId="{F64F2538-C8DD-4181-93B8-4A91C572DED8}" type="parTrans" cxnId="{30EA615D-C231-40D7-A65E-A5E3786678E6}">
      <dgm:prSet/>
      <dgm:spPr/>
      <dgm:t>
        <a:bodyPr/>
        <a:lstStyle/>
        <a:p>
          <a:endParaRPr lang="en-ZA"/>
        </a:p>
      </dgm:t>
    </dgm:pt>
    <dgm:pt modelId="{D6442D43-0344-4D6B-9DB4-8932101D749D}" type="sibTrans" cxnId="{30EA615D-C231-40D7-A65E-A5E3786678E6}">
      <dgm:prSet/>
      <dgm:spPr/>
      <dgm:t>
        <a:bodyPr/>
        <a:lstStyle/>
        <a:p>
          <a:endParaRPr lang="en-ZA"/>
        </a:p>
      </dgm:t>
    </dgm:pt>
    <dgm:pt modelId="{C6D7157C-9B18-4FDA-B2A0-8CF62D044A64}">
      <dgm:prSet phldrT="[Text]"/>
      <dgm:spPr/>
      <dgm:t>
        <a:bodyPr/>
        <a:lstStyle/>
        <a:p>
          <a:endParaRPr lang="en-ZA" dirty="0"/>
        </a:p>
      </dgm:t>
    </dgm:pt>
    <dgm:pt modelId="{62ACD94B-8789-4580-801F-B383C97C2985}" type="parTrans" cxnId="{5C5E9397-B501-4B23-8B21-86633B51B7E5}">
      <dgm:prSet/>
      <dgm:spPr/>
      <dgm:t>
        <a:bodyPr/>
        <a:lstStyle/>
        <a:p>
          <a:endParaRPr lang="en-ZA"/>
        </a:p>
      </dgm:t>
    </dgm:pt>
    <dgm:pt modelId="{0E3A19AA-8C10-4796-B938-1F4A2EC69497}" type="sibTrans" cxnId="{5C5E9397-B501-4B23-8B21-86633B51B7E5}">
      <dgm:prSet/>
      <dgm:spPr/>
      <dgm:t>
        <a:bodyPr/>
        <a:lstStyle/>
        <a:p>
          <a:endParaRPr lang="en-ZA"/>
        </a:p>
      </dgm:t>
    </dgm:pt>
    <dgm:pt modelId="{3D3C38D1-3245-4B8B-B5F2-875A81DC46FB}">
      <dgm:prSet phldrT="[Text]"/>
      <dgm:spPr/>
      <dgm:t>
        <a:bodyPr/>
        <a:lstStyle/>
        <a:p>
          <a:endParaRPr lang="en-ZA" dirty="0"/>
        </a:p>
      </dgm:t>
    </dgm:pt>
    <dgm:pt modelId="{D8CB55DC-E305-4C25-95F6-D1CF202FB3C9}" type="parTrans" cxnId="{8A764D80-5753-4CD9-9CDD-1AF2344D02BE}">
      <dgm:prSet/>
      <dgm:spPr/>
      <dgm:t>
        <a:bodyPr/>
        <a:lstStyle/>
        <a:p>
          <a:endParaRPr lang="en-ZA"/>
        </a:p>
      </dgm:t>
    </dgm:pt>
    <dgm:pt modelId="{087DED75-BDE8-4E69-81DF-09A8145D4648}" type="sibTrans" cxnId="{8A764D80-5753-4CD9-9CDD-1AF2344D02BE}">
      <dgm:prSet/>
      <dgm:spPr/>
      <dgm:t>
        <a:bodyPr/>
        <a:lstStyle/>
        <a:p>
          <a:endParaRPr lang="en-ZA"/>
        </a:p>
      </dgm:t>
    </dgm:pt>
    <dgm:pt modelId="{82C48652-72A1-46D9-BC73-8BF1139998DD}" type="pres">
      <dgm:prSet presAssocID="{93BEFD72-C750-4A34-9960-ADBCED119ED5}" presName="Name0" presStyleCnt="0">
        <dgm:presLayoutVars>
          <dgm:dir/>
          <dgm:resizeHandles val="exact"/>
        </dgm:presLayoutVars>
      </dgm:prSet>
      <dgm:spPr/>
    </dgm:pt>
    <dgm:pt modelId="{0F98DF54-9492-4E45-A982-1C25E050F769}" type="pres">
      <dgm:prSet presAssocID="{3CBAA7A3-CF81-4118-948F-0F1FDDEACE7C}" presName="node" presStyleLbl="node1" presStyleIdx="0" presStyleCnt="3">
        <dgm:presLayoutVars>
          <dgm:bulletEnabled val="1"/>
        </dgm:presLayoutVars>
      </dgm:prSet>
      <dgm:spPr/>
    </dgm:pt>
    <dgm:pt modelId="{E52624EC-61E5-4263-A377-F6B553855191}" type="pres">
      <dgm:prSet presAssocID="{D6442D43-0344-4D6B-9DB4-8932101D749D}" presName="sibTrans" presStyleLbl="sibTrans2D1" presStyleIdx="0" presStyleCnt="2"/>
      <dgm:spPr/>
    </dgm:pt>
    <dgm:pt modelId="{58CF9317-A7F9-45F6-B180-6DAE78163C70}" type="pres">
      <dgm:prSet presAssocID="{D6442D43-0344-4D6B-9DB4-8932101D749D}" presName="connectorText" presStyleLbl="sibTrans2D1" presStyleIdx="0" presStyleCnt="2"/>
      <dgm:spPr/>
    </dgm:pt>
    <dgm:pt modelId="{B95933F7-D753-4DB4-A2DC-0F63F5A0A59C}" type="pres">
      <dgm:prSet presAssocID="{C6D7157C-9B18-4FDA-B2A0-8CF62D044A64}" presName="node" presStyleLbl="node1" presStyleIdx="1" presStyleCnt="3">
        <dgm:presLayoutVars>
          <dgm:bulletEnabled val="1"/>
        </dgm:presLayoutVars>
      </dgm:prSet>
      <dgm:spPr/>
    </dgm:pt>
    <dgm:pt modelId="{E1DDEAFA-91E0-4262-87F6-5E3DC6F0A4D8}" type="pres">
      <dgm:prSet presAssocID="{0E3A19AA-8C10-4796-B938-1F4A2EC69497}" presName="sibTrans" presStyleLbl="sibTrans2D1" presStyleIdx="1" presStyleCnt="2"/>
      <dgm:spPr/>
    </dgm:pt>
    <dgm:pt modelId="{EE1F2B40-DC6C-4101-9F37-F17F0B76F282}" type="pres">
      <dgm:prSet presAssocID="{0E3A19AA-8C10-4796-B938-1F4A2EC69497}" presName="connectorText" presStyleLbl="sibTrans2D1" presStyleIdx="1" presStyleCnt="2"/>
      <dgm:spPr/>
    </dgm:pt>
    <dgm:pt modelId="{CB479DD4-E4D6-4711-98DF-56B1D5A5040A}" type="pres">
      <dgm:prSet presAssocID="{3D3C38D1-3245-4B8B-B5F2-875A81DC46FB}" presName="node" presStyleLbl="node1" presStyleIdx="2" presStyleCnt="3" custLinFactNeighborX="-1020" custLinFactNeighborY="0">
        <dgm:presLayoutVars>
          <dgm:bulletEnabled val="1"/>
        </dgm:presLayoutVars>
      </dgm:prSet>
      <dgm:spPr/>
    </dgm:pt>
  </dgm:ptLst>
  <dgm:cxnLst>
    <dgm:cxn modelId="{F79B5424-4F50-422D-A8F7-E64DF83152CF}" type="presOf" srcId="{C6D7157C-9B18-4FDA-B2A0-8CF62D044A64}" destId="{B95933F7-D753-4DB4-A2DC-0F63F5A0A59C}" srcOrd="0" destOrd="0" presId="urn:microsoft.com/office/officeart/2005/8/layout/process1"/>
    <dgm:cxn modelId="{45189A2A-E995-4C31-86E4-62CA12211F8B}" type="presOf" srcId="{0E3A19AA-8C10-4796-B938-1F4A2EC69497}" destId="{E1DDEAFA-91E0-4262-87F6-5E3DC6F0A4D8}" srcOrd="0" destOrd="0" presId="urn:microsoft.com/office/officeart/2005/8/layout/process1"/>
    <dgm:cxn modelId="{30EA615D-C231-40D7-A65E-A5E3786678E6}" srcId="{93BEFD72-C750-4A34-9960-ADBCED119ED5}" destId="{3CBAA7A3-CF81-4118-948F-0F1FDDEACE7C}" srcOrd="0" destOrd="0" parTransId="{F64F2538-C8DD-4181-93B8-4A91C572DED8}" sibTransId="{D6442D43-0344-4D6B-9DB4-8932101D749D}"/>
    <dgm:cxn modelId="{8A764D80-5753-4CD9-9CDD-1AF2344D02BE}" srcId="{93BEFD72-C750-4A34-9960-ADBCED119ED5}" destId="{3D3C38D1-3245-4B8B-B5F2-875A81DC46FB}" srcOrd="2" destOrd="0" parTransId="{D8CB55DC-E305-4C25-95F6-D1CF202FB3C9}" sibTransId="{087DED75-BDE8-4E69-81DF-09A8145D4648}"/>
    <dgm:cxn modelId="{357C8880-488F-4C71-BB91-BB9743DC2F6D}" type="presOf" srcId="{3D3C38D1-3245-4B8B-B5F2-875A81DC46FB}" destId="{CB479DD4-E4D6-4711-98DF-56B1D5A5040A}" srcOrd="0" destOrd="0" presId="urn:microsoft.com/office/officeart/2005/8/layout/process1"/>
    <dgm:cxn modelId="{275AE58C-6C16-4EE4-9445-EE42B94D4AF3}" type="presOf" srcId="{0E3A19AA-8C10-4796-B938-1F4A2EC69497}" destId="{EE1F2B40-DC6C-4101-9F37-F17F0B76F282}" srcOrd="1" destOrd="0" presId="urn:microsoft.com/office/officeart/2005/8/layout/process1"/>
    <dgm:cxn modelId="{5C5E9397-B501-4B23-8B21-86633B51B7E5}" srcId="{93BEFD72-C750-4A34-9960-ADBCED119ED5}" destId="{C6D7157C-9B18-4FDA-B2A0-8CF62D044A64}" srcOrd="1" destOrd="0" parTransId="{62ACD94B-8789-4580-801F-B383C97C2985}" sibTransId="{0E3A19AA-8C10-4796-B938-1F4A2EC69497}"/>
    <dgm:cxn modelId="{7D335BA9-AE47-4710-A9C8-6D8C73713243}" type="presOf" srcId="{D6442D43-0344-4D6B-9DB4-8932101D749D}" destId="{E52624EC-61E5-4263-A377-F6B553855191}" srcOrd="0" destOrd="0" presId="urn:microsoft.com/office/officeart/2005/8/layout/process1"/>
    <dgm:cxn modelId="{DE5C83B4-9D54-4B2E-9F6A-E1227D65A457}" type="presOf" srcId="{D6442D43-0344-4D6B-9DB4-8932101D749D}" destId="{58CF9317-A7F9-45F6-B180-6DAE78163C70}" srcOrd="1" destOrd="0" presId="urn:microsoft.com/office/officeart/2005/8/layout/process1"/>
    <dgm:cxn modelId="{CC744CB5-F913-4A26-9A9E-EE979E9EAC64}" type="presOf" srcId="{3CBAA7A3-CF81-4118-948F-0F1FDDEACE7C}" destId="{0F98DF54-9492-4E45-A982-1C25E050F769}" srcOrd="0" destOrd="0" presId="urn:microsoft.com/office/officeart/2005/8/layout/process1"/>
    <dgm:cxn modelId="{23A270F1-4730-46F5-8105-51BB3C77EC78}" type="presOf" srcId="{93BEFD72-C750-4A34-9960-ADBCED119ED5}" destId="{82C48652-72A1-46D9-BC73-8BF1139998DD}" srcOrd="0" destOrd="0" presId="urn:microsoft.com/office/officeart/2005/8/layout/process1"/>
    <dgm:cxn modelId="{8AFB0679-8EA4-4BC9-8471-583AF3CB11ED}" type="presParOf" srcId="{82C48652-72A1-46D9-BC73-8BF1139998DD}" destId="{0F98DF54-9492-4E45-A982-1C25E050F769}" srcOrd="0" destOrd="0" presId="urn:microsoft.com/office/officeart/2005/8/layout/process1"/>
    <dgm:cxn modelId="{71E5C280-0D1F-40C7-9355-492A65C0F6D2}" type="presParOf" srcId="{82C48652-72A1-46D9-BC73-8BF1139998DD}" destId="{E52624EC-61E5-4263-A377-F6B553855191}" srcOrd="1" destOrd="0" presId="urn:microsoft.com/office/officeart/2005/8/layout/process1"/>
    <dgm:cxn modelId="{AA652D6A-3252-4B47-B052-CF4F9471C04A}" type="presParOf" srcId="{E52624EC-61E5-4263-A377-F6B553855191}" destId="{58CF9317-A7F9-45F6-B180-6DAE78163C70}" srcOrd="0" destOrd="0" presId="urn:microsoft.com/office/officeart/2005/8/layout/process1"/>
    <dgm:cxn modelId="{07333BE7-648F-4102-84A2-35D63441415F}" type="presParOf" srcId="{82C48652-72A1-46D9-BC73-8BF1139998DD}" destId="{B95933F7-D753-4DB4-A2DC-0F63F5A0A59C}" srcOrd="2" destOrd="0" presId="urn:microsoft.com/office/officeart/2005/8/layout/process1"/>
    <dgm:cxn modelId="{7D2A0A22-5319-4A4C-A7DC-717EB5713D33}" type="presParOf" srcId="{82C48652-72A1-46D9-BC73-8BF1139998DD}" destId="{E1DDEAFA-91E0-4262-87F6-5E3DC6F0A4D8}" srcOrd="3" destOrd="0" presId="urn:microsoft.com/office/officeart/2005/8/layout/process1"/>
    <dgm:cxn modelId="{D977FDF2-D039-468B-A4CE-4A883EFEDE41}" type="presParOf" srcId="{E1DDEAFA-91E0-4262-87F6-5E3DC6F0A4D8}" destId="{EE1F2B40-DC6C-4101-9F37-F17F0B76F282}" srcOrd="0" destOrd="0" presId="urn:microsoft.com/office/officeart/2005/8/layout/process1"/>
    <dgm:cxn modelId="{A9C9E186-F515-4A8E-8BB5-6EC12345BA74}" type="presParOf" srcId="{82C48652-72A1-46D9-BC73-8BF1139998DD}" destId="{CB479DD4-E4D6-4711-98DF-56B1D5A5040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D75490-8B11-4EB5-8383-43DD4D756AD7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6490D2A0-DFC8-4C2E-B760-03D285349138}">
      <dgm:prSet phldrT="[Text]"/>
      <dgm:spPr/>
      <dgm:t>
        <a:bodyPr/>
        <a:lstStyle/>
        <a:p>
          <a:endParaRPr lang="en-ZA" dirty="0"/>
        </a:p>
      </dgm:t>
    </dgm:pt>
    <dgm:pt modelId="{5B47B82E-4E22-419E-926C-E820A6F68E6A}" type="parTrans" cxnId="{4328CD97-B008-4DC4-A243-9DF1E760E960}">
      <dgm:prSet/>
      <dgm:spPr/>
      <dgm:t>
        <a:bodyPr/>
        <a:lstStyle/>
        <a:p>
          <a:endParaRPr lang="en-ZA"/>
        </a:p>
      </dgm:t>
    </dgm:pt>
    <dgm:pt modelId="{120CD6D4-62F4-4A92-A1BC-CE68D1A73C66}" type="sibTrans" cxnId="{4328CD97-B008-4DC4-A243-9DF1E760E960}">
      <dgm:prSet/>
      <dgm:spPr/>
      <dgm:t>
        <a:bodyPr/>
        <a:lstStyle/>
        <a:p>
          <a:endParaRPr lang="en-ZA"/>
        </a:p>
      </dgm:t>
    </dgm:pt>
    <dgm:pt modelId="{3DAB0AD8-DA89-451E-8725-4AB11E5C594E}">
      <dgm:prSet phldrT="[Text]"/>
      <dgm:spPr/>
      <dgm:t>
        <a:bodyPr/>
        <a:lstStyle/>
        <a:p>
          <a:endParaRPr lang="en-ZA" dirty="0"/>
        </a:p>
      </dgm:t>
    </dgm:pt>
    <dgm:pt modelId="{058EA515-9CA0-47AD-B333-5531E9BA966F}" type="parTrans" cxnId="{D46496C8-6782-4887-97F9-AB8B330BF1A7}">
      <dgm:prSet/>
      <dgm:spPr/>
      <dgm:t>
        <a:bodyPr/>
        <a:lstStyle/>
        <a:p>
          <a:endParaRPr lang="en-ZA"/>
        </a:p>
      </dgm:t>
    </dgm:pt>
    <dgm:pt modelId="{50A317D9-18EB-4595-958C-30ADD0E240A3}" type="sibTrans" cxnId="{D46496C8-6782-4887-97F9-AB8B330BF1A7}">
      <dgm:prSet/>
      <dgm:spPr/>
      <dgm:t>
        <a:bodyPr/>
        <a:lstStyle/>
        <a:p>
          <a:endParaRPr lang="en-ZA"/>
        </a:p>
      </dgm:t>
    </dgm:pt>
    <dgm:pt modelId="{04728F70-CF3C-4D34-99C3-D30024A22986}">
      <dgm:prSet phldrT="[Text]"/>
      <dgm:spPr/>
      <dgm:t>
        <a:bodyPr/>
        <a:lstStyle/>
        <a:p>
          <a:endParaRPr lang="en-ZA" dirty="0"/>
        </a:p>
      </dgm:t>
    </dgm:pt>
    <dgm:pt modelId="{7F6F75AA-CC85-4D0C-8B35-6A5530A445A8}" type="parTrans" cxnId="{0C53B716-2AE7-4EBD-8F2E-8933391F24E1}">
      <dgm:prSet/>
      <dgm:spPr/>
      <dgm:t>
        <a:bodyPr/>
        <a:lstStyle/>
        <a:p>
          <a:endParaRPr lang="en-ZA"/>
        </a:p>
      </dgm:t>
    </dgm:pt>
    <dgm:pt modelId="{43C79276-3DDA-4BAF-9710-C7743F656EDF}" type="sibTrans" cxnId="{0C53B716-2AE7-4EBD-8F2E-8933391F24E1}">
      <dgm:prSet/>
      <dgm:spPr/>
      <dgm:t>
        <a:bodyPr/>
        <a:lstStyle/>
        <a:p>
          <a:endParaRPr lang="en-ZA"/>
        </a:p>
      </dgm:t>
    </dgm:pt>
    <dgm:pt modelId="{C59E32E9-FF7B-46FD-85F1-F78D24A2D5C7}" type="pres">
      <dgm:prSet presAssocID="{F7D75490-8B11-4EB5-8383-43DD4D756AD7}" presName="Name0" presStyleCnt="0">
        <dgm:presLayoutVars>
          <dgm:dir/>
          <dgm:resizeHandles val="exact"/>
        </dgm:presLayoutVars>
      </dgm:prSet>
      <dgm:spPr/>
    </dgm:pt>
    <dgm:pt modelId="{CF38FDC1-3FAA-4F13-840A-DB0C37BDA0B9}" type="pres">
      <dgm:prSet presAssocID="{F7D75490-8B11-4EB5-8383-43DD4D756AD7}" presName="cycle" presStyleCnt="0"/>
      <dgm:spPr/>
    </dgm:pt>
    <dgm:pt modelId="{E866AE8B-D85D-40CD-97AA-255C4D0893E9}" type="pres">
      <dgm:prSet presAssocID="{6490D2A0-DFC8-4C2E-B760-03D285349138}" presName="nodeFirstNode" presStyleLbl="node1" presStyleIdx="0" presStyleCnt="3" custRadScaleRad="101114" custRadScaleInc="-601">
        <dgm:presLayoutVars>
          <dgm:bulletEnabled val="1"/>
        </dgm:presLayoutVars>
      </dgm:prSet>
      <dgm:spPr/>
    </dgm:pt>
    <dgm:pt modelId="{23EC8438-6C76-477C-A5C6-86D8C3B56F38}" type="pres">
      <dgm:prSet presAssocID="{120CD6D4-62F4-4A92-A1BC-CE68D1A73C66}" presName="sibTransFirstNode" presStyleLbl="bgShp" presStyleIdx="0" presStyleCnt="1"/>
      <dgm:spPr/>
    </dgm:pt>
    <dgm:pt modelId="{5838FFAC-2134-49BF-A119-635AE14E1662}" type="pres">
      <dgm:prSet presAssocID="{3DAB0AD8-DA89-451E-8725-4AB11E5C594E}" presName="nodeFollowingNodes" presStyleLbl="node1" presStyleIdx="1" presStyleCnt="3" custRadScaleRad="139020" custRadScaleInc="-22706">
        <dgm:presLayoutVars>
          <dgm:bulletEnabled val="1"/>
        </dgm:presLayoutVars>
      </dgm:prSet>
      <dgm:spPr/>
    </dgm:pt>
    <dgm:pt modelId="{D963E926-B1DC-49AB-9058-06C97E46FC3E}" type="pres">
      <dgm:prSet presAssocID="{04728F70-CF3C-4D34-99C3-D30024A22986}" presName="nodeFollowingNodes" presStyleLbl="node1" presStyleIdx="2" presStyleCnt="3" custRadScaleRad="115209" custRadScaleInc="18794">
        <dgm:presLayoutVars>
          <dgm:bulletEnabled val="1"/>
        </dgm:presLayoutVars>
      </dgm:prSet>
      <dgm:spPr/>
    </dgm:pt>
  </dgm:ptLst>
  <dgm:cxnLst>
    <dgm:cxn modelId="{F14EEE03-C774-4201-8EEB-5EFD62761548}" type="presOf" srcId="{6490D2A0-DFC8-4C2E-B760-03D285349138}" destId="{E866AE8B-D85D-40CD-97AA-255C4D0893E9}" srcOrd="0" destOrd="0" presId="urn:microsoft.com/office/officeart/2005/8/layout/cycle3"/>
    <dgm:cxn modelId="{0C53B716-2AE7-4EBD-8F2E-8933391F24E1}" srcId="{F7D75490-8B11-4EB5-8383-43DD4D756AD7}" destId="{04728F70-CF3C-4D34-99C3-D30024A22986}" srcOrd="2" destOrd="0" parTransId="{7F6F75AA-CC85-4D0C-8B35-6A5530A445A8}" sibTransId="{43C79276-3DDA-4BAF-9710-C7743F656EDF}"/>
    <dgm:cxn modelId="{7107B94C-30DD-4D30-AEA3-6982206BA1B4}" type="presOf" srcId="{3DAB0AD8-DA89-451E-8725-4AB11E5C594E}" destId="{5838FFAC-2134-49BF-A119-635AE14E1662}" srcOrd="0" destOrd="0" presId="urn:microsoft.com/office/officeart/2005/8/layout/cycle3"/>
    <dgm:cxn modelId="{FDAE5770-5118-43B4-BDA2-6B90A749D212}" type="presOf" srcId="{F7D75490-8B11-4EB5-8383-43DD4D756AD7}" destId="{C59E32E9-FF7B-46FD-85F1-F78D24A2D5C7}" srcOrd="0" destOrd="0" presId="urn:microsoft.com/office/officeart/2005/8/layout/cycle3"/>
    <dgm:cxn modelId="{4BD4DE86-AB9A-4D9F-8435-52D110C6064B}" type="presOf" srcId="{120CD6D4-62F4-4A92-A1BC-CE68D1A73C66}" destId="{23EC8438-6C76-477C-A5C6-86D8C3B56F38}" srcOrd="0" destOrd="0" presId="urn:microsoft.com/office/officeart/2005/8/layout/cycle3"/>
    <dgm:cxn modelId="{4328CD97-B008-4DC4-A243-9DF1E760E960}" srcId="{F7D75490-8B11-4EB5-8383-43DD4D756AD7}" destId="{6490D2A0-DFC8-4C2E-B760-03D285349138}" srcOrd="0" destOrd="0" parTransId="{5B47B82E-4E22-419E-926C-E820A6F68E6A}" sibTransId="{120CD6D4-62F4-4A92-A1BC-CE68D1A73C66}"/>
    <dgm:cxn modelId="{B2B2BAA0-B4AC-4105-8DA0-5F0F1AB57D8C}" type="presOf" srcId="{04728F70-CF3C-4D34-99C3-D30024A22986}" destId="{D963E926-B1DC-49AB-9058-06C97E46FC3E}" srcOrd="0" destOrd="0" presId="urn:microsoft.com/office/officeart/2005/8/layout/cycle3"/>
    <dgm:cxn modelId="{D46496C8-6782-4887-97F9-AB8B330BF1A7}" srcId="{F7D75490-8B11-4EB5-8383-43DD4D756AD7}" destId="{3DAB0AD8-DA89-451E-8725-4AB11E5C594E}" srcOrd="1" destOrd="0" parTransId="{058EA515-9CA0-47AD-B333-5531E9BA966F}" sibTransId="{50A317D9-18EB-4595-958C-30ADD0E240A3}"/>
    <dgm:cxn modelId="{753C4077-B350-4CC3-BD3D-D5307B4CB21B}" type="presParOf" srcId="{C59E32E9-FF7B-46FD-85F1-F78D24A2D5C7}" destId="{CF38FDC1-3FAA-4F13-840A-DB0C37BDA0B9}" srcOrd="0" destOrd="0" presId="urn:microsoft.com/office/officeart/2005/8/layout/cycle3"/>
    <dgm:cxn modelId="{3F65F6F2-5A98-4ED8-9B18-CA03850DD4EC}" type="presParOf" srcId="{CF38FDC1-3FAA-4F13-840A-DB0C37BDA0B9}" destId="{E866AE8B-D85D-40CD-97AA-255C4D0893E9}" srcOrd="0" destOrd="0" presId="urn:microsoft.com/office/officeart/2005/8/layout/cycle3"/>
    <dgm:cxn modelId="{F0B2A893-E4E9-4533-B7B9-9B6A6A547BC2}" type="presParOf" srcId="{CF38FDC1-3FAA-4F13-840A-DB0C37BDA0B9}" destId="{23EC8438-6C76-477C-A5C6-86D8C3B56F38}" srcOrd="1" destOrd="0" presId="urn:microsoft.com/office/officeart/2005/8/layout/cycle3"/>
    <dgm:cxn modelId="{691D8EF6-E6AD-45AE-BDCB-F82323C4448C}" type="presParOf" srcId="{CF38FDC1-3FAA-4F13-840A-DB0C37BDA0B9}" destId="{5838FFAC-2134-49BF-A119-635AE14E1662}" srcOrd="2" destOrd="0" presId="urn:microsoft.com/office/officeart/2005/8/layout/cycle3"/>
    <dgm:cxn modelId="{AA34A516-A0C8-4CC5-BC73-493FF9A1D302}" type="presParOf" srcId="{CF38FDC1-3FAA-4F13-840A-DB0C37BDA0B9}" destId="{D963E926-B1DC-49AB-9058-06C97E46FC3E}" srcOrd="3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98DF54-9492-4E45-A982-1C25E050F769}">
      <dsp:nvSpPr>
        <dsp:cNvPr id="0" name=""/>
        <dsp:cNvSpPr/>
      </dsp:nvSpPr>
      <dsp:spPr>
        <a:xfrm>
          <a:off x="7143" y="1139741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500" kern="1200" dirty="0"/>
        </a:p>
      </dsp:txBody>
      <dsp:txXfrm>
        <a:off x="44665" y="1177263"/>
        <a:ext cx="2060143" cy="1206068"/>
      </dsp:txXfrm>
    </dsp:sp>
    <dsp:sp modelId="{E52624EC-61E5-4263-A377-F6B553855191}">
      <dsp:nvSpPr>
        <dsp:cNvPr id="0" name=""/>
        <dsp:cNvSpPr/>
      </dsp:nvSpPr>
      <dsp:spPr>
        <a:xfrm>
          <a:off x="2355850" y="1515534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2200" kern="1200"/>
        </a:p>
      </dsp:txBody>
      <dsp:txXfrm>
        <a:off x="2355850" y="1621439"/>
        <a:ext cx="316861" cy="317716"/>
      </dsp:txXfrm>
    </dsp:sp>
    <dsp:sp modelId="{B95933F7-D753-4DB4-A2DC-0F63F5A0A59C}">
      <dsp:nvSpPr>
        <dsp:cNvPr id="0" name=""/>
        <dsp:cNvSpPr/>
      </dsp:nvSpPr>
      <dsp:spPr>
        <a:xfrm>
          <a:off x="2996406" y="1139741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500" kern="1200" dirty="0"/>
        </a:p>
      </dsp:txBody>
      <dsp:txXfrm>
        <a:off x="3033928" y="1177263"/>
        <a:ext cx="2060143" cy="1206068"/>
      </dsp:txXfrm>
    </dsp:sp>
    <dsp:sp modelId="{E1DDEAFA-91E0-4262-87F6-5E3DC6F0A4D8}">
      <dsp:nvSpPr>
        <dsp:cNvPr id="0" name=""/>
        <dsp:cNvSpPr/>
      </dsp:nvSpPr>
      <dsp:spPr>
        <a:xfrm>
          <a:off x="5342934" y="1515534"/>
          <a:ext cx="448042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2200" kern="1200"/>
        </a:p>
      </dsp:txBody>
      <dsp:txXfrm>
        <a:off x="5342934" y="1621439"/>
        <a:ext cx="313629" cy="317716"/>
      </dsp:txXfrm>
    </dsp:sp>
    <dsp:sp modelId="{CB479DD4-E4D6-4711-98DF-56B1D5A5040A}">
      <dsp:nvSpPr>
        <dsp:cNvPr id="0" name=""/>
        <dsp:cNvSpPr/>
      </dsp:nvSpPr>
      <dsp:spPr>
        <a:xfrm>
          <a:off x="5976957" y="1139741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500" kern="1200" dirty="0"/>
        </a:p>
      </dsp:txBody>
      <dsp:txXfrm>
        <a:off x="6014479" y="1177263"/>
        <a:ext cx="2060143" cy="12060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EC8438-6C76-477C-A5C6-86D8C3B56F38}">
      <dsp:nvSpPr>
        <dsp:cNvPr id="0" name=""/>
        <dsp:cNvSpPr/>
      </dsp:nvSpPr>
      <dsp:spPr>
        <a:xfrm>
          <a:off x="1398551" y="-233024"/>
          <a:ext cx="4162247" cy="4162247"/>
        </a:xfrm>
        <a:prstGeom prst="circularArrow">
          <a:avLst>
            <a:gd name="adj1" fmla="val 5689"/>
            <a:gd name="adj2" fmla="val 340510"/>
            <a:gd name="adj3" fmla="val 12429984"/>
            <a:gd name="adj4" fmla="val 18263891"/>
            <a:gd name="adj5" fmla="val 5908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66AE8B-D85D-40CD-97AA-255C4D0893E9}">
      <dsp:nvSpPr>
        <dsp:cNvPr id="0" name=""/>
        <dsp:cNvSpPr/>
      </dsp:nvSpPr>
      <dsp:spPr>
        <a:xfrm>
          <a:off x="2018012" y="0"/>
          <a:ext cx="2923326" cy="14616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6000" kern="1200" dirty="0"/>
        </a:p>
      </dsp:txBody>
      <dsp:txXfrm>
        <a:off x="2089365" y="71353"/>
        <a:ext cx="2780620" cy="1318957"/>
      </dsp:txXfrm>
    </dsp:sp>
    <dsp:sp modelId="{5838FFAC-2134-49BF-A119-635AE14E1662}">
      <dsp:nvSpPr>
        <dsp:cNvPr id="0" name=""/>
        <dsp:cNvSpPr/>
      </dsp:nvSpPr>
      <dsp:spPr>
        <a:xfrm>
          <a:off x="4070799" y="2243067"/>
          <a:ext cx="2923326" cy="14616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6000" kern="1200" dirty="0"/>
        </a:p>
      </dsp:txBody>
      <dsp:txXfrm>
        <a:off x="4142152" y="2314420"/>
        <a:ext cx="2780620" cy="1318957"/>
      </dsp:txXfrm>
    </dsp:sp>
    <dsp:sp modelId="{D963E926-B1DC-49AB-9058-06C97E46FC3E}">
      <dsp:nvSpPr>
        <dsp:cNvPr id="0" name=""/>
        <dsp:cNvSpPr/>
      </dsp:nvSpPr>
      <dsp:spPr>
        <a:xfrm>
          <a:off x="0" y="2297425"/>
          <a:ext cx="2923326" cy="14616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6000" kern="1200" dirty="0"/>
        </a:p>
      </dsp:txBody>
      <dsp:txXfrm>
        <a:off x="71353" y="2368778"/>
        <a:ext cx="2780620" cy="13189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0817-A112-4847-8014-A94B7D2A4EA3}" type="datetime1">
              <a:rPr lang="en-US" smtClean="0"/>
              <a:t>10/27/2024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886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10/27/2024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98085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10/27/2024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85896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10/27/2024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801113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10/27/2024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59699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10/27/2024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16068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10/27/2024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83578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10/27/2024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0580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10/27/2024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36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10/27/2024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578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646AA-F36E-4540-911D-FFFC0A0EF24A}" type="datetime1">
              <a:rPr lang="en-US" smtClean="0"/>
              <a:t>10/27/2024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541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10/27/2024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274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10/27/2024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021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10/27/2024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722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10/27/2024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210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12A6-918A-48BD-8CB9-CA713993B0EA}" type="datetime1">
              <a:rPr lang="en-US" smtClean="0"/>
              <a:t>10/27/2024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970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8CE86-875F-4587-BCF6-FA054AFC0D53}" type="datetime1">
              <a:rPr lang="en-US" smtClean="0"/>
              <a:pPr/>
              <a:t>10/27/2024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105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3747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9F73848-91FE-4D29-B0DC-BFC408416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9091"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>
            <a:normAutofit/>
          </a:bodyPr>
          <a:lstStyle/>
          <a:p>
            <a:r>
              <a:rPr lang="en-US" dirty="0"/>
              <a:t>Solitude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C1CCB69-9E2E-F7C3-7F3D-A2D94EB18D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>
            <a:normAutofit/>
          </a:bodyPr>
          <a:lstStyle/>
          <a:p>
            <a:r>
              <a:rPr lang="en-US" dirty="0"/>
              <a:t>ENCOUNTER WITH OUR God</a:t>
            </a:r>
            <a:endParaRPr lang="en-ZA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885E190-58DD-42DD-A4A8-401E15C92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69681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6D408-5FD0-1ED2-8CEE-4AF6F164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451" y="452718"/>
            <a:ext cx="8779383" cy="1400530"/>
          </a:xfrm>
        </p:spPr>
        <p:txBody>
          <a:bodyPr/>
          <a:lstStyle/>
          <a:p>
            <a:r>
              <a:rPr lang="en-US" b="1" dirty="0"/>
              <a:t>Clarity of Calling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99AE6-DDF4-2C67-6193-45AC2E991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Knowing where to invest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Contemplation vs reaction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Resisting pressure</a:t>
            </a:r>
            <a:endParaRPr lang="en-ZA" sz="2800" dirty="0"/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1341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6D408-5FD0-1ED2-8CEE-4AF6F164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657" y="452718"/>
            <a:ext cx="8875177" cy="1400530"/>
          </a:xfrm>
        </p:spPr>
        <p:txBody>
          <a:bodyPr/>
          <a:lstStyle/>
          <a:p>
            <a:r>
              <a:rPr lang="en-US" b="1" dirty="0"/>
              <a:t>Learning to listen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99AE6-DDF4-2C67-6193-45AC2E991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“Waiting patiently in expectation is the foundation of the spiritual life”</a:t>
            </a:r>
            <a:r>
              <a:rPr lang="en-ZA" sz="2800" dirty="0"/>
              <a:t>.</a:t>
            </a:r>
            <a:r>
              <a:rPr lang="en-US" sz="2800" dirty="0"/>
              <a:t> Simone Weil </a:t>
            </a:r>
            <a:endParaRPr lang="en-ZA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ZA" sz="2800" dirty="0"/>
              <a:t>Patience and expectation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ZA" sz="2800" dirty="0"/>
              <a:t>Listening to scripture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ZA" sz="2800" dirty="0"/>
              <a:t>Listening to the circumstances of our lives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ZA" sz="2800" dirty="0"/>
              <a:t>Listening to the desires of our hearts</a:t>
            </a:r>
          </a:p>
          <a:p>
            <a:pPr marL="0" indent="0">
              <a:buNone/>
            </a:pPr>
            <a:endParaRPr lang="en-ZA" sz="2800" dirty="0"/>
          </a:p>
          <a:p>
            <a:endParaRPr lang="en-ZA" sz="2800" dirty="0"/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92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6D408-5FD0-1ED2-8CEE-4AF6F164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657" y="452718"/>
            <a:ext cx="8875177" cy="1400530"/>
          </a:xfrm>
        </p:spPr>
        <p:txBody>
          <a:bodyPr/>
          <a:lstStyle/>
          <a:p>
            <a:r>
              <a:rPr lang="en-US" b="1" dirty="0"/>
              <a:t>Learning to hear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99AE6-DDF4-2C67-6193-45AC2E991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1 Kings 19</a:t>
            </a:r>
          </a:p>
          <a:p>
            <a:pPr marL="0" indent="0">
              <a:buNone/>
            </a:pPr>
            <a:r>
              <a:rPr lang="en-US" sz="2800" dirty="0"/>
              <a:t>but the Lord was not in the earthquake; </a:t>
            </a:r>
            <a:r>
              <a:rPr lang="en-US" dirty="0"/>
              <a:t>12</a:t>
            </a:r>
            <a:r>
              <a:rPr lang="en-US" sz="2800" dirty="0"/>
              <a:t> and after the earthquake a fire, but the Lord was not in the fire; and after the fire a still small voice.</a:t>
            </a:r>
          </a:p>
          <a:p>
            <a:pPr marL="0" indent="0">
              <a:buNone/>
            </a:pPr>
            <a:r>
              <a:rPr lang="en-US" dirty="0"/>
              <a:t>13 </a:t>
            </a:r>
            <a:r>
              <a:rPr lang="en-US" sz="2800" dirty="0"/>
              <a:t>So it was, when Elijah heard it, that he wrapped his face in his mantle and went out and stood in the entrance of the cave. Suddenly a voice came to him, and said, “What are you doing here, Elijah?”</a:t>
            </a:r>
          </a:p>
          <a:p>
            <a:pPr marL="0" indent="0">
              <a:buNone/>
            </a:pPr>
            <a:endParaRPr lang="en-ZA" sz="2800" dirty="0"/>
          </a:p>
          <a:p>
            <a:endParaRPr lang="en-ZA" sz="2800" dirty="0"/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6235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6D408-5FD0-1ED2-8CEE-4AF6F164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657" y="452718"/>
            <a:ext cx="8875177" cy="1400530"/>
          </a:xfrm>
        </p:spPr>
        <p:txBody>
          <a:bodyPr/>
          <a:lstStyle/>
          <a:p>
            <a:r>
              <a:rPr lang="en-US" b="1" dirty="0"/>
              <a:t>Solitude as a Practice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99AE6-DDF4-2C67-6193-45AC2E991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974" y="2061627"/>
            <a:ext cx="8946541" cy="4195481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800" dirty="0"/>
              <a:t>“You rarely find any person who has made great progress in the spiritual life who did not at some point have much time in solitude and silence.”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800" dirty="0"/>
              <a:t>Dallas Willard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800" dirty="0"/>
              <a:t>“Our greatest need is to be silent before this great God for the only language he hears is the silent language of love.”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800" dirty="0"/>
              <a:t>St John of the Cross </a:t>
            </a:r>
            <a:endParaRPr lang="en-ZA" sz="2800" dirty="0"/>
          </a:p>
          <a:p>
            <a:pPr marL="0" indent="0">
              <a:buNone/>
            </a:pPr>
            <a:endParaRPr lang="en-ZA" sz="2800" dirty="0"/>
          </a:p>
          <a:p>
            <a:endParaRPr lang="en-ZA" sz="2800" dirty="0"/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9221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6D408-5FD0-1ED2-8CEE-4AF6F164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/>
          <a:lstStyle/>
          <a:p>
            <a:r>
              <a:rPr lang="en-US" b="1" dirty="0"/>
              <a:t>Practicing Solitude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99AE6-DDF4-2C67-6193-45AC2E991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Schedule for solitude even if it's just 10 minutes when you wake up or before you go to bed at night</a:t>
            </a:r>
            <a:endParaRPr lang="en-ZA" sz="2800" dirty="0"/>
          </a:p>
          <a:p>
            <a:pPr marL="0" indent="0">
              <a:buNone/>
            </a:pPr>
            <a:r>
              <a:rPr lang="en-US" sz="2800" dirty="0"/>
              <a:t>Find a weekly place for solitude by spending a longer chunk of time in the quiet on your Sabbath or day off</a:t>
            </a:r>
            <a:endParaRPr lang="en-ZA" sz="2800" dirty="0"/>
          </a:p>
          <a:p>
            <a:pPr marL="0" indent="0">
              <a:buNone/>
            </a:pPr>
            <a:r>
              <a:rPr lang="en-US" sz="2800" dirty="0" err="1"/>
              <a:t>Organise</a:t>
            </a:r>
            <a:r>
              <a:rPr lang="en-US" sz="2800" dirty="0"/>
              <a:t> a monthly or seasonal place for solitude to discover the practice of retreat and go away for a longer time.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34103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6D408-5FD0-1ED2-8CEE-4AF6F164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4457" y="609600"/>
            <a:ext cx="7046377" cy="1243647"/>
          </a:xfrm>
        </p:spPr>
        <p:txBody>
          <a:bodyPr/>
          <a:lstStyle/>
          <a:p>
            <a:r>
              <a:rPr lang="en-US" sz="4800" b="1" dirty="0"/>
              <a:t>Solitude = Encounter</a:t>
            </a:r>
            <a:endParaRPr lang="en-ZA" sz="480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DB99A22-367D-F986-46A0-9A8E517330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8511233"/>
              </p:ext>
            </p:extLst>
          </p:nvPr>
        </p:nvGraphicFramePr>
        <p:xfrm>
          <a:off x="1922834" y="1750974"/>
          <a:ext cx="8128000" cy="3560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5382A91-B4F6-FA04-CD7F-2D4D0D29E71F}"/>
              </a:ext>
            </a:extLst>
          </p:cNvPr>
          <p:cNvSpPr txBox="1"/>
          <p:nvPr/>
        </p:nvSpPr>
        <p:spPr>
          <a:xfrm>
            <a:off x="7791532" y="3142276"/>
            <a:ext cx="242098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/>
              <a:t>An encounter with our God.</a:t>
            </a:r>
            <a:endParaRPr lang="en-ZA" sz="2100" b="1" dirty="0"/>
          </a:p>
          <a:p>
            <a:endParaRPr lang="en-ZA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E3744B-531D-6D76-2A55-F7B0D22A157E}"/>
              </a:ext>
            </a:extLst>
          </p:cNvPr>
          <p:cNvSpPr txBox="1"/>
          <p:nvPr/>
        </p:nvSpPr>
        <p:spPr>
          <a:xfrm>
            <a:off x="4885509" y="3142276"/>
            <a:ext cx="242098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/>
              <a:t>An encounter with our enemy.</a:t>
            </a:r>
            <a:endParaRPr lang="en-ZA" sz="2100" b="1" dirty="0"/>
          </a:p>
          <a:p>
            <a:endParaRPr lang="en-ZA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AE9DA9-E0C5-D083-8311-63659CEA14D6}"/>
              </a:ext>
            </a:extLst>
          </p:cNvPr>
          <p:cNvSpPr txBox="1"/>
          <p:nvPr/>
        </p:nvSpPr>
        <p:spPr>
          <a:xfrm>
            <a:off x="1793966" y="3156098"/>
            <a:ext cx="242098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/>
              <a:t>An encounter with our self.</a:t>
            </a:r>
            <a:endParaRPr lang="en-ZA" sz="2100" b="1" dirty="0"/>
          </a:p>
          <a:p>
            <a:endParaRPr lang="en-ZA" b="1" dirty="0"/>
          </a:p>
        </p:txBody>
      </p:sp>
    </p:spTree>
    <p:extLst>
      <p:ext uri="{BB962C8B-B14F-4D97-AF65-F5344CB8AC3E}">
        <p14:creationId xmlns:p14="http://schemas.microsoft.com/office/powerpoint/2010/main" val="222362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6D408-5FD0-1ED2-8CEE-4AF6F164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14" y="609600"/>
            <a:ext cx="6785120" cy="1243647"/>
          </a:xfrm>
        </p:spPr>
        <p:txBody>
          <a:bodyPr/>
          <a:lstStyle/>
          <a:p>
            <a:r>
              <a:rPr lang="en-US" sz="4800" b="1" dirty="0"/>
              <a:t>In the quiet place</a:t>
            </a:r>
            <a:endParaRPr lang="en-ZA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99AE6-DDF4-2C67-6193-45AC2E991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190219" cy="419548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The reality of solitude is that it is simply putting aside everything else to be with God.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“Wasting time on God” Prof James Houston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“Wasting time” vs the present-day culture of pathological business driven by accomplishment and accumulation.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Daniel and his friends refusal to submit to Babylonian culture (Daniel 1:8 – 20).</a:t>
            </a: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603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6D408-5FD0-1ED2-8CEE-4AF6F164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4527" y="609600"/>
            <a:ext cx="7586308" cy="1243647"/>
          </a:xfrm>
        </p:spPr>
        <p:txBody>
          <a:bodyPr/>
          <a:lstStyle/>
          <a:p>
            <a:r>
              <a:rPr lang="en-US" sz="4800" b="1" dirty="0"/>
              <a:t>Encounter with our God</a:t>
            </a:r>
            <a:endParaRPr lang="en-ZA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99AE6-DDF4-2C67-6193-45AC2E991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/>
              <a:t>Mark 1:32 – 39</a:t>
            </a:r>
          </a:p>
          <a:p>
            <a:pPr marL="0" indent="0">
              <a:buNone/>
            </a:pPr>
            <a:r>
              <a:rPr lang="en-US" sz="1800" dirty="0"/>
              <a:t>32</a:t>
            </a:r>
            <a:r>
              <a:rPr lang="en-US" sz="3200" dirty="0"/>
              <a:t> That evening after sunset the people brought to Jesus all the sick and demon-possessed. </a:t>
            </a:r>
            <a:r>
              <a:rPr lang="en-US" sz="1800" dirty="0"/>
              <a:t>33 </a:t>
            </a:r>
            <a:r>
              <a:rPr lang="en-US" sz="3200" dirty="0"/>
              <a:t>The whole town gathered at the door, </a:t>
            </a:r>
            <a:r>
              <a:rPr lang="en-US" sz="1800" dirty="0"/>
              <a:t>34 </a:t>
            </a:r>
            <a:r>
              <a:rPr lang="en-US" sz="3200" dirty="0"/>
              <a:t>and Jesus healed many who had various diseases. He also drove out many demons, but he would not let the demons speak because they knew who he was.</a:t>
            </a:r>
          </a:p>
          <a:p>
            <a:pPr marL="0" indent="0">
              <a:buNone/>
            </a:pPr>
            <a:endParaRPr lang="en-ZA" sz="3200" dirty="0"/>
          </a:p>
        </p:txBody>
      </p:sp>
    </p:spTree>
    <p:extLst>
      <p:ext uri="{BB962C8B-B14F-4D97-AF65-F5344CB8AC3E}">
        <p14:creationId xmlns:p14="http://schemas.microsoft.com/office/powerpoint/2010/main" val="4212327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6D408-5FD0-1ED2-8CEE-4AF6F164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4527" y="609600"/>
            <a:ext cx="7586308" cy="1243647"/>
          </a:xfrm>
        </p:spPr>
        <p:txBody>
          <a:bodyPr/>
          <a:lstStyle/>
          <a:p>
            <a:r>
              <a:rPr lang="en-US" sz="4800" b="1" dirty="0"/>
              <a:t>Encounter with our God</a:t>
            </a:r>
            <a:endParaRPr lang="en-ZA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99AE6-DDF4-2C67-6193-45AC2E991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4" y="1917935"/>
            <a:ext cx="8946541" cy="433046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100" dirty="0"/>
              <a:t>35</a:t>
            </a:r>
            <a:r>
              <a:rPr lang="en-US" sz="3200" dirty="0"/>
              <a:t> Very early in the morning, while it was still dark, Jesus got up, left the house and went off to a solitary place, where he prayed. </a:t>
            </a:r>
            <a:r>
              <a:rPr lang="en-US" sz="2100" dirty="0"/>
              <a:t>36 </a:t>
            </a:r>
            <a:r>
              <a:rPr lang="en-US" sz="3200" dirty="0"/>
              <a:t>Simon and his companions went to look for him, </a:t>
            </a:r>
            <a:r>
              <a:rPr lang="en-US" sz="2100" dirty="0"/>
              <a:t>37</a:t>
            </a:r>
            <a:r>
              <a:rPr lang="en-US" sz="3200" dirty="0"/>
              <a:t> and when they found him, they exclaimed: “Everyone is looking for you!”</a:t>
            </a:r>
          </a:p>
          <a:p>
            <a:pPr marL="0" indent="0">
              <a:buNone/>
            </a:pPr>
            <a:r>
              <a:rPr lang="en-US" sz="2100" dirty="0"/>
              <a:t>38</a:t>
            </a:r>
            <a:r>
              <a:rPr lang="en-US" sz="3200" dirty="0"/>
              <a:t> Jesus replied, “Let us go somewhere else—to the nearby villages—so I can preach there also. That is why I have come.” </a:t>
            </a:r>
            <a:r>
              <a:rPr lang="en-US" sz="2100" dirty="0"/>
              <a:t>39 </a:t>
            </a:r>
            <a:r>
              <a:rPr lang="en-US" sz="3200" dirty="0"/>
              <a:t>So he traveled throughout Galilee, preaching in their synagogues and driving out demons.</a:t>
            </a:r>
            <a:endParaRPr lang="en-ZA" sz="3200" dirty="0"/>
          </a:p>
        </p:txBody>
      </p:sp>
    </p:spTree>
    <p:extLst>
      <p:ext uri="{BB962C8B-B14F-4D97-AF65-F5344CB8AC3E}">
        <p14:creationId xmlns:p14="http://schemas.microsoft.com/office/powerpoint/2010/main" val="3865987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6D408-5FD0-1ED2-8CEE-4AF6F164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355" y="502615"/>
            <a:ext cx="9570720" cy="1243647"/>
          </a:xfrm>
        </p:spPr>
        <p:txBody>
          <a:bodyPr/>
          <a:lstStyle/>
          <a:p>
            <a:r>
              <a:rPr lang="en-US" sz="4800" b="1" dirty="0"/>
              <a:t>The Invitation </a:t>
            </a:r>
            <a:br>
              <a:rPr lang="en-US" sz="4800" b="1" dirty="0"/>
            </a:br>
            <a:r>
              <a:rPr lang="en-US" sz="4800" b="1" dirty="0"/>
              <a:t>“Come and Go”</a:t>
            </a:r>
            <a:endParaRPr lang="en-ZA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99AE6-DDF4-2C67-6193-45AC2E991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endParaRPr lang="en-ZA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99C8AB7-AFC7-8205-1A9B-9B62B8AAEC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1811130"/>
              </p:ext>
            </p:extLst>
          </p:nvPr>
        </p:nvGraphicFramePr>
        <p:xfrm>
          <a:off x="3187183" y="2144552"/>
          <a:ext cx="6994126" cy="4195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670AD72-2153-DF60-7D34-921CADA8BD18}"/>
              </a:ext>
            </a:extLst>
          </p:cNvPr>
          <p:cNvSpPr txBox="1"/>
          <p:nvPr/>
        </p:nvSpPr>
        <p:spPr>
          <a:xfrm>
            <a:off x="5798801" y="2445387"/>
            <a:ext cx="1771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Ministry</a:t>
            </a:r>
            <a:endParaRPr lang="en-ZA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15E4C2-6A46-8D08-E883-BDECA821BACE}"/>
              </a:ext>
            </a:extLst>
          </p:cNvPr>
          <p:cNvSpPr txBox="1"/>
          <p:nvPr/>
        </p:nvSpPr>
        <p:spPr>
          <a:xfrm>
            <a:off x="7763094" y="4726856"/>
            <a:ext cx="1863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Solitude</a:t>
            </a:r>
            <a:endParaRPr lang="en-ZA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5E6E35-5E4E-E487-EACC-81C71618D9E3}"/>
              </a:ext>
            </a:extLst>
          </p:cNvPr>
          <p:cNvSpPr txBox="1"/>
          <p:nvPr/>
        </p:nvSpPr>
        <p:spPr>
          <a:xfrm>
            <a:off x="3852975" y="4819188"/>
            <a:ext cx="23426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Clarity</a:t>
            </a:r>
            <a:endParaRPr lang="en-ZA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D4D3D4-02DD-EF20-6FE2-0AE09EA271EC}"/>
              </a:ext>
            </a:extLst>
          </p:cNvPr>
          <p:cNvSpPr txBox="1"/>
          <p:nvPr/>
        </p:nvSpPr>
        <p:spPr>
          <a:xfrm>
            <a:off x="8290721" y="2445387"/>
            <a:ext cx="3518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v32 – 34; v39</a:t>
            </a:r>
            <a:endParaRPr lang="en-ZA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2CF02D-F2C4-C665-ED6E-FDB90C0BF2FC}"/>
              </a:ext>
            </a:extLst>
          </p:cNvPr>
          <p:cNvSpPr txBox="1"/>
          <p:nvPr/>
        </p:nvSpPr>
        <p:spPr>
          <a:xfrm>
            <a:off x="10298593" y="4841300"/>
            <a:ext cx="3518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v35 - 36</a:t>
            </a:r>
            <a:endParaRPr lang="en-ZA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D404DD-1F9E-82E6-F33C-ABE35DDD3399}"/>
              </a:ext>
            </a:extLst>
          </p:cNvPr>
          <p:cNvSpPr txBox="1"/>
          <p:nvPr/>
        </p:nvSpPr>
        <p:spPr>
          <a:xfrm>
            <a:off x="1863480" y="4911521"/>
            <a:ext cx="3518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v37 - 38</a:t>
            </a:r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1164984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6D408-5FD0-1ED2-8CEE-4AF6F164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731" y="609600"/>
            <a:ext cx="7682103" cy="1243647"/>
          </a:xfrm>
        </p:spPr>
        <p:txBody>
          <a:bodyPr/>
          <a:lstStyle/>
          <a:p>
            <a:r>
              <a:rPr lang="en-US" sz="4800" b="1" dirty="0"/>
              <a:t>Identity and Calling</a:t>
            </a:r>
            <a:endParaRPr lang="en-ZA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99AE6-DDF4-2C67-6193-45AC2E991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1" y="2052918"/>
            <a:ext cx="9878198" cy="4195481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Jesus gets a deeper sense of his identity from spending time with his Father: </a:t>
            </a:r>
          </a:p>
          <a:p>
            <a:pPr marL="0" indent="0">
              <a:buNone/>
            </a:pPr>
            <a:r>
              <a:rPr lang="en-US" sz="32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	</a:t>
            </a:r>
            <a:r>
              <a:rPr lang="en-US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v38 </a:t>
            </a:r>
            <a:r>
              <a:rPr lang="en-US" sz="30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Jesus replied, ….“so I can preach there also. That is 			why I have come.”</a:t>
            </a:r>
            <a:endParaRPr lang="en-ZA" sz="3000" i="1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32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Jesus receives a clear sense of his calling – what to do:</a:t>
            </a:r>
          </a:p>
          <a:p>
            <a:pPr marL="0" indent="0">
              <a:buNone/>
            </a:pPr>
            <a:r>
              <a:rPr lang="en-ZA" sz="32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	</a:t>
            </a:r>
            <a:r>
              <a:rPr lang="en-ZA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v 38 </a:t>
            </a:r>
            <a:r>
              <a:rPr lang="en-US" sz="30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Jesus replied, “Let us go somewhere else—to the 				nearby villages...”</a:t>
            </a:r>
            <a:endParaRPr lang="en-ZA" sz="3000" i="1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3374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6D408-5FD0-1ED2-8CEE-4AF6F164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954" y="513806"/>
            <a:ext cx="7516641" cy="1243647"/>
          </a:xfrm>
        </p:spPr>
        <p:txBody>
          <a:bodyPr/>
          <a:lstStyle/>
          <a:p>
            <a:r>
              <a:rPr lang="en-US" sz="4800" b="1" dirty="0"/>
              <a:t>1. Our true Identity</a:t>
            </a:r>
            <a:endParaRPr lang="en-ZA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99AE6-DDF4-2C67-6193-45AC2E991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Identity is simply who we experience our self to be.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32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Christian (true) identity is not something you choose; it is something you discover from being with God.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In seeking God we encounter what Henry </a:t>
            </a:r>
            <a:r>
              <a:rPr lang="en-US" sz="3200" kern="100" dirty="0" err="1">
                <a:latin typeface="Aptos" panose="020B0004020202020204" pitchFamily="34" charset="0"/>
                <a:cs typeface="Times New Roman" panose="02020603050405020304" pitchFamily="18" charset="0"/>
              </a:rPr>
              <a:t>Nowen</a:t>
            </a:r>
            <a:r>
              <a:rPr lang="en-US" sz="32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 called, “The inner voice of God speaking over our life”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32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He speaks our truest identity;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32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That we are in Christ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32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That we are loved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ZA" sz="3200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5864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6D408-5FD0-1ED2-8CEE-4AF6F164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451" y="452718"/>
            <a:ext cx="8779383" cy="1400530"/>
          </a:xfrm>
        </p:spPr>
        <p:txBody>
          <a:bodyPr/>
          <a:lstStyle/>
          <a:p>
            <a:r>
              <a:rPr lang="en-US" b="1" dirty="0"/>
              <a:t>2. Our true Calling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99AE6-DDF4-2C67-6193-45AC2E991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395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By spending time in the love of God we feel safe enough to </a:t>
            </a:r>
            <a:r>
              <a:rPr lang="en-US" sz="2800" b="1" dirty="0"/>
              <a:t>surrender</a:t>
            </a:r>
            <a:r>
              <a:rPr lang="en-US" sz="2800" dirty="0"/>
              <a:t> to Him </a:t>
            </a:r>
            <a:r>
              <a:rPr lang="en-US" sz="2800" b="1" dirty="0"/>
              <a:t>and</a:t>
            </a:r>
            <a:r>
              <a:rPr lang="en-US" sz="2800" dirty="0"/>
              <a:t> his direction for our lives </a:t>
            </a:r>
            <a:r>
              <a:rPr lang="en-US" sz="2800" b="1" dirty="0"/>
              <a:t>and</a:t>
            </a:r>
            <a:r>
              <a:rPr lang="en-US" sz="2800" dirty="0"/>
              <a:t> go out to do his will.</a:t>
            </a:r>
          </a:p>
          <a:p>
            <a:pPr marL="0" indent="0">
              <a:buNone/>
            </a:pPr>
            <a:r>
              <a:rPr lang="en-US" sz="2800" dirty="0"/>
              <a:t>“We do not go into the desert to escape from people but to learn how to find them” Thomas Merton </a:t>
            </a:r>
            <a:endParaRPr lang="en-ZA" sz="2800" dirty="0"/>
          </a:p>
          <a:p>
            <a:pPr marL="0" indent="0">
              <a:buNone/>
            </a:pPr>
            <a:r>
              <a:rPr lang="en-US" sz="2800" dirty="0"/>
              <a:t>The desert fathers and mothers used to say “We retreat from the world for the world”</a:t>
            </a:r>
            <a:endParaRPr lang="en-ZA" sz="2800" dirty="0"/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11315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6BA5758368FD46800B8A14E2181927" ma:contentTypeVersion="18" ma:contentTypeDescription="Create a new document." ma:contentTypeScope="" ma:versionID="ed1dbf81c7a9c5dfa00743ce86cbe02b">
  <xsd:schema xmlns:xsd="http://www.w3.org/2001/XMLSchema" xmlns:xs="http://www.w3.org/2001/XMLSchema" xmlns:p="http://schemas.microsoft.com/office/2006/metadata/properties" xmlns:ns3="482928b1-5191-4c54-b324-7d9161f4d73e" xmlns:ns4="8edca5ad-db0a-49ed-9d6e-358286bb5807" targetNamespace="http://schemas.microsoft.com/office/2006/metadata/properties" ma:root="true" ma:fieldsID="4b130eaefff2b9bcd176e617f791b9e3" ns3:_="" ns4:_="">
    <xsd:import namespace="482928b1-5191-4c54-b324-7d9161f4d73e"/>
    <xsd:import namespace="8edca5ad-db0a-49ed-9d6e-358286bb58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2928b1-5191-4c54-b324-7d9161f4d7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dca5ad-db0a-49ed-9d6e-358286bb580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482928b1-5191-4c54-b324-7d9161f4d73e" xsi:nil="true"/>
    <_activity xmlns="482928b1-5191-4c54-b324-7d9161f4d73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88447B-C617-462E-B1A6-876B8F2781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2928b1-5191-4c54-b324-7d9161f4d73e"/>
    <ds:schemaRef ds:uri="8edca5ad-db0a-49ed-9d6e-358286bb58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975FBC4-9D33-46BE-911D-419763BA9AF9}">
  <ds:schemaRefs>
    <ds:schemaRef ds:uri="482928b1-5191-4c54-b324-7d9161f4d73e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elements/1.1/"/>
    <ds:schemaRef ds:uri="8edca5ad-db0a-49ed-9d6e-358286bb5807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94F055B-D391-44D3-A87A-BCD07BD5A3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1186</TotalTime>
  <Words>784</Words>
  <Application>Microsoft Office PowerPoint</Application>
  <PresentationFormat>Widescreen</PresentationFormat>
  <Paragraphs>78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Arial</vt:lpstr>
      <vt:lpstr>Century Gothic</vt:lpstr>
      <vt:lpstr>Wingdings 3</vt:lpstr>
      <vt:lpstr>Ion</vt:lpstr>
      <vt:lpstr>Solitude</vt:lpstr>
      <vt:lpstr>Solitude = Encounter</vt:lpstr>
      <vt:lpstr>In the quiet place</vt:lpstr>
      <vt:lpstr>Encounter with our God</vt:lpstr>
      <vt:lpstr>Encounter with our God</vt:lpstr>
      <vt:lpstr>The Invitation  “Come and Go”</vt:lpstr>
      <vt:lpstr>Identity and Calling</vt:lpstr>
      <vt:lpstr>1. Our true Identity</vt:lpstr>
      <vt:lpstr>2. Our true Calling</vt:lpstr>
      <vt:lpstr>Clarity of Calling</vt:lpstr>
      <vt:lpstr>Learning to listen</vt:lpstr>
      <vt:lpstr>Learning to hear</vt:lpstr>
      <vt:lpstr>Solitude as a Practice</vt:lpstr>
      <vt:lpstr>Practicing Solitude</vt:lpstr>
    </vt:vector>
  </TitlesOfParts>
  <Company>Hilton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Because god is LOve</dc:title>
  <dc:creator>Tony Shuttleworth</dc:creator>
  <cp:lastModifiedBy>Tony Shuttleworth</cp:lastModifiedBy>
  <cp:revision>3</cp:revision>
  <dcterms:created xsi:type="dcterms:W3CDTF">2024-08-03T15:47:54Z</dcterms:created>
  <dcterms:modified xsi:type="dcterms:W3CDTF">2024-10-27T13:07:31Z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0x010100E36BA5758368FD46800B8A14E2181927</vt:lpwstr>
  </property>
</Properties>
</file>