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57" r:id="rId3"/>
    <p:sldId id="258" r:id="rId4"/>
    <p:sldId id="259" r:id="rId5"/>
    <p:sldId id="260" r:id="rId6"/>
    <p:sldId id="262" r:id="rId7"/>
    <p:sldId id="263" r:id="rId8"/>
    <p:sldId id="264" r:id="rId9"/>
    <p:sldId id="265" r:id="rId10"/>
    <p:sldId id="266" r:id="rId11"/>
    <p:sldId id="267" r:id="rId12"/>
    <p:sldId id="268" r:id="rId13"/>
    <p:sldId id="274" r:id="rId14"/>
    <p:sldId id="276" r:id="rId15"/>
    <p:sldId id="275" r:id="rId16"/>
    <p:sldId id="277" r:id="rId17"/>
    <p:sldId id="278" r:id="rId18"/>
    <p:sldId id="279" r:id="rId19"/>
    <p:sldId id="269"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18" d="100"/>
          <a:sy n="118" d="100"/>
        </p:scale>
        <p:origin x="312"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DC8E1A7-0602-43BF-B489-6A7E77051257}" type="datetimeFigureOut">
              <a:rPr lang="en-US" smtClean="0"/>
              <a:t>9/19/2024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14B864C-65E6-4284-B58A-9B2482E6647F}" type="slidenum">
              <a:rPr lang="en-US" smtClean="0"/>
              <a:t>‹#›</a:t>
            </a:fld>
            <a:endParaRPr lang="en-US"/>
          </a:p>
        </p:txBody>
      </p:sp>
    </p:spTree>
    <p:extLst>
      <p:ext uri="{BB962C8B-B14F-4D97-AF65-F5344CB8AC3E}">
        <p14:creationId xmlns:p14="http://schemas.microsoft.com/office/powerpoint/2010/main" val="17273753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14B864C-65E6-4284-B58A-9B2482E6647F}" type="slidenum">
              <a:rPr lang="en-US" smtClean="0"/>
              <a:t>13</a:t>
            </a:fld>
            <a:endParaRPr lang="en-US"/>
          </a:p>
        </p:txBody>
      </p:sp>
    </p:spTree>
    <p:extLst>
      <p:ext uri="{BB962C8B-B14F-4D97-AF65-F5344CB8AC3E}">
        <p14:creationId xmlns:p14="http://schemas.microsoft.com/office/powerpoint/2010/main" val="1628048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14B864C-65E6-4284-B58A-9B2482E6647F}" type="slidenum">
              <a:rPr lang="en-US" smtClean="0"/>
              <a:t>14</a:t>
            </a:fld>
            <a:endParaRPr lang="en-US"/>
          </a:p>
        </p:txBody>
      </p:sp>
    </p:spTree>
    <p:extLst>
      <p:ext uri="{BB962C8B-B14F-4D97-AF65-F5344CB8AC3E}">
        <p14:creationId xmlns:p14="http://schemas.microsoft.com/office/powerpoint/2010/main" val="24342480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14B864C-65E6-4284-B58A-9B2482E6647F}" type="slidenum">
              <a:rPr lang="en-US" smtClean="0"/>
              <a:t>15</a:t>
            </a:fld>
            <a:endParaRPr lang="en-US"/>
          </a:p>
        </p:txBody>
      </p:sp>
    </p:spTree>
    <p:extLst>
      <p:ext uri="{BB962C8B-B14F-4D97-AF65-F5344CB8AC3E}">
        <p14:creationId xmlns:p14="http://schemas.microsoft.com/office/powerpoint/2010/main" val="11186108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14B864C-65E6-4284-B58A-9B2482E6647F}" type="slidenum">
              <a:rPr lang="en-US" smtClean="0"/>
              <a:t>16</a:t>
            </a:fld>
            <a:endParaRPr lang="en-US"/>
          </a:p>
        </p:txBody>
      </p:sp>
    </p:spTree>
    <p:extLst>
      <p:ext uri="{BB962C8B-B14F-4D97-AF65-F5344CB8AC3E}">
        <p14:creationId xmlns:p14="http://schemas.microsoft.com/office/powerpoint/2010/main" val="42608536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14B864C-65E6-4284-B58A-9B2482E6647F}" type="slidenum">
              <a:rPr lang="en-US" smtClean="0"/>
              <a:t>17</a:t>
            </a:fld>
            <a:endParaRPr lang="en-US"/>
          </a:p>
        </p:txBody>
      </p:sp>
    </p:spTree>
    <p:extLst>
      <p:ext uri="{BB962C8B-B14F-4D97-AF65-F5344CB8AC3E}">
        <p14:creationId xmlns:p14="http://schemas.microsoft.com/office/powerpoint/2010/main" val="2152658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948A9B-B771-DC07-D751-9BF7B7DEDC5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B415FDF-1854-0F67-53EC-4D538735A0F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20C4A24-6EEB-4E5E-89BE-11A16BEF4A63}"/>
              </a:ext>
            </a:extLst>
          </p:cNvPr>
          <p:cNvSpPr>
            <a:spLocks noGrp="1"/>
          </p:cNvSpPr>
          <p:nvPr>
            <p:ph type="dt" sz="half" idx="10"/>
          </p:nvPr>
        </p:nvSpPr>
        <p:spPr/>
        <p:txBody>
          <a:bodyPr/>
          <a:lstStyle/>
          <a:p>
            <a:fld id="{DB0D21C8-65F0-46A7-9A80-B5236B3F681E}" type="datetimeFigureOut">
              <a:rPr lang="en-US" smtClean="0"/>
              <a:t>9/19/2024</a:t>
            </a:fld>
            <a:endParaRPr lang="en-US"/>
          </a:p>
        </p:txBody>
      </p:sp>
      <p:sp>
        <p:nvSpPr>
          <p:cNvPr id="5" name="Footer Placeholder 4">
            <a:extLst>
              <a:ext uri="{FF2B5EF4-FFF2-40B4-BE49-F238E27FC236}">
                <a16:creationId xmlns:a16="http://schemas.microsoft.com/office/drawing/2014/main" id="{9C33777C-D6FE-ADCC-E914-9898AFE769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0D2D48-3E1E-958C-4FC2-07EC361EE413}"/>
              </a:ext>
            </a:extLst>
          </p:cNvPr>
          <p:cNvSpPr>
            <a:spLocks noGrp="1"/>
          </p:cNvSpPr>
          <p:nvPr>
            <p:ph type="sldNum" sz="quarter" idx="12"/>
          </p:nvPr>
        </p:nvSpPr>
        <p:spPr/>
        <p:txBody>
          <a:bodyPr/>
          <a:lstStyle/>
          <a:p>
            <a:fld id="{F9FA2EE3-0054-48F5-A38E-03098E422D27}" type="slidenum">
              <a:rPr lang="en-US" smtClean="0"/>
              <a:t>‹#›</a:t>
            </a:fld>
            <a:endParaRPr lang="en-US"/>
          </a:p>
        </p:txBody>
      </p:sp>
    </p:spTree>
    <p:extLst>
      <p:ext uri="{BB962C8B-B14F-4D97-AF65-F5344CB8AC3E}">
        <p14:creationId xmlns:p14="http://schemas.microsoft.com/office/powerpoint/2010/main" val="11028519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89B2F2-F6FF-BB69-93D1-5275B988CFA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848960F-CD60-A0AF-FFC4-91B5FEA5863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AC9479B-3AF4-5134-1867-537260554A35}"/>
              </a:ext>
            </a:extLst>
          </p:cNvPr>
          <p:cNvSpPr>
            <a:spLocks noGrp="1"/>
          </p:cNvSpPr>
          <p:nvPr>
            <p:ph type="dt" sz="half" idx="10"/>
          </p:nvPr>
        </p:nvSpPr>
        <p:spPr/>
        <p:txBody>
          <a:bodyPr/>
          <a:lstStyle/>
          <a:p>
            <a:fld id="{DB0D21C8-65F0-46A7-9A80-B5236B3F681E}" type="datetimeFigureOut">
              <a:rPr lang="en-US" smtClean="0"/>
              <a:t>9/19/2024</a:t>
            </a:fld>
            <a:endParaRPr lang="en-US"/>
          </a:p>
        </p:txBody>
      </p:sp>
      <p:sp>
        <p:nvSpPr>
          <p:cNvPr id="5" name="Footer Placeholder 4">
            <a:extLst>
              <a:ext uri="{FF2B5EF4-FFF2-40B4-BE49-F238E27FC236}">
                <a16:creationId xmlns:a16="http://schemas.microsoft.com/office/drawing/2014/main" id="{27E25D30-73B1-14A0-3DF4-85CBA47DBE6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03D4E1-22A9-F028-39D9-047B4C8C34BA}"/>
              </a:ext>
            </a:extLst>
          </p:cNvPr>
          <p:cNvSpPr>
            <a:spLocks noGrp="1"/>
          </p:cNvSpPr>
          <p:nvPr>
            <p:ph type="sldNum" sz="quarter" idx="12"/>
          </p:nvPr>
        </p:nvSpPr>
        <p:spPr/>
        <p:txBody>
          <a:bodyPr/>
          <a:lstStyle/>
          <a:p>
            <a:fld id="{F9FA2EE3-0054-48F5-A38E-03098E422D27}" type="slidenum">
              <a:rPr lang="en-US" smtClean="0"/>
              <a:t>‹#›</a:t>
            </a:fld>
            <a:endParaRPr lang="en-US"/>
          </a:p>
        </p:txBody>
      </p:sp>
    </p:spTree>
    <p:extLst>
      <p:ext uri="{BB962C8B-B14F-4D97-AF65-F5344CB8AC3E}">
        <p14:creationId xmlns:p14="http://schemas.microsoft.com/office/powerpoint/2010/main" val="33294934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D42A17D-BD6A-FC24-49FF-3BE14436861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9FED9C8-D211-308B-6EEA-3B493B55D0D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FA9168-78B9-1A68-0C81-8FA962923AA7}"/>
              </a:ext>
            </a:extLst>
          </p:cNvPr>
          <p:cNvSpPr>
            <a:spLocks noGrp="1"/>
          </p:cNvSpPr>
          <p:nvPr>
            <p:ph type="dt" sz="half" idx="10"/>
          </p:nvPr>
        </p:nvSpPr>
        <p:spPr/>
        <p:txBody>
          <a:bodyPr/>
          <a:lstStyle/>
          <a:p>
            <a:fld id="{DB0D21C8-65F0-46A7-9A80-B5236B3F681E}" type="datetimeFigureOut">
              <a:rPr lang="en-US" smtClean="0"/>
              <a:t>9/19/2024</a:t>
            </a:fld>
            <a:endParaRPr lang="en-US"/>
          </a:p>
        </p:txBody>
      </p:sp>
      <p:sp>
        <p:nvSpPr>
          <p:cNvPr id="5" name="Footer Placeholder 4">
            <a:extLst>
              <a:ext uri="{FF2B5EF4-FFF2-40B4-BE49-F238E27FC236}">
                <a16:creationId xmlns:a16="http://schemas.microsoft.com/office/drawing/2014/main" id="{C9A5868C-4932-5550-EC30-65E87DB551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BE5479-CC74-5956-35F6-22C524B6B6ED}"/>
              </a:ext>
            </a:extLst>
          </p:cNvPr>
          <p:cNvSpPr>
            <a:spLocks noGrp="1"/>
          </p:cNvSpPr>
          <p:nvPr>
            <p:ph type="sldNum" sz="quarter" idx="12"/>
          </p:nvPr>
        </p:nvSpPr>
        <p:spPr/>
        <p:txBody>
          <a:bodyPr/>
          <a:lstStyle/>
          <a:p>
            <a:fld id="{F9FA2EE3-0054-48F5-A38E-03098E422D27}" type="slidenum">
              <a:rPr lang="en-US" smtClean="0"/>
              <a:t>‹#›</a:t>
            </a:fld>
            <a:endParaRPr lang="en-US"/>
          </a:p>
        </p:txBody>
      </p:sp>
    </p:spTree>
    <p:extLst>
      <p:ext uri="{BB962C8B-B14F-4D97-AF65-F5344CB8AC3E}">
        <p14:creationId xmlns:p14="http://schemas.microsoft.com/office/powerpoint/2010/main" val="39569977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EF40EE-4444-F257-693F-0D4AC234E47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F214645-E5B4-0FA5-E858-49B75A3B27B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1C57B1-648D-B35A-0AEC-D239E8267BA2}"/>
              </a:ext>
            </a:extLst>
          </p:cNvPr>
          <p:cNvSpPr>
            <a:spLocks noGrp="1"/>
          </p:cNvSpPr>
          <p:nvPr>
            <p:ph type="dt" sz="half" idx="10"/>
          </p:nvPr>
        </p:nvSpPr>
        <p:spPr/>
        <p:txBody>
          <a:bodyPr/>
          <a:lstStyle/>
          <a:p>
            <a:fld id="{DB0D21C8-65F0-46A7-9A80-B5236B3F681E}" type="datetimeFigureOut">
              <a:rPr lang="en-US" smtClean="0"/>
              <a:t>9/19/2024</a:t>
            </a:fld>
            <a:endParaRPr lang="en-US"/>
          </a:p>
        </p:txBody>
      </p:sp>
      <p:sp>
        <p:nvSpPr>
          <p:cNvPr id="5" name="Footer Placeholder 4">
            <a:extLst>
              <a:ext uri="{FF2B5EF4-FFF2-40B4-BE49-F238E27FC236}">
                <a16:creationId xmlns:a16="http://schemas.microsoft.com/office/drawing/2014/main" id="{1424CA7B-B5EA-7DEA-B04C-37ACCA9DDA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4A7F8B-BD24-A662-605A-15B5995C10BE}"/>
              </a:ext>
            </a:extLst>
          </p:cNvPr>
          <p:cNvSpPr>
            <a:spLocks noGrp="1"/>
          </p:cNvSpPr>
          <p:nvPr>
            <p:ph type="sldNum" sz="quarter" idx="12"/>
          </p:nvPr>
        </p:nvSpPr>
        <p:spPr/>
        <p:txBody>
          <a:bodyPr/>
          <a:lstStyle/>
          <a:p>
            <a:fld id="{F9FA2EE3-0054-48F5-A38E-03098E422D27}" type="slidenum">
              <a:rPr lang="en-US" smtClean="0"/>
              <a:t>‹#›</a:t>
            </a:fld>
            <a:endParaRPr lang="en-US"/>
          </a:p>
        </p:txBody>
      </p:sp>
    </p:spTree>
    <p:extLst>
      <p:ext uri="{BB962C8B-B14F-4D97-AF65-F5344CB8AC3E}">
        <p14:creationId xmlns:p14="http://schemas.microsoft.com/office/powerpoint/2010/main" val="33870980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A475B4-C977-E1F1-612B-C1B82DFD131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A48FD69-C735-031C-428E-414C1556353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E43399-538F-7E19-A5CF-9F10DF8C56F2}"/>
              </a:ext>
            </a:extLst>
          </p:cNvPr>
          <p:cNvSpPr>
            <a:spLocks noGrp="1"/>
          </p:cNvSpPr>
          <p:nvPr>
            <p:ph type="dt" sz="half" idx="10"/>
          </p:nvPr>
        </p:nvSpPr>
        <p:spPr/>
        <p:txBody>
          <a:bodyPr/>
          <a:lstStyle/>
          <a:p>
            <a:fld id="{DB0D21C8-65F0-46A7-9A80-B5236B3F681E}" type="datetimeFigureOut">
              <a:rPr lang="en-US" smtClean="0"/>
              <a:t>9/19/2024</a:t>
            </a:fld>
            <a:endParaRPr lang="en-US"/>
          </a:p>
        </p:txBody>
      </p:sp>
      <p:sp>
        <p:nvSpPr>
          <p:cNvPr id="5" name="Footer Placeholder 4">
            <a:extLst>
              <a:ext uri="{FF2B5EF4-FFF2-40B4-BE49-F238E27FC236}">
                <a16:creationId xmlns:a16="http://schemas.microsoft.com/office/drawing/2014/main" id="{084C3284-BC69-1E85-6698-4D1EC80129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1A660A-865F-D8CE-F7F2-84CA83942D2B}"/>
              </a:ext>
            </a:extLst>
          </p:cNvPr>
          <p:cNvSpPr>
            <a:spLocks noGrp="1"/>
          </p:cNvSpPr>
          <p:nvPr>
            <p:ph type="sldNum" sz="quarter" idx="12"/>
          </p:nvPr>
        </p:nvSpPr>
        <p:spPr/>
        <p:txBody>
          <a:bodyPr/>
          <a:lstStyle/>
          <a:p>
            <a:fld id="{F9FA2EE3-0054-48F5-A38E-03098E422D27}" type="slidenum">
              <a:rPr lang="en-US" smtClean="0"/>
              <a:t>‹#›</a:t>
            </a:fld>
            <a:endParaRPr lang="en-US"/>
          </a:p>
        </p:txBody>
      </p:sp>
    </p:spTree>
    <p:extLst>
      <p:ext uri="{BB962C8B-B14F-4D97-AF65-F5344CB8AC3E}">
        <p14:creationId xmlns:p14="http://schemas.microsoft.com/office/powerpoint/2010/main" val="12727514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15814-987A-BB5A-95B9-8099A28BF7E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BA539DC-5D8C-1126-61D2-9427C5B6111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989A275-08B9-5E31-903B-313B39D8CCA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FCDFAA0-ED5E-2CBE-5256-3C771E799633}"/>
              </a:ext>
            </a:extLst>
          </p:cNvPr>
          <p:cNvSpPr>
            <a:spLocks noGrp="1"/>
          </p:cNvSpPr>
          <p:nvPr>
            <p:ph type="dt" sz="half" idx="10"/>
          </p:nvPr>
        </p:nvSpPr>
        <p:spPr/>
        <p:txBody>
          <a:bodyPr/>
          <a:lstStyle/>
          <a:p>
            <a:fld id="{DB0D21C8-65F0-46A7-9A80-B5236B3F681E}" type="datetimeFigureOut">
              <a:rPr lang="en-US" smtClean="0"/>
              <a:t>9/19/2024</a:t>
            </a:fld>
            <a:endParaRPr lang="en-US"/>
          </a:p>
        </p:txBody>
      </p:sp>
      <p:sp>
        <p:nvSpPr>
          <p:cNvPr id="6" name="Footer Placeholder 5">
            <a:extLst>
              <a:ext uri="{FF2B5EF4-FFF2-40B4-BE49-F238E27FC236}">
                <a16:creationId xmlns:a16="http://schemas.microsoft.com/office/drawing/2014/main" id="{88ED9498-6B76-9F5E-A8B9-15CC702FC67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B919005-9F77-1EFC-C815-690AFFEE8A30}"/>
              </a:ext>
            </a:extLst>
          </p:cNvPr>
          <p:cNvSpPr>
            <a:spLocks noGrp="1"/>
          </p:cNvSpPr>
          <p:nvPr>
            <p:ph type="sldNum" sz="quarter" idx="12"/>
          </p:nvPr>
        </p:nvSpPr>
        <p:spPr/>
        <p:txBody>
          <a:bodyPr/>
          <a:lstStyle/>
          <a:p>
            <a:fld id="{F9FA2EE3-0054-48F5-A38E-03098E422D27}" type="slidenum">
              <a:rPr lang="en-US" smtClean="0"/>
              <a:t>‹#›</a:t>
            </a:fld>
            <a:endParaRPr lang="en-US"/>
          </a:p>
        </p:txBody>
      </p:sp>
    </p:spTree>
    <p:extLst>
      <p:ext uri="{BB962C8B-B14F-4D97-AF65-F5344CB8AC3E}">
        <p14:creationId xmlns:p14="http://schemas.microsoft.com/office/powerpoint/2010/main" val="39439123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EC43F0-B076-97BE-16B2-D0DAC36C24D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9BE7412-B878-0594-DCA6-F1029F74ED1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DE8544C-E5A7-46B5-D666-DAD887C76BC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9798365-582C-0BC0-E701-C7DFC7FF08F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61FA274-6A6B-5978-B145-080E88A9596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B278529-A9B2-3C4C-8344-C9DDF3282C3A}"/>
              </a:ext>
            </a:extLst>
          </p:cNvPr>
          <p:cNvSpPr>
            <a:spLocks noGrp="1"/>
          </p:cNvSpPr>
          <p:nvPr>
            <p:ph type="dt" sz="half" idx="10"/>
          </p:nvPr>
        </p:nvSpPr>
        <p:spPr/>
        <p:txBody>
          <a:bodyPr/>
          <a:lstStyle/>
          <a:p>
            <a:fld id="{DB0D21C8-65F0-46A7-9A80-B5236B3F681E}" type="datetimeFigureOut">
              <a:rPr lang="en-US" smtClean="0"/>
              <a:t>9/19/2024</a:t>
            </a:fld>
            <a:endParaRPr lang="en-US"/>
          </a:p>
        </p:txBody>
      </p:sp>
      <p:sp>
        <p:nvSpPr>
          <p:cNvPr id="8" name="Footer Placeholder 7">
            <a:extLst>
              <a:ext uri="{FF2B5EF4-FFF2-40B4-BE49-F238E27FC236}">
                <a16:creationId xmlns:a16="http://schemas.microsoft.com/office/drawing/2014/main" id="{65BACD57-07CD-320F-638F-629CCF4E1EB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FB762A5-4F81-F53F-5B59-A592DAFFC4E0}"/>
              </a:ext>
            </a:extLst>
          </p:cNvPr>
          <p:cNvSpPr>
            <a:spLocks noGrp="1"/>
          </p:cNvSpPr>
          <p:nvPr>
            <p:ph type="sldNum" sz="quarter" idx="12"/>
          </p:nvPr>
        </p:nvSpPr>
        <p:spPr/>
        <p:txBody>
          <a:bodyPr/>
          <a:lstStyle/>
          <a:p>
            <a:fld id="{F9FA2EE3-0054-48F5-A38E-03098E422D27}" type="slidenum">
              <a:rPr lang="en-US" smtClean="0"/>
              <a:t>‹#›</a:t>
            </a:fld>
            <a:endParaRPr lang="en-US"/>
          </a:p>
        </p:txBody>
      </p:sp>
    </p:spTree>
    <p:extLst>
      <p:ext uri="{BB962C8B-B14F-4D97-AF65-F5344CB8AC3E}">
        <p14:creationId xmlns:p14="http://schemas.microsoft.com/office/powerpoint/2010/main" val="2732100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D02982-9811-1A12-AEE8-5FFF8A2D6EF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B8FCF04-DEE4-B4EB-A0F0-DFF347EFFEE4}"/>
              </a:ext>
            </a:extLst>
          </p:cNvPr>
          <p:cNvSpPr>
            <a:spLocks noGrp="1"/>
          </p:cNvSpPr>
          <p:nvPr>
            <p:ph type="dt" sz="half" idx="10"/>
          </p:nvPr>
        </p:nvSpPr>
        <p:spPr/>
        <p:txBody>
          <a:bodyPr/>
          <a:lstStyle/>
          <a:p>
            <a:fld id="{DB0D21C8-65F0-46A7-9A80-B5236B3F681E}" type="datetimeFigureOut">
              <a:rPr lang="en-US" smtClean="0"/>
              <a:t>9/19/2024</a:t>
            </a:fld>
            <a:endParaRPr lang="en-US"/>
          </a:p>
        </p:txBody>
      </p:sp>
      <p:sp>
        <p:nvSpPr>
          <p:cNvPr id="4" name="Footer Placeholder 3">
            <a:extLst>
              <a:ext uri="{FF2B5EF4-FFF2-40B4-BE49-F238E27FC236}">
                <a16:creationId xmlns:a16="http://schemas.microsoft.com/office/drawing/2014/main" id="{9F89EA29-C37B-2B9B-9BFB-5850847BF9B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DC77CB6-E3D9-063A-816C-02B93AF446F8}"/>
              </a:ext>
            </a:extLst>
          </p:cNvPr>
          <p:cNvSpPr>
            <a:spLocks noGrp="1"/>
          </p:cNvSpPr>
          <p:nvPr>
            <p:ph type="sldNum" sz="quarter" idx="12"/>
          </p:nvPr>
        </p:nvSpPr>
        <p:spPr/>
        <p:txBody>
          <a:bodyPr/>
          <a:lstStyle/>
          <a:p>
            <a:fld id="{F9FA2EE3-0054-48F5-A38E-03098E422D27}" type="slidenum">
              <a:rPr lang="en-US" smtClean="0"/>
              <a:t>‹#›</a:t>
            </a:fld>
            <a:endParaRPr lang="en-US"/>
          </a:p>
        </p:txBody>
      </p:sp>
    </p:spTree>
    <p:extLst>
      <p:ext uri="{BB962C8B-B14F-4D97-AF65-F5344CB8AC3E}">
        <p14:creationId xmlns:p14="http://schemas.microsoft.com/office/powerpoint/2010/main" val="34760029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791EDC9-D4E6-3E27-AB12-FF44C58C6FC7}"/>
              </a:ext>
            </a:extLst>
          </p:cNvPr>
          <p:cNvSpPr>
            <a:spLocks noGrp="1"/>
          </p:cNvSpPr>
          <p:nvPr>
            <p:ph type="dt" sz="half" idx="10"/>
          </p:nvPr>
        </p:nvSpPr>
        <p:spPr/>
        <p:txBody>
          <a:bodyPr/>
          <a:lstStyle/>
          <a:p>
            <a:fld id="{DB0D21C8-65F0-46A7-9A80-B5236B3F681E}" type="datetimeFigureOut">
              <a:rPr lang="en-US" smtClean="0"/>
              <a:t>9/19/2024</a:t>
            </a:fld>
            <a:endParaRPr lang="en-US"/>
          </a:p>
        </p:txBody>
      </p:sp>
      <p:sp>
        <p:nvSpPr>
          <p:cNvPr id="3" name="Footer Placeholder 2">
            <a:extLst>
              <a:ext uri="{FF2B5EF4-FFF2-40B4-BE49-F238E27FC236}">
                <a16:creationId xmlns:a16="http://schemas.microsoft.com/office/drawing/2014/main" id="{CE3DD40E-BC4A-4DEA-3E04-37A0D653383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A533FFA-DD4C-085D-F68E-787B93B42540}"/>
              </a:ext>
            </a:extLst>
          </p:cNvPr>
          <p:cNvSpPr>
            <a:spLocks noGrp="1"/>
          </p:cNvSpPr>
          <p:nvPr>
            <p:ph type="sldNum" sz="quarter" idx="12"/>
          </p:nvPr>
        </p:nvSpPr>
        <p:spPr/>
        <p:txBody>
          <a:bodyPr/>
          <a:lstStyle/>
          <a:p>
            <a:fld id="{F9FA2EE3-0054-48F5-A38E-03098E422D27}" type="slidenum">
              <a:rPr lang="en-US" smtClean="0"/>
              <a:t>‹#›</a:t>
            </a:fld>
            <a:endParaRPr lang="en-US"/>
          </a:p>
        </p:txBody>
      </p:sp>
    </p:spTree>
    <p:extLst>
      <p:ext uri="{BB962C8B-B14F-4D97-AF65-F5344CB8AC3E}">
        <p14:creationId xmlns:p14="http://schemas.microsoft.com/office/powerpoint/2010/main" val="24034210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95CD2F-2423-C165-5D8E-8DC6A2CB927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8752E40-4122-27C1-C35E-3C81AD66B89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97855BF-F97E-E387-BAE5-09D7AF3CD2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F80FD38-4D29-9623-9728-8CCFF393D8C1}"/>
              </a:ext>
            </a:extLst>
          </p:cNvPr>
          <p:cNvSpPr>
            <a:spLocks noGrp="1"/>
          </p:cNvSpPr>
          <p:nvPr>
            <p:ph type="dt" sz="half" idx="10"/>
          </p:nvPr>
        </p:nvSpPr>
        <p:spPr/>
        <p:txBody>
          <a:bodyPr/>
          <a:lstStyle/>
          <a:p>
            <a:fld id="{DB0D21C8-65F0-46A7-9A80-B5236B3F681E}" type="datetimeFigureOut">
              <a:rPr lang="en-US" smtClean="0"/>
              <a:t>9/19/2024</a:t>
            </a:fld>
            <a:endParaRPr lang="en-US"/>
          </a:p>
        </p:txBody>
      </p:sp>
      <p:sp>
        <p:nvSpPr>
          <p:cNvPr id="6" name="Footer Placeholder 5">
            <a:extLst>
              <a:ext uri="{FF2B5EF4-FFF2-40B4-BE49-F238E27FC236}">
                <a16:creationId xmlns:a16="http://schemas.microsoft.com/office/drawing/2014/main" id="{599BC0B1-0C61-178D-8674-1936E40455B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B4B1E2-E989-9469-AEF8-1586C088E4EC}"/>
              </a:ext>
            </a:extLst>
          </p:cNvPr>
          <p:cNvSpPr>
            <a:spLocks noGrp="1"/>
          </p:cNvSpPr>
          <p:nvPr>
            <p:ph type="sldNum" sz="quarter" idx="12"/>
          </p:nvPr>
        </p:nvSpPr>
        <p:spPr/>
        <p:txBody>
          <a:bodyPr/>
          <a:lstStyle/>
          <a:p>
            <a:fld id="{F9FA2EE3-0054-48F5-A38E-03098E422D27}" type="slidenum">
              <a:rPr lang="en-US" smtClean="0"/>
              <a:t>‹#›</a:t>
            </a:fld>
            <a:endParaRPr lang="en-US"/>
          </a:p>
        </p:txBody>
      </p:sp>
    </p:spTree>
    <p:extLst>
      <p:ext uri="{BB962C8B-B14F-4D97-AF65-F5344CB8AC3E}">
        <p14:creationId xmlns:p14="http://schemas.microsoft.com/office/powerpoint/2010/main" val="15514717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524647-1606-B17C-C085-A3CD45F5B90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8EA8CD9-6C8F-885D-AB0A-3FDB3BF60DB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1F23477-88A8-07AD-C7AA-05837D5727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5E266CD-2558-75AC-BFFF-C6601076DFFB}"/>
              </a:ext>
            </a:extLst>
          </p:cNvPr>
          <p:cNvSpPr>
            <a:spLocks noGrp="1"/>
          </p:cNvSpPr>
          <p:nvPr>
            <p:ph type="dt" sz="half" idx="10"/>
          </p:nvPr>
        </p:nvSpPr>
        <p:spPr/>
        <p:txBody>
          <a:bodyPr/>
          <a:lstStyle/>
          <a:p>
            <a:fld id="{DB0D21C8-65F0-46A7-9A80-B5236B3F681E}" type="datetimeFigureOut">
              <a:rPr lang="en-US" smtClean="0"/>
              <a:t>9/19/2024</a:t>
            </a:fld>
            <a:endParaRPr lang="en-US"/>
          </a:p>
        </p:txBody>
      </p:sp>
      <p:sp>
        <p:nvSpPr>
          <p:cNvPr id="6" name="Footer Placeholder 5">
            <a:extLst>
              <a:ext uri="{FF2B5EF4-FFF2-40B4-BE49-F238E27FC236}">
                <a16:creationId xmlns:a16="http://schemas.microsoft.com/office/drawing/2014/main" id="{FBD9C283-5595-5B2F-9A27-224D41E8652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7DA017-A477-0EDA-8D77-C41B7C43D7F4}"/>
              </a:ext>
            </a:extLst>
          </p:cNvPr>
          <p:cNvSpPr>
            <a:spLocks noGrp="1"/>
          </p:cNvSpPr>
          <p:nvPr>
            <p:ph type="sldNum" sz="quarter" idx="12"/>
          </p:nvPr>
        </p:nvSpPr>
        <p:spPr/>
        <p:txBody>
          <a:bodyPr/>
          <a:lstStyle/>
          <a:p>
            <a:fld id="{F9FA2EE3-0054-48F5-A38E-03098E422D27}" type="slidenum">
              <a:rPr lang="en-US" smtClean="0"/>
              <a:t>‹#›</a:t>
            </a:fld>
            <a:endParaRPr lang="en-US"/>
          </a:p>
        </p:txBody>
      </p:sp>
    </p:spTree>
    <p:extLst>
      <p:ext uri="{BB962C8B-B14F-4D97-AF65-F5344CB8AC3E}">
        <p14:creationId xmlns:p14="http://schemas.microsoft.com/office/powerpoint/2010/main" val="26235538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D76D812-9D10-3308-5EFD-844C1711312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27DED08-CA75-0ECB-43F5-F9ECF31B227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A48A79-A83D-2D0B-9B80-857EAB0A11F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B0D21C8-65F0-46A7-9A80-B5236B3F681E}" type="datetimeFigureOut">
              <a:rPr lang="en-US" smtClean="0"/>
              <a:t>9/19/2024</a:t>
            </a:fld>
            <a:endParaRPr lang="en-US"/>
          </a:p>
        </p:txBody>
      </p:sp>
      <p:sp>
        <p:nvSpPr>
          <p:cNvPr id="5" name="Footer Placeholder 4">
            <a:extLst>
              <a:ext uri="{FF2B5EF4-FFF2-40B4-BE49-F238E27FC236}">
                <a16:creationId xmlns:a16="http://schemas.microsoft.com/office/drawing/2014/main" id="{86C53BFB-D6C6-0B43-E109-3E895D00F60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458AB8A1-D59E-EF3C-6688-D89A5878193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9FA2EE3-0054-48F5-A38E-03098E422D27}" type="slidenum">
              <a:rPr lang="en-US" smtClean="0"/>
              <a:t>‹#›</a:t>
            </a:fld>
            <a:endParaRPr lang="en-US"/>
          </a:p>
        </p:txBody>
      </p:sp>
    </p:spTree>
    <p:extLst>
      <p:ext uri="{BB962C8B-B14F-4D97-AF65-F5344CB8AC3E}">
        <p14:creationId xmlns:p14="http://schemas.microsoft.com/office/powerpoint/2010/main" val="499931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image" Target="../media/image4.jpg"/></Relationships>
</file>

<file path=ppt/slides/_rels/slide1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image" Target="../media/image4.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image" Target="../media/image4.jpg"/></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image" Target="../media/image4.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211DBC-8F18-2EBB-B5EB-8CC2A0D3B3F6}"/>
              </a:ext>
            </a:extLst>
          </p:cNvPr>
          <p:cNvSpPr>
            <a:spLocks noGrp="1"/>
          </p:cNvSpPr>
          <p:nvPr>
            <p:ph type="ctrTitle"/>
          </p:nvPr>
        </p:nvSpPr>
        <p:spPr/>
        <p:txBody>
          <a:bodyPr/>
          <a:lstStyle/>
          <a:p>
            <a:r>
              <a:rPr lang="en-US" dirty="0"/>
              <a:t> is the </a:t>
            </a:r>
            <a:r>
              <a:rPr lang="en-US" dirty="0" err="1"/>
              <a:t>powerpoint</a:t>
            </a:r>
            <a:r>
              <a:rPr lang="en-US"/>
              <a:t> for my</a:t>
            </a:r>
          </a:p>
        </p:txBody>
      </p:sp>
      <p:sp>
        <p:nvSpPr>
          <p:cNvPr id="3" name="Subtitle 2">
            <a:extLst>
              <a:ext uri="{FF2B5EF4-FFF2-40B4-BE49-F238E27FC236}">
                <a16:creationId xmlns:a16="http://schemas.microsoft.com/office/drawing/2014/main" id="{7038105B-2AA8-1D60-FA3E-5AC3FF41DCBE}"/>
              </a:ext>
            </a:extLst>
          </p:cNvPr>
          <p:cNvSpPr>
            <a:spLocks noGrp="1"/>
          </p:cNvSpPr>
          <p:nvPr>
            <p:ph type="subTitle" idx="1"/>
          </p:nvPr>
        </p:nvSpPr>
        <p:spPr/>
        <p:txBody>
          <a:bodyPr/>
          <a:lstStyle/>
          <a:p>
            <a:endParaRPr lang="en-US"/>
          </a:p>
        </p:txBody>
      </p:sp>
      <p:pic>
        <p:nvPicPr>
          <p:cNvPr id="5" name="Picture 4" descr="A close up of wheat&#10;&#10;Description automatically generated">
            <a:extLst>
              <a:ext uri="{FF2B5EF4-FFF2-40B4-BE49-F238E27FC236}">
                <a16:creationId xmlns:a16="http://schemas.microsoft.com/office/drawing/2014/main" id="{6022573D-FCEA-5A3C-6500-2C600CB5F224}"/>
              </a:ext>
            </a:extLst>
          </p:cNvPr>
          <p:cNvPicPr>
            <a:picLocks noChangeAspect="1"/>
          </p:cNvPicPr>
          <p:nvPr/>
        </p:nvPicPr>
        <p:blipFill>
          <a:blip r:embed="rId2">
            <a:extLst>
              <a:ext uri="{28A0092B-C50C-407E-A947-70E740481C1C}">
                <a14:useLocalDpi xmlns:a14="http://schemas.microsoft.com/office/drawing/2010/main" val="0"/>
              </a:ext>
            </a:extLst>
          </a:blip>
          <a:srcRect t="19124" r="22309"/>
          <a:stretch/>
        </p:blipFill>
        <p:spPr>
          <a:xfrm>
            <a:off x="231582" y="0"/>
            <a:ext cx="11728836" cy="6858000"/>
          </a:xfrm>
          <a:prstGeom prst="rect">
            <a:avLst/>
          </a:prstGeom>
        </p:spPr>
      </p:pic>
      <p:sp>
        <p:nvSpPr>
          <p:cNvPr id="6" name="TextBox 5">
            <a:extLst>
              <a:ext uri="{FF2B5EF4-FFF2-40B4-BE49-F238E27FC236}">
                <a16:creationId xmlns:a16="http://schemas.microsoft.com/office/drawing/2014/main" id="{C5FCD15A-AFF2-CBA2-3C7E-C304A74E32EE}"/>
              </a:ext>
            </a:extLst>
          </p:cNvPr>
          <p:cNvSpPr txBox="1"/>
          <p:nvPr/>
        </p:nvSpPr>
        <p:spPr>
          <a:xfrm>
            <a:off x="7623018" y="1122363"/>
            <a:ext cx="3442146" cy="1938992"/>
          </a:xfrm>
          <a:prstGeom prst="rect">
            <a:avLst/>
          </a:prstGeom>
          <a:noFill/>
        </p:spPr>
        <p:txBody>
          <a:bodyPr wrap="square" rtlCol="0">
            <a:spAutoFit/>
          </a:bodyPr>
          <a:lstStyle/>
          <a:p>
            <a:pPr algn="ctr"/>
            <a:r>
              <a:rPr lang="en-US" sz="6000" b="1" dirty="0">
                <a:solidFill>
                  <a:schemeClr val="bg1"/>
                </a:solidFill>
              </a:rPr>
              <a:t>Chapter</a:t>
            </a:r>
          </a:p>
          <a:p>
            <a:pPr algn="ctr"/>
            <a:r>
              <a:rPr lang="en-US" sz="6000" b="1" dirty="0">
                <a:solidFill>
                  <a:schemeClr val="bg1"/>
                </a:solidFill>
              </a:rPr>
              <a:t>4</a:t>
            </a:r>
          </a:p>
        </p:txBody>
      </p:sp>
    </p:spTree>
    <p:extLst>
      <p:ext uri="{BB962C8B-B14F-4D97-AF65-F5344CB8AC3E}">
        <p14:creationId xmlns:p14="http://schemas.microsoft.com/office/powerpoint/2010/main" val="3225470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descr="A person holding a trophy&#10;&#10;Description automatically generated">
            <a:extLst>
              <a:ext uri="{FF2B5EF4-FFF2-40B4-BE49-F238E27FC236}">
                <a16:creationId xmlns:a16="http://schemas.microsoft.com/office/drawing/2014/main" id="{6D5D7AD0-2189-E371-298D-A1FDA4C442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3582186" cy="2014980"/>
          </a:xfrm>
          <a:prstGeom prst="rect">
            <a:avLst/>
          </a:prstGeom>
        </p:spPr>
      </p:pic>
      <p:sp>
        <p:nvSpPr>
          <p:cNvPr id="2" name="TextBox 1">
            <a:extLst>
              <a:ext uri="{FF2B5EF4-FFF2-40B4-BE49-F238E27FC236}">
                <a16:creationId xmlns:a16="http://schemas.microsoft.com/office/drawing/2014/main" id="{70D2AAF6-2EF9-C4C8-5930-814926BD1DD2}"/>
              </a:ext>
            </a:extLst>
          </p:cNvPr>
          <p:cNvSpPr txBox="1"/>
          <p:nvPr/>
        </p:nvSpPr>
        <p:spPr>
          <a:xfrm>
            <a:off x="5109328" y="584462"/>
            <a:ext cx="5844618" cy="646331"/>
          </a:xfrm>
          <a:prstGeom prst="rect">
            <a:avLst/>
          </a:prstGeom>
          <a:noFill/>
        </p:spPr>
        <p:txBody>
          <a:bodyPr wrap="square" rtlCol="0">
            <a:spAutoFit/>
          </a:bodyPr>
          <a:lstStyle/>
          <a:p>
            <a:r>
              <a:rPr lang="en-US" sz="3600" dirty="0">
                <a:solidFill>
                  <a:schemeClr val="bg1"/>
                </a:solidFill>
              </a:rPr>
              <a:t>An example to emulate</a:t>
            </a:r>
          </a:p>
        </p:txBody>
      </p:sp>
      <p:pic>
        <p:nvPicPr>
          <p:cNvPr id="5" name="Picture 4" descr="A person with a scarf around her head&#10;&#10;Description automatically generated">
            <a:extLst>
              <a:ext uri="{FF2B5EF4-FFF2-40B4-BE49-F238E27FC236}">
                <a16:creationId xmlns:a16="http://schemas.microsoft.com/office/drawing/2014/main" id="{1FC6F110-EFD4-5E80-1F2B-5530DCBAA873}"/>
              </a:ext>
            </a:extLst>
          </p:cNvPr>
          <p:cNvPicPr>
            <a:picLocks noChangeAspect="1"/>
          </p:cNvPicPr>
          <p:nvPr/>
        </p:nvPicPr>
        <p:blipFill>
          <a:blip r:embed="rId3">
            <a:extLst>
              <a:ext uri="{28A0092B-C50C-407E-A947-70E740481C1C}">
                <a14:useLocalDpi xmlns:a14="http://schemas.microsoft.com/office/drawing/2010/main" val="0"/>
              </a:ext>
            </a:extLst>
          </a:blip>
          <a:srcRect l="14626"/>
          <a:stretch/>
        </p:blipFill>
        <p:spPr>
          <a:xfrm>
            <a:off x="0" y="2094760"/>
            <a:ext cx="3881660" cy="2375639"/>
          </a:xfrm>
          <a:prstGeom prst="rect">
            <a:avLst/>
          </a:prstGeom>
        </p:spPr>
      </p:pic>
      <p:sp>
        <p:nvSpPr>
          <p:cNvPr id="6" name="TextBox 5">
            <a:extLst>
              <a:ext uri="{FF2B5EF4-FFF2-40B4-BE49-F238E27FC236}">
                <a16:creationId xmlns:a16="http://schemas.microsoft.com/office/drawing/2014/main" id="{640EC4AE-1DB3-9070-A38E-CE7820C688B7}"/>
              </a:ext>
            </a:extLst>
          </p:cNvPr>
          <p:cNvSpPr txBox="1"/>
          <p:nvPr/>
        </p:nvSpPr>
        <p:spPr>
          <a:xfrm>
            <a:off x="0" y="3013501"/>
            <a:ext cx="1856509" cy="830997"/>
          </a:xfrm>
          <a:prstGeom prst="rect">
            <a:avLst/>
          </a:prstGeom>
          <a:noFill/>
        </p:spPr>
        <p:txBody>
          <a:bodyPr wrap="square" rtlCol="0">
            <a:spAutoFit/>
          </a:bodyPr>
          <a:lstStyle/>
          <a:p>
            <a:r>
              <a:rPr lang="en-US" sz="4800" dirty="0">
                <a:latin typeface="Times New Roman" panose="02020603050405020304" pitchFamily="18" charset="0"/>
                <a:cs typeface="Times New Roman" panose="02020603050405020304" pitchFamily="18" charset="0"/>
              </a:rPr>
              <a:t>RUTH</a:t>
            </a:r>
          </a:p>
        </p:txBody>
      </p:sp>
      <p:sp>
        <p:nvSpPr>
          <p:cNvPr id="4" name="TextBox 3">
            <a:extLst>
              <a:ext uri="{FF2B5EF4-FFF2-40B4-BE49-F238E27FC236}">
                <a16:creationId xmlns:a16="http://schemas.microsoft.com/office/drawing/2014/main" id="{CB450977-4261-BAB2-D44B-1B6A729A1765}"/>
              </a:ext>
            </a:extLst>
          </p:cNvPr>
          <p:cNvSpPr txBox="1"/>
          <p:nvPr/>
        </p:nvSpPr>
        <p:spPr>
          <a:xfrm>
            <a:off x="5109328" y="2094760"/>
            <a:ext cx="5844618" cy="646331"/>
          </a:xfrm>
          <a:prstGeom prst="rect">
            <a:avLst/>
          </a:prstGeom>
          <a:noFill/>
        </p:spPr>
        <p:txBody>
          <a:bodyPr wrap="square" rtlCol="0">
            <a:spAutoFit/>
          </a:bodyPr>
          <a:lstStyle/>
          <a:p>
            <a:r>
              <a:rPr lang="en-US" sz="3600" dirty="0">
                <a:solidFill>
                  <a:schemeClr val="bg1"/>
                </a:solidFill>
              </a:rPr>
              <a:t>God accepts us</a:t>
            </a:r>
          </a:p>
        </p:txBody>
      </p:sp>
      <p:sp>
        <p:nvSpPr>
          <p:cNvPr id="7" name="TextBox 6">
            <a:extLst>
              <a:ext uri="{FF2B5EF4-FFF2-40B4-BE49-F238E27FC236}">
                <a16:creationId xmlns:a16="http://schemas.microsoft.com/office/drawing/2014/main" id="{9673066A-436B-33EA-0FB0-9DA35BEC9526}"/>
              </a:ext>
            </a:extLst>
          </p:cNvPr>
          <p:cNvSpPr txBox="1"/>
          <p:nvPr/>
        </p:nvSpPr>
        <p:spPr>
          <a:xfrm>
            <a:off x="5109328" y="2682415"/>
            <a:ext cx="5844618" cy="1200329"/>
          </a:xfrm>
          <a:prstGeom prst="rect">
            <a:avLst/>
          </a:prstGeom>
          <a:noFill/>
        </p:spPr>
        <p:txBody>
          <a:bodyPr wrap="square" rtlCol="0">
            <a:spAutoFit/>
          </a:bodyPr>
          <a:lstStyle/>
          <a:p>
            <a:r>
              <a:rPr lang="en-US" sz="3600" dirty="0">
                <a:solidFill>
                  <a:schemeClr val="bg1"/>
                </a:solidFill>
              </a:rPr>
              <a:t>God wants us to belong to </a:t>
            </a:r>
          </a:p>
          <a:p>
            <a:r>
              <a:rPr lang="en-US" sz="3600" dirty="0">
                <a:solidFill>
                  <a:schemeClr val="bg1"/>
                </a:solidFill>
              </a:rPr>
              <a:t>          His family</a:t>
            </a:r>
          </a:p>
        </p:txBody>
      </p:sp>
      <p:sp>
        <p:nvSpPr>
          <p:cNvPr id="8" name="TextBox 7">
            <a:extLst>
              <a:ext uri="{FF2B5EF4-FFF2-40B4-BE49-F238E27FC236}">
                <a16:creationId xmlns:a16="http://schemas.microsoft.com/office/drawing/2014/main" id="{0F2A5A9C-143C-D784-2472-BE74F41295CF}"/>
              </a:ext>
            </a:extLst>
          </p:cNvPr>
          <p:cNvSpPr txBox="1"/>
          <p:nvPr/>
        </p:nvSpPr>
        <p:spPr>
          <a:xfrm>
            <a:off x="5109328" y="3793744"/>
            <a:ext cx="5844618" cy="646331"/>
          </a:xfrm>
          <a:prstGeom prst="rect">
            <a:avLst/>
          </a:prstGeom>
          <a:noFill/>
        </p:spPr>
        <p:txBody>
          <a:bodyPr wrap="square" rtlCol="0">
            <a:spAutoFit/>
          </a:bodyPr>
          <a:lstStyle/>
          <a:p>
            <a:r>
              <a:rPr lang="en-US" sz="3600" dirty="0">
                <a:solidFill>
                  <a:schemeClr val="bg1"/>
                </a:solidFill>
              </a:rPr>
              <a:t>God wants us to be inclusive </a:t>
            </a:r>
          </a:p>
        </p:txBody>
      </p:sp>
      <p:pic>
        <p:nvPicPr>
          <p:cNvPr id="10" name="Picture 9" descr="A close-up of an old person&#10;&#10;Description automatically generated">
            <a:extLst>
              <a:ext uri="{FF2B5EF4-FFF2-40B4-BE49-F238E27FC236}">
                <a16:creationId xmlns:a16="http://schemas.microsoft.com/office/drawing/2014/main" id="{CBEE75D9-BF25-12AB-A8FD-C98C68A96F2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3607" y="4651514"/>
            <a:ext cx="3485396" cy="2073955"/>
          </a:xfrm>
          <a:prstGeom prst="rect">
            <a:avLst/>
          </a:prstGeom>
        </p:spPr>
      </p:pic>
      <p:sp>
        <p:nvSpPr>
          <p:cNvPr id="12" name="TextBox 11">
            <a:extLst>
              <a:ext uri="{FF2B5EF4-FFF2-40B4-BE49-F238E27FC236}">
                <a16:creationId xmlns:a16="http://schemas.microsoft.com/office/drawing/2014/main" id="{8C2DA084-B7E6-9E93-D861-483FC0F5254C}"/>
              </a:ext>
            </a:extLst>
          </p:cNvPr>
          <p:cNvSpPr txBox="1"/>
          <p:nvPr/>
        </p:nvSpPr>
        <p:spPr>
          <a:xfrm>
            <a:off x="0" y="5272994"/>
            <a:ext cx="2347273" cy="830997"/>
          </a:xfrm>
          <a:prstGeom prst="rect">
            <a:avLst/>
          </a:prstGeom>
          <a:noFill/>
        </p:spPr>
        <p:txBody>
          <a:bodyPr wrap="square" rtlCol="0">
            <a:spAutoFit/>
          </a:bodyPr>
          <a:lstStyle/>
          <a:p>
            <a:r>
              <a:rPr lang="en-US" sz="4800" dirty="0">
                <a:solidFill>
                  <a:schemeClr val="bg1"/>
                </a:solidFill>
                <a:latin typeface="Times New Roman" panose="02020603050405020304" pitchFamily="18" charset="0"/>
                <a:cs typeface="Times New Roman" panose="02020603050405020304" pitchFamily="18" charset="0"/>
              </a:rPr>
              <a:t>NAOMI</a:t>
            </a:r>
          </a:p>
        </p:txBody>
      </p:sp>
      <p:sp>
        <p:nvSpPr>
          <p:cNvPr id="9" name="TextBox 8">
            <a:extLst>
              <a:ext uri="{FF2B5EF4-FFF2-40B4-BE49-F238E27FC236}">
                <a16:creationId xmlns:a16="http://schemas.microsoft.com/office/drawing/2014/main" id="{A1F17C76-16D6-7F3E-06CC-2E53B51B1104}"/>
              </a:ext>
            </a:extLst>
          </p:cNvPr>
          <p:cNvSpPr txBox="1"/>
          <p:nvPr/>
        </p:nvSpPr>
        <p:spPr>
          <a:xfrm>
            <a:off x="5109328" y="4683894"/>
            <a:ext cx="5844618" cy="646331"/>
          </a:xfrm>
          <a:prstGeom prst="rect">
            <a:avLst/>
          </a:prstGeom>
          <a:noFill/>
        </p:spPr>
        <p:txBody>
          <a:bodyPr wrap="square" rtlCol="0">
            <a:spAutoFit/>
          </a:bodyPr>
          <a:lstStyle/>
          <a:p>
            <a:r>
              <a:rPr lang="en-US" sz="3600" dirty="0">
                <a:solidFill>
                  <a:schemeClr val="bg1"/>
                </a:solidFill>
              </a:rPr>
              <a:t>Joy is possible after loss</a:t>
            </a:r>
          </a:p>
        </p:txBody>
      </p:sp>
      <p:sp>
        <p:nvSpPr>
          <p:cNvPr id="11" name="TextBox 10">
            <a:extLst>
              <a:ext uri="{FF2B5EF4-FFF2-40B4-BE49-F238E27FC236}">
                <a16:creationId xmlns:a16="http://schemas.microsoft.com/office/drawing/2014/main" id="{B385DCE3-1592-C0CA-69D4-3031E59820DF}"/>
              </a:ext>
            </a:extLst>
          </p:cNvPr>
          <p:cNvSpPr txBox="1"/>
          <p:nvPr/>
        </p:nvSpPr>
        <p:spPr>
          <a:xfrm>
            <a:off x="5109328" y="5285005"/>
            <a:ext cx="5844618" cy="646331"/>
          </a:xfrm>
          <a:prstGeom prst="rect">
            <a:avLst/>
          </a:prstGeom>
          <a:noFill/>
        </p:spPr>
        <p:txBody>
          <a:bodyPr wrap="square" rtlCol="0">
            <a:spAutoFit/>
          </a:bodyPr>
          <a:lstStyle/>
          <a:p>
            <a:r>
              <a:rPr lang="en-US" sz="3600" dirty="0">
                <a:solidFill>
                  <a:schemeClr val="bg1"/>
                </a:solidFill>
              </a:rPr>
              <a:t>There is joy in community</a:t>
            </a:r>
          </a:p>
        </p:txBody>
      </p:sp>
    </p:spTree>
    <p:extLst>
      <p:ext uri="{BB962C8B-B14F-4D97-AF65-F5344CB8AC3E}">
        <p14:creationId xmlns:p14="http://schemas.microsoft.com/office/powerpoint/2010/main" val="31057562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descr="A person holding a trophy&#10;&#10;Description automatically generated">
            <a:extLst>
              <a:ext uri="{FF2B5EF4-FFF2-40B4-BE49-F238E27FC236}">
                <a16:creationId xmlns:a16="http://schemas.microsoft.com/office/drawing/2014/main" id="{6D5D7AD0-2189-E371-298D-A1FDA4C442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3582186" cy="2014980"/>
          </a:xfrm>
          <a:prstGeom prst="rect">
            <a:avLst/>
          </a:prstGeom>
        </p:spPr>
      </p:pic>
      <p:sp>
        <p:nvSpPr>
          <p:cNvPr id="2" name="TextBox 1">
            <a:extLst>
              <a:ext uri="{FF2B5EF4-FFF2-40B4-BE49-F238E27FC236}">
                <a16:creationId xmlns:a16="http://schemas.microsoft.com/office/drawing/2014/main" id="{70D2AAF6-2EF9-C4C8-5930-814926BD1DD2}"/>
              </a:ext>
            </a:extLst>
          </p:cNvPr>
          <p:cNvSpPr txBox="1"/>
          <p:nvPr/>
        </p:nvSpPr>
        <p:spPr>
          <a:xfrm>
            <a:off x="5109328" y="584462"/>
            <a:ext cx="5844618" cy="646331"/>
          </a:xfrm>
          <a:prstGeom prst="rect">
            <a:avLst/>
          </a:prstGeom>
          <a:noFill/>
        </p:spPr>
        <p:txBody>
          <a:bodyPr wrap="square" rtlCol="0">
            <a:spAutoFit/>
          </a:bodyPr>
          <a:lstStyle/>
          <a:p>
            <a:r>
              <a:rPr lang="en-US" sz="3600" dirty="0">
                <a:solidFill>
                  <a:schemeClr val="bg1"/>
                </a:solidFill>
              </a:rPr>
              <a:t>An example to emulate</a:t>
            </a:r>
          </a:p>
        </p:txBody>
      </p:sp>
      <p:pic>
        <p:nvPicPr>
          <p:cNvPr id="5" name="Picture 4" descr="A person with a scarf around her head&#10;&#10;Description automatically generated">
            <a:extLst>
              <a:ext uri="{FF2B5EF4-FFF2-40B4-BE49-F238E27FC236}">
                <a16:creationId xmlns:a16="http://schemas.microsoft.com/office/drawing/2014/main" id="{1FC6F110-EFD4-5E80-1F2B-5530DCBAA873}"/>
              </a:ext>
            </a:extLst>
          </p:cNvPr>
          <p:cNvPicPr>
            <a:picLocks noChangeAspect="1"/>
          </p:cNvPicPr>
          <p:nvPr/>
        </p:nvPicPr>
        <p:blipFill>
          <a:blip r:embed="rId3">
            <a:extLst>
              <a:ext uri="{28A0092B-C50C-407E-A947-70E740481C1C}">
                <a14:useLocalDpi xmlns:a14="http://schemas.microsoft.com/office/drawing/2010/main" val="0"/>
              </a:ext>
            </a:extLst>
          </a:blip>
          <a:srcRect l="14626"/>
          <a:stretch/>
        </p:blipFill>
        <p:spPr>
          <a:xfrm>
            <a:off x="0" y="2094760"/>
            <a:ext cx="3881660" cy="2375639"/>
          </a:xfrm>
          <a:prstGeom prst="rect">
            <a:avLst/>
          </a:prstGeom>
        </p:spPr>
      </p:pic>
      <p:sp>
        <p:nvSpPr>
          <p:cNvPr id="6" name="TextBox 5">
            <a:extLst>
              <a:ext uri="{FF2B5EF4-FFF2-40B4-BE49-F238E27FC236}">
                <a16:creationId xmlns:a16="http://schemas.microsoft.com/office/drawing/2014/main" id="{640EC4AE-1DB3-9070-A38E-CE7820C688B7}"/>
              </a:ext>
            </a:extLst>
          </p:cNvPr>
          <p:cNvSpPr txBox="1"/>
          <p:nvPr/>
        </p:nvSpPr>
        <p:spPr>
          <a:xfrm>
            <a:off x="0" y="3013501"/>
            <a:ext cx="1856509" cy="830997"/>
          </a:xfrm>
          <a:prstGeom prst="rect">
            <a:avLst/>
          </a:prstGeom>
          <a:noFill/>
        </p:spPr>
        <p:txBody>
          <a:bodyPr wrap="square" rtlCol="0">
            <a:spAutoFit/>
          </a:bodyPr>
          <a:lstStyle/>
          <a:p>
            <a:r>
              <a:rPr lang="en-US" sz="4800" dirty="0">
                <a:latin typeface="Times New Roman" panose="02020603050405020304" pitchFamily="18" charset="0"/>
                <a:cs typeface="Times New Roman" panose="02020603050405020304" pitchFamily="18" charset="0"/>
              </a:rPr>
              <a:t>RUTH</a:t>
            </a:r>
          </a:p>
        </p:txBody>
      </p:sp>
      <p:sp>
        <p:nvSpPr>
          <p:cNvPr id="4" name="TextBox 3">
            <a:extLst>
              <a:ext uri="{FF2B5EF4-FFF2-40B4-BE49-F238E27FC236}">
                <a16:creationId xmlns:a16="http://schemas.microsoft.com/office/drawing/2014/main" id="{CB450977-4261-BAB2-D44B-1B6A729A1765}"/>
              </a:ext>
            </a:extLst>
          </p:cNvPr>
          <p:cNvSpPr txBox="1"/>
          <p:nvPr/>
        </p:nvSpPr>
        <p:spPr>
          <a:xfrm>
            <a:off x="5109328" y="2094760"/>
            <a:ext cx="5844618" cy="646331"/>
          </a:xfrm>
          <a:prstGeom prst="rect">
            <a:avLst/>
          </a:prstGeom>
          <a:noFill/>
        </p:spPr>
        <p:txBody>
          <a:bodyPr wrap="square" rtlCol="0">
            <a:spAutoFit/>
          </a:bodyPr>
          <a:lstStyle/>
          <a:p>
            <a:r>
              <a:rPr lang="en-US" sz="3600" dirty="0">
                <a:solidFill>
                  <a:schemeClr val="bg1"/>
                </a:solidFill>
              </a:rPr>
              <a:t>God accepts us</a:t>
            </a:r>
          </a:p>
        </p:txBody>
      </p:sp>
      <p:sp>
        <p:nvSpPr>
          <p:cNvPr id="7" name="TextBox 6">
            <a:extLst>
              <a:ext uri="{FF2B5EF4-FFF2-40B4-BE49-F238E27FC236}">
                <a16:creationId xmlns:a16="http://schemas.microsoft.com/office/drawing/2014/main" id="{9673066A-436B-33EA-0FB0-9DA35BEC9526}"/>
              </a:ext>
            </a:extLst>
          </p:cNvPr>
          <p:cNvSpPr txBox="1"/>
          <p:nvPr/>
        </p:nvSpPr>
        <p:spPr>
          <a:xfrm>
            <a:off x="5109328" y="2682415"/>
            <a:ext cx="5844618" cy="1200329"/>
          </a:xfrm>
          <a:prstGeom prst="rect">
            <a:avLst/>
          </a:prstGeom>
          <a:noFill/>
        </p:spPr>
        <p:txBody>
          <a:bodyPr wrap="square" rtlCol="0">
            <a:spAutoFit/>
          </a:bodyPr>
          <a:lstStyle/>
          <a:p>
            <a:r>
              <a:rPr lang="en-US" sz="3600" dirty="0">
                <a:solidFill>
                  <a:schemeClr val="bg1"/>
                </a:solidFill>
              </a:rPr>
              <a:t>God wants us to belong to </a:t>
            </a:r>
          </a:p>
          <a:p>
            <a:r>
              <a:rPr lang="en-US" sz="3600" dirty="0">
                <a:solidFill>
                  <a:schemeClr val="bg1"/>
                </a:solidFill>
              </a:rPr>
              <a:t>          His family</a:t>
            </a:r>
          </a:p>
        </p:txBody>
      </p:sp>
      <p:sp>
        <p:nvSpPr>
          <p:cNvPr id="8" name="TextBox 7">
            <a:extLst>
              <a:ext uri="{FF2B5EF4-FFF2-40B4-BE49-F238E27FC236}">
                <a16:creationId xmlns:a16="http://schemas.microsoft.com/office/drawing/2014/main" id="{0F2A5A9C-143C-D784-2472-BE74F41295CF}"/>
              </a:ext>
            </a:extLst>
          </p:cNvPr>
          <p:cNvSpPr txBox="1"/>
          <p:nvPr/>
        </p:nvSpPr>
        <p:spPr>
          <a:xfrm>
            <a:off x="5109328" y="3793744"/>
            <a:ext cx="5844618" cy="646331"/>
          </a:xfrm>
          <a:prstGeom prst="rect">
            <a:avLst/>
          </a:prstGeom>
          <a:noFill/>
        </p:spPr>
        <p:txBody>
          <a:bodyPr wrap="square" rtlCol="0">
            <a:spAutoFit/>
          </a:bodyPr>
          <a:lstStyle/>
          <a:p>
            <a:r>
              <a:rPr lang="en-US" sz="3600" dirty="0">
                <a:solidFill>
                  <a:schemeClr val="bg1"/>
                </a:solidFill>
              </a:rPr>
              <a:t>God wants us to be inclusive </a:t>
            </a:r>
          </a:p>
        </p:txBody>
      </p:sp>
      <p:pic>
        <p:nvPicPr>
          <p:cNvPr id="10" name="Picture 9" descr="A close-up of an old person&#10;&#10;Description automatically generated">
            <a:extLst>
              <a:ext uri="{FF2B5EF4-FFF2-40B4-BE49-F238E27FC236}">
                <a16:creationId xmlns:a16="http://schemas.microsoft.com/office/drawing/2014/main" id="{CBEE75D9-BF25-12AB-A8FD-C98C68A96F2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3607" y="4651514"/>
            <a:ext cx="3485396" cy="2073955"/>
          </a:xfrm>
          <a:prstGeom prst="rect">
            <a:avLst/>
          </a:prstGeom>
        </p:spPr>
      </p:pic>
      <p:sp>
        <p:nvSpPr>
          <p:cNvPr id="12" name="TextBox 11">
            <a:extLst>
              <a:ext uri="{FF2B5EF4-FFF2-40B4-BE49-F238E27FC236}">
                <a16:creationId xmlns:a16="http://schemas.microsoft.com/office/drawing/2014/main" id="{8C2DA084-B7E6-9E93-D861-483FC0F5254C}"/>
              </a:ext>
            </a:extLst>
          </p:cNvPr>
          <p:cNvSpPr txBox="1"/>
          <p:nvPr/>
        </p:nvSpPr>
        <p:spPr>
          <a:xfrm>
            <a:off x="0" y="5272994"/>
            <a:ext cx="2347273" cy="830997"/>
          </a:xfrm>
          <a:prstGeom prst="rect">
            <a:avLst/>
          </a:prstGeom>
          <a:noFill/>
        </p:spPr>
        <p:txBody>
          <a:bodyPr wrap="square" rtlCol="0">
            <a:spAutoFit/>
          </a:bodyPr>
          <a:lstStyle/>
          <a:p>
            <a:r>
              <a:rPr lang="en-US" sz="4800" dirty="0">
                <a:solidFill>
                  <a:schemeClr val="bg1"/>
                </a:solidFill>
                <a:latin typeface="Times New Roman" panose="02020603050405020304" pitchFamily="18" charset="0"/>
                <a:cs typeface="Times New Roman" panose="02020603050405020304" pitchFamily="18" charset="0"/>
              </a:rPr>
              <a:t>NAOMI</a:t>
            </a:r>
          </a:p>
        </p:txBody>
      </p:sp>
      <p:sp>
        <p:nvSpPr>
          <p:cNvPr id="9" name="TextBox 8">
            <a:extLst>
              <a:ext uri="{FF2B5EF4-FFF2-40B4-BE49-F238E27FC236}">
                <a16:creationId xmlns:a16="http://schemas.microsoft.com/office/drawing/2014/main" id="{A1F17C76-16D6-7F3E-06CC-2E53B51B1104}"/>
              </a:ext>
            </a:extLst>
          </p:cNvPr>
          <p:cNvSpPr txBox="1"/>
          <p:nvPr/>
        </p:nvSpPr>
        <p:spPr>
          <a:xfrm>
            <a:off x="5109328" y="4683894"/>
            <a:ext cx="5844618" cy="646331"/>
          </a:xfrm>
          <a:prstGeom prst="rect">
            <a:avLst/>
          </a:prstGeom>
          <a:noFill/>
        </p:spPr>
        <p:txBody>
          <a:bodyPr wrap="square" rtlCol="0">
            <a:spAutoFit/>
          </a:bodyPr>
          <a:lstStyle/>
          <a:p>
            <a:r>
              <a:rPr lang="en-US" sz="3600" dirty="0">
                <a:solidFill>
                  <a:schemeClr val="bg1"/>
                </a:solidFill>
              </a:rPr>
              <a:t>Joy is possible after loss</a:t>
            </a:r>
          </a:p>
        </p:txBody>
      </p:sp>
      <p:sp>
        <p:nvSpPr>
          <p:cNvPr id="11" name="TextBox 10">
            <a:extLst>
              <a:ext uri="{FF2B5EF4-FFF2-40B4-BE49-F238E27FC236}">
                <a16:creationId xmlns:a16="http://schemas.microsoft.com/office/drawing/2014/main" id="{B385DCE3-1592-C0CA-69D4-3031E59820DF}"/>
              </a:ext>
            </a:extLst>
          </p:cNvPr>
          <p:cNvSpPr txBox="1"/>
          <p:nvPr/>
        </p:nvSpPr>
        <p:spPr>
          <a:xfrm>
            <a:off x="5109328" y="5285005"/>
            <a:ext cx="5844618" cy="646331"/>
          </a:xfrm>
          <a:prstGeom prst="rect">
            <a:avLst/>
          </a:prstGeom>
          <a:noFill/>
        </p:spPr>
        <p:txBody>
          <a:bodyPr wrap="square" rtlCol="0">
            <a:spAutoFit/>
          </a:bodyPr>
          <a:lstStyle/>
          <a:p>
            <a:r>
              <a:rPr lang="en-US" sz="3600" dirty="0">
                <a:solidFill>
                  <a:schemeClr val="bg1"/>
                </a:solidFill>
              </a:rPr>
              <a:t>There is joy in community</a:t>
            </a:r>
          </a:p>
        </p:txBody>
      </p:sp>
      <p:sp>
        <p:nvSpPr>
          <p:cNvPr id="13" name="TextBox 12">
            <a:extLst>
              <a:ext uri="{FF2B5EF4-FFF2-40B4-BE49-F238E27FC236}">
                <a16:creationId xmlns:a16="http://schemas.microsoft.com/office/drawing/2014/main" id="{710799CC-F898-32B8-FA9B-44E69C0AF312}"/>
              </a:ext>
            </a:extLst>
          </p:cNvPr>
          <p:cNvSpPr txBox="1"/>
          <p:nvPr/>
        </p:nvSpPr>
        <p:spPr>
          <a:xfrm>
            <a:off x="5109328" y="5950372"/>
            <a:ext cx="5844618" cy="646331"/>
          </a:xfrm>
          <a:prstGeom prst="rect">
            <a:avLst/>
          </a:prstGeom>
          <a:noFill/>
        </p:spPr>
        <p:txBody>
          <a:bodyPr wrap="square" rtlCol="0">
            <a:spAutoFit/>
          </a:bodyPr>
          <a:lstStyle/>
          <a:p>
            <a:r>
              <a:rPr lang="en-US" sz="3600" dirty="0">
                <a:solidFill>
                  <a:schemeClr val="bg1"/>
                </a:solidFill>
              </a:rPr>
              <a:t>God is a faithful Provider</a:t>
            </a:r>
          </a:p>
        </p:txBody>
      </p:sp>
    </p:spTree>
    <p:extLst>
      <p:ext uri="{BB962C8B-B14F-4D97-AF65-F5344CB8AC3E}">
        <p14:creationId xmlns:p14="http://schemas.microsoft.com/office/powerpoint/2010/main" val="30148270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21878A0-84B7-7ADF-9895-8EFF2F88581B}"/>
              </a:ext>
            </a:extLst>
          </p:cNvPr>
          <p:cNvSpPr txBox="1"/>
          <p:nvPr/>
        </p:nvSpPr>
        <p:spPr>
          <a:xfrm>
            <a:off x="1272618" y="1236921"/>
            <a:ext cx="7475455" cy="1754326"/>
          </a:xfrm>
          <a:prstGeom prst="rect">
            <a:avLst/>
          </a:prstGeom>
          <a:noFill/>
        </p:spPr>
        <p:txBody>
          <a:bodyPr wrap="square" rtlCol="0">
            <a:spAutoFit/>
          </a:bodyPr>
          <a:lstStyle/>
          <a:p>
            <a:r>
              <a:rPr lang="en-US" sz="3600" dirty="0">
                <a:solidFill>
                  <a:schemeClr val="bg1"/>
                </a:solidFill>
              </a:rPr>
              <a:t>v22 	“</a:t>
            </a:r>
            <a:r>
              <a:rPr lang="en-US" sz="3600" dirty="0">
                <a:solidFill>
                  <a:srgbClr val="FFFF00"/>
                </a:solidFill>
              </a:rPr>
              <a:t>Obed</a:t>
            </a:r>
            <a:r>
              <a:rPr lang="en-US" sz="3600" dirty="0">
                <a:solidFill>
                  <a:schemeClr val="bg1"/>
                </a:solidFill>
              </a:rPr>
              <a:t> fathered </a:t>
            </a:r>
            <a:r>
              <a:rPr lang="en-US" sz="3600" dirty="0">
                <a:solidFill>
                  <a:srgbClr val="FFFF00"/>
                </a:solidFill>
              </a:rPr>
              <a:t>Jesse</a:t>
            </a:r>
            <a:r>
              <a:rPr lang="en-US" sz="3600" dirty="0">
                <a:solidFill>
                  <a:schemeClr val="bg1"/>
                </a:solidFill>
              </a:rPr>
              <a:t> </a:t>
            </a:r>
          </a:p>
          <a:p>
            <a:r>
              <a:rPr lang="en-US" sz="3600" dirty="0">
                <a:solidFill>
                  <a:schemeClr val="bg1"/>
                </a:solidFill>
              </a:rPr>
              <a:t>            		    and </a:t>
            </a:r>
            <a:r>
              <a:rPr lang="en-US" sz="3600" dirty="0">
                <a:solidFill>
                  <a:srgbClr val="FFFF00"/>
                </a:solidFill>
              </a:rPr>
              <a:t>Jesse</a:t>
            </a:r>
            <a:r>
              <a:rPr lang="en-US" sz="3600" dirty="0">
                <a:solidFill>
                  <a:schemeClr val="bg1"/>
                </a:solidFill>
              </a:rPr>
              <a:t> fathered      </a:t>
            </a:r>
          </a:p>
          <a:p>
            <a:r>
              <a:rPr lang="en-US" sz="3600" dirty="0">
                <a:solidFill>
                  <a:schemeClr val="bg1"/>
                </a:solidFill>
              </a:rPr>
              <a:t>                   		             	……  </a:t>
            </a:r>
            <a:r>
              <a:rPr lang="en-US" sz="3600" b="1" dirty="0">
                <a:highlight>
                  <a:srgbClr val="FFFF00"/>
                </a:highlight>
              </a:rPr>
              <a:t>DAVID</a:t>
            </a:r>
            <a:r>
              <a:rPr lang="en-US" sz="3600" dirty="0">
                <a:solidFill>
                  <a:schemeClr val="bg1"/>
                </a:solidFill>
              </a:rPr>
              <a:t>.”</a:t>
            </a:r>
          </a:p>
        </p:txBody>
      </p:sp>
      <p:sp>
        <p:nvSpPr>
          <p:cNvPr id="3" name="TextBox 2">
            <a:extLst>
              <a:ext uri="{FF2B5EF4-FFF2-40B4-BE49-F238E27FC236}">
                <a16:creationId xmlns:a16="http://schemas.microsoft.com/office/drawing/2014/main" id="{1946F40E-91A7-C2C1-FBAC-C1747A98E305}"/>
              </a:ext>
            </a:extLst>
          </p:cNvPr>
          <p:cNvSpPr txBox="1"/>
          <p:nvPr/>
        </p:nvSpPr>
        <p:spPr>
          <a:xfrm>
            <a:off x="1376313" y="3940404"/>
            <a:ext cx="8955464" cy="1015663"/>
          </a:xfrm>
          <a:prstGeom prst="rect">
            <a:avLst/>
          </a:prstGeom>
          <a:noFill/>
        </p:spPr>
        <p:txBody>
          <a:bodyPr wrap="square" rtlCol="0">
            <a:spAutoFit/>
          </a:bodyPr>
          <a:lstStyle/>
          <a:p>
            <a:r>
              <a:rPr lang="en-US" sz="3600" dirty="0">
                <a:solidFill>
                  <a:schemeClr val="bg1"/>
                </a:solidFill>
              </a:rPr>
              <a:t>The story of </a:t>
            </a:r>
            <a:r>
              <a:rPr lang="en-US" sz="6000" dirty="0">
                <a:solidFill>
                  <a:schemeClr val="bg1"/>
                </a:solidFill>
              </a:rPr>
              <a:t>REDEMPTION</a:t>
            </a:r>
          </a:p>
        </p:txBody>
      </p:sp>
    </p:spTree>
    <p:extLst>
      <p:ext uri="{BB962C8B-B14F-4D97-AF65-F5344CB8AC3E}">
        <p14:creationId xmlns:p14="http://schemas.microsoft.com/office/powerpoint/2010/main" val="39768607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50E3314-6EAE-30C5-AA9F-8C06A0F55014}"/>
              </a:ext>
            </a:extLst>
          </p:cNvPr>
          <p:cNvSpPr txBox="1"/>
          <p:nvPr/>
        </p:nvSpPr>
        <p:spPr>
          <a:xfrm>
            <a:off x="386499" y="207390"/>
            <a:ext cx="11576115" cy="677108"/>
          </a:xfrm>
          <a:prstGeom prst="rect">
            <a:avLst/>
          </a:prstGeom>
          <a:noFill/>
        </p:spPr>
        <p:txBody>
          <a:bodyPr wrap="square" rtlCol="0">
            <a:spAutoFit/>
          </a:bodyPr>
          <a:lstStyle/>
          <a:p>
            <a:r>
              <a:rPr lang="en-US" sz="1900" b="1" dirty="0">
                <a:highlight>
                  <a:srgbClr val="FFFF00"/>
                </a:highlight>
              </a:rPr>
              <a:t>2 Samuel 7:16 </a:t>
            </a:r>
            <a:r>
              <a:rPr lang="en-US" sz="1900" dirty="0">
                <a:solidFill>
                  <a:schemeClr val="bg1"/>
                </a:solidFill>
              </a:rPr>
              <a:t>(a word over David’s life by Nathan the prophet)</a:t>
            </a:r>
          </a:p>
          <a:p>
            <a:r>
              <a:rPr lang="en-US" sz="1900" b="1" baseline="30000" dirty="0">
                <a:solidFill>
                  <a:schemeClr val="bg1"/>
                </a:solidFill>
                <a:latin typeface="system-ui"/>
              </a:rPr>
              <a:t>“</a:t>
            </a:r>
            <a:r>
              <a:rPr lang="en-US" sz="1900" b="0" i="0" dirty="0">
                <a:solidFill>
                  <a:schemeClr val="bg1"/>
                </a:solidFill>
                <a:effectLst/>
                <a:latin typeface="system-ui"/>
              </a:rPr>
              <a:t>And your house and your kingdom shall be made sure </a:t>
            </a:r>
            <a:r>
              <a:rPr lang="en-US" sz="1900" b="0" i="0" u="sng" dirty="0">
                <a:solidFill>
                  <a:schemeClr val="bg1"/>
                </a:solidFill>
                <a:effectLst/>
                <a:latin typeface="system-ui"/>
              </a:rPr>
              <a:t>forever</a:t>
            </a:r>
            <a:r>
              <a:rPr lang="en-US" sz="1900" b="0" i="0" dirty="0">
                <a:solidFill>
                  <a:schemeClr val="bg1"/>
                </a:solidFill>
                <a:effectLst/>
                <a:latin typeface="system-ui"/>
              </a:rPr>
              <a:t> before me. Your throne shall be established </a:t>
            </a:r>
            <a:r>
              <a:rPr lang="en-US" sz="1900" b="0" i="0" u="sng" dirty="0">
                <a:solidFill>
                  <a:schemeClr val="bg1"/>
                </a:solidFill>
                <a:effectLst/>
                <a:latin typeface="system-ui"/>
              </a:rPr>
              <a:t>forever</a:t>
            </a:r>
            <a:r>
              <a:rPr lang="en-US" sz="1900" b="0" i="0" dirty="0">
                <a:solidFill>
                  <a:schemeClr val="bg1"/>
                </a:solidFill>
                <a:effectLst/>
                <a:latin typeface="system-ui"/>
              </a:rPr>
              <a:t>.”</a:t>
            </a:r>
          </a:p>
        </p:txBody>
      </p:sp>
    </p:spTree>
    <p:extLst>
      <p:ext uri="{BB962C8B-B14F-4D97-AF65-F5344CB8AC3E}">
        <p14:creationId xmlns:p14="http://schemas.microsoft.com/office/powerpoint/2010/main" val="7260199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50E3314-6EAE-30C5-AA9F-8C06A0F55014}"/>
              </a:ext>
            </a:extLst>
          </p:cNvPr>
          <p:cNvSpPr txBox="1"/>
          <p:nvPr/>
        </p:nvSpPr>
        <p:spPr>
          <a:xfrm>
            <a:off x="386499" y="207390"/>
            <a:ext cx="11576115" cy="677108"/>
          </a:xfrm>
          <a:prstGeom prst="rect">
            <a:avLst/>
          </a:prstGeom>
          <a:noFill/>
        </p:spPr>
        <p:txBody>
          <a:bodyPr wrap="square" rtlCol="0">
            <a:spAutoFit/>
          </a:bodyPr>
          <a:lstStyle/>
          <a:p>
            <a:r>
              <a:rPr lang="en-US" sz="1900" b="1" dirty="0">
                <a:highlight>
                  <a:srgbClr val="FFFF00"/>
                </a:highlight>
              </a:rPr>
              <a:t>2 Samuel 7:16 </a:t>
            </a:r>
            <a:r>
              <a:rPr lang="en-US" sz="1900" dirty="0">
                <a:solidFill>
                  <a:schemeClr val="bg1"/>
                </a:solidFill>
              </a:rPr>
              <a:t>(a word over David’s life by Nathan the prophet)</a:t>
            </a:r>
          </a:p>
          <a:p>
            <a:r>
              <a:rPr lang="en-US" sz="1900" b="1" baseline="30000" dirty="0">
                <a:solidFill>
                  <a:schemeClr val="bg1"/>
                </a:solidFill>
                <a:latin typeface="system-ui"/>
              </a:rPr>
              <a:t>“</a:t>
            </a:r>
            <a:r>
              <a:rPr lang="en-US" sz="1900" b="0" i="0" dirty="0">
                <a:solidFill>
                  <a:schemeClr val="bg1"/>
                </a:solidFill>
                <a:effectLst/>
                <a:latin typeface="system-ui"/>
              </a:rPr>
              <a:t>And your house and your kingdom shall be made sure </a:t>
            </a:r>
            <a:r>
              <a:rPr lang="en-US" sz="1900" b="0" i="0" u="sng" dirty="0">
                <a:solidFill>
                  <a:schemeClr val="bg1"/>
                </a:solidFill>
                <a:effectLst/>
                <a:latin typeface="system-ui"/>
              </a:rPr>
              <a:t>forever</a:t>
            </a:r>
            <a:r>
              <a:rPr lang="en-US" sz="1900" b="0" i="0" dirty="0">
                <a:solidFill>
                  <a:schemeClr val="bg1"/>
                </a:solidFill>
                <a:effectLst/>
                <a:latin typeface="system-ui"/>
              </a:rPr>
              <a:t> before me. Your throne shall be established </a:t>
            </a:r>
            <a:r>
              <a:rPr lang="en-US" sz="1900" b="0" i="0" u="sng" dirty="0">
                <a:solidFill>
                  <a:schemeClr val="bg1"/>
                </a:solidFill>
                <a:effectLst/>
                <a:latin typeface="system-ui"/>
              </a:rPr>
              <a:t>forever</a:t>
            </a:r>
            <a:r>
              <a:rPr lang="en-US" sz="1900" b="0" i="0" dirty="0">
                <a:solidFill>
                  <a:schemeClr val="bg1"/>
                </a:solidFill>
                <a:effectLst/>
                <a:latin typeface="system-ui"/>
              </a:rPr>
              <a:t>.”</a:t>
            </a:r>
          </a:p>
        </p:txBody>
      </p:sp>
      <p:sp>
        <p:nvSpPr>
          <p:cNvPr id="3" name="TextBox 2">
            <a:extLst>
              <a:ext uri="{FF2B5EF4-FFF2-40B4-BE49-F238E27FC236}">
                <a16:creationId xmlns:a16="http://schemas.microsoft.com/office/drawing/2014/main" id="{BAE373DD-139E-7982-A385-F2E2BD36273E}"/>
              </a:ext>
            </a:extLst>
          </p:cNvPr>
          <p:cNvSpPr txBox="1"/>
          <p:nvPr/>
        </p:nvSpPr>
        <p:spPr>
          <a:xfrm>
            <a:off x="386499" y="897233"/>
            <a:ext cx="11425287" cy="1846659"/>
          </a:xfrm>
          <a:prstGeom prst="rect">
            <a:avLst/>
          </a:prstGeom>
          <a:noFill/>
        </p:spPr>
        <p:txBody>
          <a:bodyPr wrap="square" rtlCol="0">
            <a:spAutoFit/>
          </a:bodyPr>
          <a:lstStyle/>
          <a:p>
            <a:r>
              <a:rPr lang="en-US" sz="1900" b="1" dirty="0">
                <a:highlight>
                  <a:srgbClr val="FFFF00"/>
                </a:highlight>
              </a:rPr>
              <a:t>Isaiah 9:6,7 </a:t>
            </a:r>
            <a:r>
              <a:rPr lang="en-US" sz="1900" dirty="0">
                <a:solidFill>
                  <a:schemeClr val="bg1"/>
                </a:solidFill>
              </a:rPr>
              <a:t>(about 700BCE)</a:t>
            </a:r>
          </a:p>
          <a:p>
            <a:r>
              <a:rPr lang="en-US" sz="1900" dirty="0">
                <a:solidFill>
                  <a:schemeClr val="bg1"/>
                </a:solidFill>
              </a:rPr>
              <a:t>“</a:t>
            </a:r>
            <a:r>
              <a:rPr lang="en-US" sz="1900" b="0" i="0" dirty="0">
                <a:solidFill>
                  <a:schemeClr val="bg1"/>
                </a:solidFill>
                <a:effectLst/>
                <a:latin typeface="system-ui"/>
              </a:rPr>
              <a:t>For to us a child is born, to us a son is given; and the government shall be upon his shoulder, and his name shall be called</a:t>
            </a:r>
            <a:r>
              <a:rPr lang="en-US" sz="1900" baseline="30000" dirty="0">
                <a:solidFill>
                  <a:schemeClr val="bg1"/>
                </a:solidFill>
                <a:latin typeface="system-ui"/>
              </a:rPr>
              <a:t> </a:t>
            </a:r>
            <a:r>
              <a:rPr lang="en-US" sz="1900" b="0" i="0" dirty="0">
                <a:solidFill>
                  <a:schemeClr val="bg1"/>
                </a:solidFill>
                <a:effectLst/>
                <a:latin typeface="system-ui"/>
              </a:rPr>
              <a:t>Wonderful Counsellor, Mighty </a:t>
            </a:r>
            <a:r>
              <a:rPr lang="en-US" sz="1900" b="0" i="0" u="sng" dirty="0">
                <a:solidFill>
                  <a:schemeClr val="bg1"/>
                </a:solidFill>
                <a:effectLst/>
                <a:latin typeface="system-ui"/>
              </a:rPr>
              <a:t>God</a:t>
            </a:r>
            <a:r>
              <a:rPr lang="en-US" sz="1900" b="0" i="0" dirty="0">
                <a:solidFill>
                  <a:schemeClr val="bg1"/>
                </a:solidFill>
                <a:effectLst/>
                <a:latin typeface="system-ui"/>
              </a:rPr>
              <a:t>, Everlasting Father, Prince of Peace.</a:t>
            </a:r>
            <a:br>
              <a:rPr lang="en-US" sz="1900" dirty="0">
                <a:solidFill>
                  <a:schemeClr val="bg1"/>
                </a:solidFill>
              </a:rPr>
            </a:br>
            <a:r>
              <a:rPr lang="en-US" sz="1900" b="1" baseline="30000" dirty="0">
                <a:solidFill>
                  <a:schemeClr val="bg1"/>
                </a:solidFill>
                <a:latin typeface="system-ui"/>
              </a:rPr>
              <a:t> </a:t>
            </a:r>
            <a:r>
              <a:rPr lang="en-US" sz="1900" b="0" i="0" dirty="0">
                <a:solidFill>
                  <a:schemeClr val="bg1"/>
                </a:solidFill>
                <a:effectLst/>
                <a:latin typeface="system-ui"/>
              </a:rPr>
              <a:t>Of the increase of his government and of peace </a:t>
            </a:r>
            <a:r>
              <a:rPr lang="en-US" sz="1900" b="0" i="0" u="sng" dirty="0">
                <a:solidFill>
                  <a:schemeClr val="bg1"/>
                </a:solidFill>
                <a:effectLst/>
                <a:latin typeface="system-ui"/>
              </a:rPr>
              <a:t>there will be no end</a:t>
            </a:r>
            <a:r>
              <a:rPr lang="en-US" sz="1900" b="0" i="0" dirty="0">
                <a:solidFill>
                  <a:schemeClr val="bg1"/>
                </a:solidFill>
                <a:effectLst/>
                <a:latin typeface="system-ui"/>
              </a:rPr>
              <a:t>, </a:t>
            </a:r>
            <a:r>
              <a:rPr lang="en-US" sz="1900" b="0" i="0" dirty="0">
                <a:solidFill>
                  <a:srgbClr val="FFFF00"/>
                </a:solidFill>
                <a:effectLst/>
                <a:latin typeface="system-ui"/>
              </a:rPr>
              <a:t>on the throne of David </a:t>
            </a:r>
            <a:r>
              <a:rPr lang="en-US" sz="1900" b="0" i="0" dirty="0">
                <a:solidFill>
                  <a:schemeClr val="bg1"/>
                </a:solidFill>
                <a:effectLst/>
                <a:latin typeface="system-ui"/>
              </a:rPr>
              <a:t>and over his kingdom,</a:t>
            </a:r>
            <a:br>
              <a:rPr lang="en-US" sz="1900" dirty="0">
                <a:solidFill>
                  <a:schemeClr val="bg1"/>
                </a:solidFill>
              </a:rPr>
            </a:br>
            <a:r>
              <a:rPr lang="en-US" sz="1900" b="0" i="0" dirty="0">
                <a:solidFill>
                  <a:schemeClr val="bg1"/>
                </a:solidFill>
                <a:effectLst/>
                <a:latin typeface="system-ui"/>
              </a:rPr>
              <a:t>to establish it and to uphold it with justice and with righteousness from this time forth and </a:t>
            </a:r>
            <a:r>
              <a:rPr lang="en-US" sz="1900" b="0" i="0" u="sng" dirty="0">
                <a:solidFill>
                  <a:schemeClr val="bg1"/>
                </a:solidFill>
                <a:effectLst/>
                <a:latin typeface="system-ui"/>
              </a:rPr>
              <a:t>forevermore</a:t>
            </a:r>
            <a:r>
              <a:rPr lang="en-US" sz="1900" b="0" i="0" dirty="0">
                <a:solidFill>
                  <a:schemeClr val="bg1"/>
                </a:solidFill>
                <a:effectLst/>
                <a:latin typeface="system-ui"/>
              </a:rPr>
              <a:t>.</a:t>
            </a:r>
            <a:br>
              <a:rPr lang="en-US" sz="1900" dirty="0">
                <a:solidFill>
                  <a:schemeClr val="bg1"/>
                </a:solidFill>
              </a:rPr>
            </a:br>
            <a:r>
              <a:rPr lang="en-US" sz="1900" b="0" i="0" dirty="0">
                <a:solidFill>
                  <a:schemeClr val="bg1"/>
                </a:solidFill>
                <a:effectLst/>
                <a:latin typeface="system-ui"/>
              </a:rPr>
              <a:t>The zeal of the </a:t>
            </a:r>
            <a:r>
              <a:rPr lang="en-US" sz="1900" b="0" i="0" cap="small" dirty="0">
                <a:solidFill>
                  <a:schemeClr val="bg1"/>
                </a:solidFill>
                <a:effectLst/>
                <a:latin typeface="system-ui"/>
              </a:rPr>
              <a:t>Lord</a:t>
            </a:r>
            <a:r>
              <a:rPr lang="en-US" sz="1900" b="0" i="0" dirty="0">
                <a:solidFill>
                  <a:schemeClr val="bg1"/>
                </a:solidFill>
                <a:effectLst/>
                <a:latin typeface="system-ui"/>
              </a:rPr>
              <a:t> of hosts will do this.”</a:t>
            </a:r>
            <a:endParaRPr lang="en-US" sz="1900" dirty="0">
              <a:solidFill>
                <a:schemeClr val="bg1"/>
              </a:solidFill>
            </a:endParaRPr>
          </a:p>
        </p:txBody>
      </p:sp>
    </p:spTree>
    <p:extLst>
      <p:ext uri="{BB962C8B-B14F-4D97-AF65-F5344CB8AC3E}">
        <p14:creationId xmlns:p14="http://schemas.microsoft.com/office/powerpoint/2010/main" val="283447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50E3314-6EAE-30C5-AA9F-8C06A0F55014}"/>
              </a:ext>
            </a:extLst>
          </p:cNvPr>
          <p:cNvSpPr txBox="1"/>
          <p:nvPr/>
        </p:nvSpPr>
        <p:spPr>
          <a:xfrm>
            <a:off x="386499" y="207390"/>
            <a:ext cx="11576115" cy="677108"/>
          </a:xfrm>
          <a:prstGeom prst="rect">
            <a:avLst/>
          </a:prstGeom>
          <a:noFill/>
        </p:spPr>
        <p:txBody>
          <a:bodyPr wrap="square" rtlCol="0">
            <a:spAutoFit/>
          </a:bodyPr>
          <a:lstStyle/>
          <a:p>
            <a:r>
              <a:rPr lang="en-US" sz="1900" b="1" dirty="0">
                <a:highlight>
                  <a:srgbClr val="FFFF00"/>
                </a:highlight>
              </a:rPr>
              <a:t>2 Samuel 7:16 </a:t>
            </a:r>
            <a:r>
              <a:rPr lang="en-US" sz="1900" dirty="0">
                <a:solidFill>
                  <a:schemeClr val="bg1"/>
                </a:solidFill>
              </a:rPr>
              <a:t>(a word over David’s life by Nathan the prophet)</a:t>
            </a:r>
          </a:p>
          <a:p>
            <a:r>
              <a:rPr lang="en-US" sz="1900" b="1" baseline="30000" dirty="0">
                <a:solidFill>
                  <a:schemeClr val="bg1"/>
                </a:solidFill>
                <a:latin typeface="system-ui"/>
              </a:rPr>
              <a:t>“</a:t>
            </a:r>
            <a:r>
              <a:rPr lang="en-US" sz="1900" b="0" i="0" dirty="0">
                <a:solidFill>
                  <a:schemeClr val="bg1"/>
                </a:solidFill>
                <a:effectLst/>
                <a:latin typeface="system-ui"/>
              </a:rPr>
              <a:t>And your house and your kingdom shall be made sure </a:t>
            </a:r>
            <a:r>
              <a:rPr lang="en-US" sz="1900" b="0" i="0" u="sng" dirty="0">
                <a:solidFill>
                  <a:schemeClr val="bg1"/>
                </a:solidFill>
                <a:effectLst/>
                <a:latin typeface="system-ui"/>
              </a:rPr>
              <a:t>forever</a:t>
            </a:r>
            <a:r>
              <a:rPr lang="en-US" sz="1900" b="0" i="0" dirty="0">
                <a:solidFill>
                  <a:schemeClr val="bg1"/>
                </a:solidFill>
                <a:effectLst/>
                <a:latin typeface="system-ui"/>
              </a:rPr>
              <a:t> before me. Your throne shall be established </a:t>
            </a:r>
            <a:r>
              <a:rPr lang="en-US" sz="1900" b="0" i="0" u="sng" dirty="0">
                <a:solidFill>
                  <a:schemeClr val="bg1"/>
                </a:solidFill>
                <a:effectLst/>
                <a:latin typeface="system-ui"/>
              </a:rPr>
              <a:t>forever</a:t>
            </a:r>
            <a:r>
              <a:rPr lang="en-US" sz="1900" b="0" i="0" dirty="0">
                <a:solidFill>
                  <a:schemeClr val="bg1"/>
                </a:solidFill>
                <a:effectLst/>
                <a:latin typeface="system-ui"/>
              </a:rPr>
              <a:t>.”</a:t>
            </a:r>
          </a:p>
        </p:txBody>
      </p:sp>
      <p:sp>
        <p:nvSpPr>
          <p:cNvPr id="3" name="TextBox 2">
            <a:extLst>
              <a:ext uri="{FF2B5EF4-FFF2-40B4-BE49-F238E27FC236}">
                <a16:creationId xmlns:a16="http://schemas.microsoft.com/office/drawing/2014/main" id="{BAE373DD-139E-7982-A385-F2E2BD36273E}"/>
              </a:ext>
            </a:extLst>
          </p:cNvPr>
          <p:cNvSpPr txBox="1"/>
          <p:nvPr/>
        </p:nvSpPr>
        <p:spPr>
          <a:xfrm>
            <a:off x="386499" y="897233"/>
            <a:ext cx="11425287" cy="1846659"/>
          </a:xfrm>
          <a:prstGeom prst="rect">
            <a:avLst/>
          </a:prstGeom>
          <a:noFill/>
        </p:spPr>
        <p:txBody>
          <a:bodyPr wrap="square" rtlCol="0">
            <a:spAutoFit/>
          </a:bodyPr>
          <a:lstStyle/>
          <a:p>
            <a:r>
              <a:rPr lang="en-US" sz="1900" b="1" dirty="0">
                <a:highlight>
                  <a:srgbClr val="FFFF00"/>
                </a:highlight>
              </a:rPr>
              <a:t>Isaiah 9:6,7 </a:t>
            </a:r>
            <a:r>
              <a:rPr lang="en-US" sz="1900" dirty="0">
                <a:solidFill>
                  <a:schemeClr val="bg1"/>
                </a:solidFill>
              </a:rPr>
              <a:t>(about 700BCE)</a:t>
            </a:r>
          </a:p>
          <a:p>
            <a:r>
              <a:rPr lang="en-US" sz="1900" dirty="0">
                <a:solidFill>
                  <a:schemeClr val="bg1"/>
                </a:solidFill>
              </a:rPr>
              <a:t>“</a:t>
            </a:r>
            <a:r>
              <a:rPr lang="en-US" sz="1900" b="0" i="0" dirty="0">
                <a:solidFill>
                  <a:schemeClr val="bg1"/>
                </a:solidFill>
                <a:effectLst/>
                <a:latin typeface="system-ui"/>
              </a:rPr>
              <a:t>For to us a child is born, to us a son is given; and the government shall be upon his shoulder, and his name shall be   called</a:t>
            </a:r>
            <a:r>
              <a:rPr lang="en-US" sz="1900" baseline="30000" dirty="0">
                <a:solidFill>
                  <a:schemeClr val="bg1"/>
                </a:solidFill>
                <a:latin typeface="system-ui"/>
              </a:rPr>
              <a:t> </a:t>
            </a:r>
            <a:r>
              <a:rPr lang="en-US" sz="1900" b="0" i="0" dirty="0">
                <a:solidFill>
                  <a:schemeClr val="bg1"/>
                </a:solidFill>
                <a:effectLst/>
                <a:latin typeface="system-ui"/>
              </a:rPr>
              <a:t>Wonderful Counselor, Mighty </a:t>
            </a:r>
            <a:r>
              <a:rPr lang="en-US" sz="1900" b="0" i="0" u="sng" dirty="0">
                <a:solidFill>
                  <a:schemeClr val="bg1"/>
                </a:solidFill>
                <a:effectLst/>
                <a:latin typeface="system-ui"/>
              </a:rPr>
              <a:t>God</a:t>
            </a:r>
            <a:r>
              <a:rPr lang="en-US" sz="1900" b="0" i="0" dirty="0">
                <a:solidFill>
                  <a:schemeClr val="bg1"/>
                </a:solidFill>
                <a:effectLst/>
                <a:latin typeface="system-ui"/>
              </a:rPr>
              <a:t>, Everlasting Father, Prince of Peace.</a:t>
            </a:r>
            <a:br>
              <a:rPr lang="en-US" sz="1900" dirty="0">
                <a:solidFill>
                  <a:schemeClr val="bg1"/>
                </a:solidFill>
              </a:rPr>
            </a:br>
            <a:r>
              <a:rPr lang="en-US" sz="1900" b="1" baseline="30000" dirty="0">
                <a:solidFill>
                  <a:schemeClr val="bg1"/>
                </a:solidFill>
                <a:latin typeface="system-ui"/>
              </a:rPr>
              <a:t> </a:t>
            </a:r>
            <a:r>
              <a:rPr lang="en-US" sz="1900" b="0" i="0" dirty="0">
                <a:solidFill>
                  <a:schemeClr val="bg1"/>
                </a:solidFill>
                <a:effectLst/>
                <a:latin typeface="system-ui"/>
              </a:rPr>
              <a:t>Of the increase of his government and of peace </a:t>
            </a:r>
            <a:r>
              <a:rPr lang="en-US" sz="1900" b="0" i="0" u="sng" dirty="0">
                <a:solidFill>
                  <a:schemeClr val="bg1"/>
                </a:solidFill>
                <a:effectLst/>
                <a:latin typeface="system-ui"/>
              </a:rPr>
              <a:t>there will be no end</a:t>
            </a:r>
            <a:r>
              <a:rPr lang="en-US" sz="1900" b="0" i="0" dirty="0">
                <a:solidFill>
                  <a:schemeClr val="bg1"/>
                </a:solidFill>
                <a:effectLst/>
                <a:latin typeface="system-ui"/>
              </a:rPr>
              <a:t>, </a:t>
            </a:r>
            <a:r>
              <a:rPr lang="en-US" sz="1900" b="0" i="0" dirty="0">
                <a:solidFill>
                  <a:srgbClr val="FFFF00"/>
                </a:solidFill>
                <a:effectLst/>
                <a:latin typeface="system-ui"/>
              </a:rPr>
              <a:t>on the throne of David </a:t>
            </a:r>
            <a:r>
              <a:rPr lang="en-US" sz="1900" b="0" i="0" dirty="0">
                <a:solidFill>
                  <a:schemeClr val="bg1"/>
                </a:solidFill>
                <a:effectLst/>
                <a:latin typeface="system-ui"/>
              </a:rPr>
              <a:t>and over his kingdom,</a:t>
            </a:r>
            <a:br>
              <a:rPr lang="en-US" sz="1900" dirty="0">
                <a:solidFill>
                  <a:schemeClr val="bg1"/>
                </a:solidFill>
              </a:rPr>
            </a:br>
            <a:r>
              <a:rPr lang="en-US" sz="1900" b="0" i="0" dirty="0">
                <a:solidFill>
                  <a:schemeClr val="bg1"/>
                </a:solidFill>
                <a:effectLst/>
                <a:latin typeface="system-ui"/>
              </a:rPr>
              <a:t>to establish it and to uphold it with justice and with righteousness from this time forth and </a:t>
            </a:r>
            <a:r>
              <a:rPr lang="en-US" sz="1900" b="0" i="0" u="sng" dirty="0">
                <a:solidFill>
                  <a:schemeClr val="bg1"/>
                </a:solidFill>
                <a:effectLst/>
                <a:latin typeface="system-ui"/>
              </a:rPr>
              <a:t>forevermore</a:t>
            </a:r>
            <a:r>
              <a:rPr lang="en-US" sz="1900" b="0" i="0" dirty="0">
                <a:solidFill>
                  <a:schemeClr val="bg1"/>
                </a:solidFill>
                <a:effectLst/>
                <a:latin typeface="system-ui"/>
              </a:rPr>
              <a:t>.</a:t>
            </a:r>
            <a:br>
              <a:rPr lang="en-US" sz="1900" dirty="0">
                <a:solidFill>
                  <a:schemeClr val="bg1"/>
                </a:solidFill>
              </a:rPr>
            </a:br>
            <a:r>
              <a:rPr lang="en-US" sz="1900" b="0" i="0" dirty="0">
                <a:solidFill>
                  <a:schemeClr val="bg1"/>
                </a:solidFill>
                <a:effectLst/>
                <a:latin typeface="system-ui"/>
              </a:rPr>
              <a:t>The zeal of the </a:t>
            </a:r>
            <a:r>
              <a:rPr lang="en-US" sz="1900" b="0" i="0" cap="small" dirty="0">
                <a:solidFill>
                  <a:schemeClr val="bg1"/>
                </a:solidFill>
                <a:effectLst/>
                <a:latin typeface="system-ui"/>
              </a:rPr>
              <a:t>Lord</a:t>
            </a:r>
            <a:r>
              <a:rPr lang="en-US" sz="1900" b="0" i="0" dirty="0">
                <a:solidFill>
                  <a:schemeClr val="bg1"/>
                </a:solidFill>
                <a:effectLst/>
                <a:latin typeface="system-ui"/>
              </a:rPr>
              <a:t> of hosts will do this.”</a:t>
            </a:r>
            <a:endParaRPr lang="en-US" sz="1900" dirty="0">
              <a:solidFill>
                <a:schemeClr val="bg1"/>
              </a:solidFill>
            </a:endParaRPr>
          </a:p>
        </p:txBody>
      </p:sp>
      <p:sp>
        <p:nvSpPr>
          <p:cNvPr id="5" name="TextBox 4">
            <a:extLst>
              <a:ext uri="{FF2B5EF4-FFF2-40B4-BE49-F238E27FC236}">
                <a16:creationId xmlns:a16="http://schemas.microsoft.com/office/drawing/2014/main" id="{4D54AF67-5A4D-4D44-CE41-F866D8ECC4C5}"/>
              </a:ext>
            </a:extLst>
          </p:cNvPr>
          <p:cNvSpPr txBox="1"/>
          <p:nvPr/>
        </p:nvSpPr>
        <p:spPr>
          <a:xfrm>
            <a:off x="386499" y="2695071"/>
            <a:ext cx="11340445" cy="1554272"/>
          </a:xfrm>
          <a:prstGeom prst="rect">
            <a:avLst/>
          </a:prstGeom>
          <a:noFill/>
        </p:spPr>
        <p:txBody>
          <a:bodyPr wrap="square" rtlCol="0">
            <a:spAutoFit/>
          </a:bodyPr>
          <a:lstStyle/>
          <a:p>
            <a:r>
              <a:rPr lang="en-US" sz="1900" b="1" dirty="0">
                <a:highlight>
                  <a:srgbClr val="FFFF00"/>
                </a:highlight>
              </a:rPr>
              <a:t>Jeremiah 23:5-6 </a:t>
            </a:r>
            <a:r>
              <a:rPr lang="en-US" sz="1900" dirty="0">
                <a:solidFill>
                  <a:schemeClr val="bg1"/>
                </a:solidFill>
              </a:rPr>
              <a:t>(about 600 BCE)</a:t>
            </a:r>
          </a:p>
          <a:p>
            <a:r>
              <a:rPr lang="en-US" sz="1900" b="0" i="0" dirty="0">
                <a:solidFill>
                  <a:schemeClr val="bg1"/>
                </a:solidFill>
                <a:effectLst/>
                <a:latin typeface="system-ui"/>
              </a:rPr>
              <a:t>“Behold, the days are coming, declares the </a:t>
            </a:r>
            <a:r>
              <a:rPr lang="en-US" sz="1900" b="0" i="0" cap="small" dirty="0">
                <a:solidFill>
                  <a:schemeClr val="bg1"/>
                </a:solidFill>
                <a:effectLst/>
                <a:latin typeface="system-ui"/>
              </a:rPr>
              <a:t>Lord</a:t>
            </a:r>
            <a:r>
              <a:rPr lang="en-US" sz="1900" b="0" i="0" dirty="0">
                <a:solidFill>
                  <a:schemeClr val="bg1"/>
                </a:solidFill>
                <a:effectLst/>
                <a:latin typeface="system-ui"/>
              </a:rPr>
              <a:t>, when I will raise up </a:t>
            </a:r>
            <a:r>
              <a:rPr lang="en-US" sz="1900" b="0" i="0" dirty="0">
                <a:solidFill>
                  <a:srgbClr val="FFFF00"/>
                </a:solidFill>
                <a:effectLst/>
                <a:latin typeface="system-ui"/>
              </a:rPr>
              <a:t>for David </a:t>
            </a:r>
            <a:r>
              <a:rPr lang="en-US" sz="1900" b="0" i="0" dirty="0">
                <a:solidFill>
                  <a:schemeClr val="bg1"/>
                </a:solidFill>
                <a:effectLst/>
                <a:latin typeface="system-ui"/>
              </a:rPr>
              <a:t>a righteous Branch, and he shall reign as king and deal wisely, and shall execute justice and righteousness in the land. </a:t>
            </a:r>
            <a:r>
              <a:rPr lang="en-US" sz="1900" b="1" i="0" baseline="30000" dirty="0">
                <a:solidFill>
                  <a:schemeClr val="bg1"/>
                </a:solidFill>
                <a:effectLst/>
                <a:latin typeface="system-ui"/>
              </a:rPr>
              <a:t> </a:t>
            </a:r>
            <a:r>
              <a:rPr lang="en-US" sz="1900" b="0" i="0" dirty="0">
                <a:solidFill>
                  <a:schemeClr val="bg1"/>
                </a:solidFill>
                <a:effectLst/>
                <a:latin typeface="system-ui"/>
              </a:rPr>
              <a:t>In his days Judah will be saved, and Israel will dwell securely. And this is the name by which he will be called: ‘</a:t>
            </a:r>
            <a:r>
              <a:rPr lang="en-US" sz="1900" b="0" i="0" u="sng" dirty="0">
                <a:solidFill>
                  <a:srgbClr val="FFFF00"/>
                </a:solidFill>
                <a:effectLst/>
                <a:latin typeface="system-ui"/>
              </a:rPr>
              <a:t>The </a:t>
            </a:r>
            <a:r>
              <a:rPr lang="en-US" sz="1900" b="1" i="0" u="sng" cap="small" dirty="0">
                <a:solidFill>
                  <a:srgbClr val="FFFF00"/>
                </a:solidFill>
                <a:effectLst/>
                <a:latin typeface="system-ui"/>
              </a:rPr>
              <a:t>Lord</a:t>
            </a:r>
            <a:r>
              <a:rPr lang="en-US" sz="1900" b="0" i="0" u="sng" dirty="0">
                <a:solidFill>
                  <a:srgbClr val="FFFF00"/>
                </a:solidFill>
                <a:effectLst/>
                <a:latin typeface="system-ui"/>
              </a:rPr>
              <a:t> </a:t>
            </a:r>
            <a:r>
              <a:rPr lang="en-US" sz="1900" b="0" i="0" dirty="0">
                <a:solidFill>
                  <a:srgbClr val="FFFF00"/>
                </a:solidFill>
                <a:effectLst/>
                <a:latin typeface="system-ui"/>
              </a:rPr>
              <a:t>is our righteousness</a:t>
            </a:r>
            <a:r>
              <a:rPr lang="en-US" sz="1900" b="0" i="0" dirty="0">
                <a:solidFill>
                  <a:schemeClr val="bg1"/>
                </a:solidFill>
                <a:effectLst/>
                <a:latin typeface="system-ui"/>
              </a:rPr>
              <a:t>.’”</a:t>
            </a:r>
            <a:r>
              <a:rPr lang="en-US" sz="1900" b="0" i="0" dirty="0">
                <a:solidFill>
                  <a:srgbClr val="000000"/>
                </a:solidFill>
                <a:effectLst/>
                <a:latin typeface="system-ui"/>
              </a:rPr>
              <a:t>.</a:t>
            </a:r>
            <a:endParaRPr lang="en-US" sz="1900" dirty="0">
              <a:solidFill>
                <a:schemeClr val="bg1"/>
              </a:solidFill>
            </a:endParaRPr>
          </a:p>
        </p:txBody>
      </p:sp>
    </p:spTree>
    <p:extLst>
      <p:ext uri="{BB962C8B-B14F-4D97-AF65-F5344CB8AC3E}">
        <p14:creationId xmlns:p14="http://schemas.microsoft.com/office/powerpoint/2010/main" val="31843869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50E3314-6EAE-30C5-AA9F-8C06A0F55014}"/>
              </a:ext>
            </a:extLst>
          </p:cNvPr>
          <p:cNvSpPr txBox="1"/>
          <p:nvPr/>
        </p:nvSpPr>
        <p:spPr>
          <a:xfrm>
            <a:off x="386499" y="207390"/>
            <a:ext cx="11576115" cy="677108"/>
          </a:xfrm>
          <a:prstGeom prst="rect">
            <a:avLst/>
          </a:prstGeom>
          <a:noFill/>
        </p:spPr>
        <p:txBody>
          <a:bodyPr wrap="square" rtlCol="0">
            <a:spAutoFit/>
          </a:bodyPr>
          <a:lstStyle/>
          <a:p>
            <a:r>
              <a:rPr lang="en-US" sz="1900" b="1" dirty="0">
                <a:highlight>
                  <a:srgbClr val="FFFF00"/>
                </a:highlight>
              </a:rPr>
              <a:t>2 Samuel 7:16 </a:t>
            </a:r>
            <a:r>
              <a:rPr lang="en-US" sz="1900" dirty="0">
                <a:solidFill>
                  <a:schemeClr val="bg1"/>
                </a:solidFill>
              </a:rPr>
              <a:t>(a word over David’s life by Nathan the prophet)</a:t>
            </a:r>
          </a:p>
          <a:p>
            <a:r>
              <a:rPr lang="en-US" sz="1900" b="1" baseline="30000" dirty="0">
                <a:solidFill>
                  <a:schemeClr val="bg1"/>
                </a:solidFill>
                <a:latin typeface="system-ui"/>
              </a:rPr>
              <a:t>“</a:t>
            </a:r>
            <a:r>
              <a:rPr lang="en-US" sz="1900" b="0" i="0" dirty="0">
                <a:solidFill>
                  <a:schemeClr val="bg1"/>
                </a:solidFill>
                <a:effectLst/>
                <a:latin typeface="system-ui"/>
              </a:rPr>
              <a:t>And your house and your kingdom shall be made sure </a:t>
            </a:r>
            <a:r>
              <a:rPr lang="en-US" sz="1900" b="0" i="0" u="sng" dirty="0">
                <a:solidFill>
                  <a:schemeClr val="bg1"/>
                </a:solidFill>
                <a:effectLst/>
                <a:latin typeface="system-ui"/>
              </a:rPr>
              <a:t>forever</a:t>
            </a:r>
            <a:r>
              <a:rPr lang="en-US" sz="1900" b="0" i="0" dirty="0">
                <a:solidFill>
                  <a:schemeClr val="bg1"/>
                </a:solidFill>
                <a:effectLst/>
                <a:latin typeface="system-ui"/>
              </a:rPr>
              <a:t> before me. Your throne shall be established </a:t>
            </a:r>
            <a:r>
              <a:rPr lang="en-US" sz="1900" b="0" i="0" u="sng" dirty="0">
                <a:solidFill>
                  <a:schemeClr val="bg1"/>
                </a:solidFill>
                <a:effectLst/>
                <a:latin typeface="system-ui"/>
              </a:rPr>
              <a:t>forever</a:t>
            </a:r>
            <a:r>
              <a:rPr lang="en-US" sz="1900" b="0" i="0" dirty="0">
                <a:solidFill>
                  <a:schemeClr val="bg1"/>
                </a:solidFill>
                <a:effectLst/>
                <a:latin typeface="system-ui"/>
              </a:rPr>
              <a:t>.”</a:t>
            </a:r>
          </a:p>
        </p:txBody>
      </p:sp>
      <p:sp>
        <p:nvSpPr>
          <p:cNvPr id="3" name="TextBox 2">
            <a:extLst>
              <a:ext uri="{FF2B5EF4-FFF2-40B4-BE49-F238E27FC236}">
                <a16:creationId xmlns:a16="http://schemas.microsoft.com/office/drawing/2014/main" id="{BAE373DD-139E-7982-A385-F2E2BD36273E}"/>
              </a:ext>
            </a:extLst>
          </p:cNvPr>
          <p:cNvSpPr txBox="1"/>
          <p:nvPr/>
        </p:nvSpPr>
        <p:spPr>
          <a:xfrm>
            <a:off x="386499" y="897233"/>
            <a:ext cx="11425287" cy="1846659"/>
          </a:xfrm>
          <a:prstGeom prst="rect">
            <a:avLst/>
          </a:prstGeom>
          <a:noFill/>
        </p:spPr>
        <p:txBody>
          <a:bodyPr wrap="square" rtlCol="0">
            <a:spAutoFit/>
          </a:bodyPr>
          <a:lstStyle/>
          <a:p>
            <a:r>
              <a:rPr lang="en-US" sz="1900" b="1" dirty="0">
                <a:highlight>
                  <a:srgbClr val="FFFF00"/>
                </a:highlight>
              </a:rPr>
              <a:t>Isaiah 9:6,7 </a:t>
            </a:r>
            <a:r>
              <a:rPr lang="en-US" sz="1900" dirty="0">
                <a:solidFill>
                  <a:schemeClr val="bg1"/>
                </a:solidFill>
              </a:rPr>
              <a:t>(about 700BCE)</a:t>
            </a:r>
          </a:p>
          <a:p>
            <a:r>
              <a:rPr lang="en-US" sz="1900" dirty="0">
                <a:solidFill>
                  <a:schemeClr val="bg1"/>
                </a:solidFill>
              </a:rPr>
              <a:t>“</a:t>
            </a:r>
            <a:r>
              <a:rPr lang="en-US" sz="1900" b="0" i="0" dirty="0">
                <a:solidFill>
                  <a:schemeClr val="bg1"/>
                </a:solidFill>
                <a:effectLst/>
                <a:latin typeface="system-ui"/>
              </a:rPr>
              <a:t>For to us a child is born, to us a son is given; and the government shall be upon his shoulder, and his name shall be   called</a:t>
            </a:r>
            <a:r>
              <a:rPr lang="en-US" sz="1900" baseline="30000" dirty="0">
                <a:solidFill>
                  <a:schemeClr val="bg1"/>
                </a:solidFill>
                <a:latin typeface="system-ui"/>
              </a:rPr>
              <a:t> </a:t>
            </a:r>
            <a:r>
              <a:rPr lang="en-US" sz="1900" b="0" i="0" dirty="0">
                <a:solidFill>
                  <a:schemeClr val="bg1"/>
                </a:solidFill>
                <a:effectLst/>
                <a:latin typeface="system-ui"/>
              </a:rPr>
              <a:t>Wonderful Counselor, Mighty </a:t>
            </a:r>
            <a:r>
              <a:rPr lang="en-US" sz="1900" b="0" i="0" u="sng" dirty="0">
                <a:solidFill>
                  <a:schemeClr val="bg1"/>
                </a:solidFill>
                <a:effectLst/>
                <a:latin typeface="system-ui"/>
              </a:rPr>
              <a:t>God</a:t>
            </a:r>
            <a:r>
              <a:rPr lang="en-US" sz="1900" b="0" i="0" dirty="0">
                <a:solidFill>
                  <a:schemeClr val="bg1"/>
                </a:solidFill>
                <a:effectLst/>
                <a:latin typeface="system-ui"/>
              </a:rPr>
              <a:t>, Everlasting Father, Prince of Peace.</a:t>
            </a:r>
            <a:br>
              <a:rPr lang="en-US" sz="1900" dirty="0">
                <a:solidFill>
                  <a:schemeClr val="bg1"/>
                </a:solidFill>
              </a:rPr>
            </a:br>
            <a:r>
              <a:rPr lang="en-US" sz="1900" b="1" baseline="30000" dirty="0">
                <a:solidFill>
                  <a:schemeClr val="bg1"/>
                </a:solidFill>
                <a:latin typeface="system-ui"/>
              </a:rPr>
              <a:t> </a:t>
            </a:r>
            <a:r>
              <a:rPr lang="en-US" sz="1900" b="0" i="0" dirty="0">
                <a:solidFill>
                  <a:schemeClr val="bg1"/>
                </a:solidFill>
                <a:effectLst/>
                <a:latin typeface="system-ui"/>
              </a:rPr>
              <a:t>Of the increase of his government and of peace </a:t>
            </a:r>
            <a:r>
              <a:rPr lang="en-US" sz="1900" b="0" i="0" u="sng" dirty="0">
                <a:solidFill>
                  <a:schemeClr val="bg1"/>
                </a:solidFill>
                <a:effectLst/>
                <a:latin typeface="system-ui"/>
              </a:rPr>
              <a:t>there will be no end</a:t>
            </a:r>
            <a:r>
              <a:rPr lang="en-US" sz="1900" b="0" i="0" dirty="0">
                <a:solidFill>
                  <a:schemeClr val="bg1"/>
                </a:solidFill>
                <a:effectLst/>
                <a:latin typeface="system-ui"/>
              </a:rPr>
              <a:t>, </a:t>
            </a:r>
            <a:r>
              <a:rPr lang="en-US" sz="1900" b="0" i="0" dirty="0">
                <a:solidFill>
                  <a:srgbClr val="FFFF00"/>
                </a:solidFill>
                <a:effectLst/>
                <a:latin typeface="system-ui"/>
              </a:rPr>
              <a:t>on the throne of David </a:t>
            </a:r>
            <a:r>
              <a:rPr lang="en-US" sz="1900" b="0" i="0" dirty="0">
                <a:solidFill>
                  <a:schemeClr val="bg1"/>
                </a:solidFill>
                <a:effectLst/>
                <a:latin typeface="system-ui"/>
              </a:rPr>
              <a:t>and over his kingdom,</a:t>
            </a:r>
            <a:br>
              <a:rPr lang="en-US" sz="1900" dirty="0">
                <a:solidFill>
                  <a:schemeClr val="bg1"/>
                </a:solidFill>
              </a:rPr>
            </a:br>
            <a:r>
              <a:rPr lang="en-US" sz="1900" b="0" i="0" dirty="0">
                <a:solidFill>
                  <a:schemeClr val="bg1"/>
                </a:solidFill>
                <a:effectLst/>
                <a:latin typeface="system-ui"/>
              </a:rPr>
              <a:t>to establish it and to uphold it with justice and with righteousness from this time forth and </a:t>
            </a:r>
            <a:r>
              <a:rPr lang="en-US" sz="1900" b="0" i="0" u="sng" dirty="0">
                <a:solidFill>
                  <a:schemeClr val="bg1"/>
                </a:solidFill>
                <a:effectLst/>
                <a:latin typeface="system-ui"/>
              </a:rPr>
              <a:t>forevermore</a:t>
            </a:r>
            <a:r>
              <a:rPr lang="en-US" sz="1900" b="0" i="0" dirty="0">
                <a:solidFill>
                  <a:schemeClr val="bg1"/>
                </a:solidFill>
                <a:effectLst/>
                <a:latin typeface="system-ui"/>
              </a:rPr>
              <a:t>.</a:t>
            </a:r>
            <a:br>
              <a:rPr lang="en-US" sz="1900" dirty="0">
                <a:solidFill>
                  <a:schemeClr val="bg1"/>
                </a:solidFill>
              </a:rPr>
            </a:br>
            <a:r>
              <a:rPr lang="en-US" sz="1900" b="0" i="0" dirty="0">
                <a:solidFill>
                  <a:schemeClr val="bg1"/>
                </a:solidFill>
                <a:effectLst/>
                <a:latin typeface="system-ui"/>
              </a:rPr>
              <a:t>The zeal of the </a:t>
            </a:r>
            <a:r>
              <a:rPr lang="en-US" sz="1900" b="0" i="0" cap="small" dirty="0">
                <a:solidFill>
                  <a:schemeClr val="bg1"/>
                </a:solidFill>
                <a:effectLst/>
                <a:latin typeface="system-ui"/>
              </a:rPr>
              <a:t>Lord</a:t>
            </a:r>
            <a:r>
              <a:rPr lang="en-US" sz="1900" b="0" i="0" dirty="0">
                <a:solidFill>
                  <a:schemeClr val="bg1"/>
                </a:solidFill>
                <a:effectLst/>
                <a:latin typeface="system-ui"/>
              </a:rPr>
              <a:t> of hosts will do this.”</a:t>
            </a:r>
            <a:endParaRPr lang="en-US" sz="1900" dirty="0">
              <a:solidFill>
                <a:schemeClr val="bg1"/>
              </a:solidFill>
            </a:endParaRPr>
          </a:p>
        </p:txBody>
      </p:sp>
      <p:sp>
        <p:nvSpPr>
          <p:cNvPr id="5" name="TextBox 4">
            <a:extLst>
              <a:ext uri="{FF2B5EF4-FFF2-40B4-BE49-F238E27FC236}">
                <a16:creationId xmlns:a16="http://schemas.microsoft.com/office/drawing/2014/main" id="{4D54AF67-5A4D-4D44-CE41-F866D8ECC4C5}"/>
              </a:ext>
            </a:extLst>
          </p:cNvPr>
          <p:cNvSpPr txBox="1"/>
          <p:nvPr/>
        </p:nvSpPr>
        <p:spPr>
          <a:xfrm>
            <a:off x="386499" y="2695071"/>
            <a:ext cx="11340445" cy="1554272"/>
          </a:xfrm>
          <a:prstGeom prst="rect">
            <a:avLst/>
          </a:prstGeom>
          <a:noFill/>
        </p:spPr>
        <p:txBody>
          <a:bodyPr wrap="square" rtlCol="0">
            <a:spAutoFit/>
          </a:bodyPr>
          <a:lstStyle/>
          <a:p>
            <a:r>
              <a:rPr lang="en-US" sz="1900" b="1" dirty="0">
                <a:highlight>
                  <a:srgbClr val="FFFF00"/>
                </a:highlight>
              </a:rPr>
              <a:t>Jeremiah 23:5-6 </a:t>
            </a:r>
            <a:r>
              <a:rPr lang="en-US" sz="1900" dirty="0">
                <a:solidFill>
                  <a:schemeClr val="bg1"/>
                </a:solidFill>
              </a:rPr>
              <a:t>(about 600 BCE)</a:t>
            </a:r>
          </a:p>
          <a:p>
            <a:r>
              <a:rPr lang="en-US" sz="1900" b="0" i="0" dirty="0">
                <a:solidFill>
                  <a:schemeClr val="bg1"/>
                </a:solidFill>
                <a:effectLst/>
                <a:latin typeface="system-ui"/>
              </a:rPr>
              <a:t>“Behold, the days are coming, declares the </a:t>
            </a:r>
            <a:r>
              <a:rPr lang="en-US" sz="1900" b="0" i="0" cap="small" dirty="0">
                <a:solidFill>
                  <a:schemeClr val="bg1"/>
                </a:solidFill>
                <a:effectLst/>
                <a:latin typeface="system-ui"/>
              </a:rPr>
              <a:t>Lord</a:t>
            </a:r>
            <a:r>
              <a:rPr lang="en-US" sz="1900" b="0" i="0" dirty="0">
                <a:solidFill>
                  <a:schemeClr val="bg1"/>
                </a:solidFill>
                <a:effectLst/>
                <a:latin typeface="system-ui"/>
              </a:rPr>
              <a:t>, when I will raise up </a:t>
            </a:r>
            <a:r>
              <a:rPr lang="en-US" sz="1900" b="0" i="0" dirty="0">
                <a:solidFill>
                  <a:srgbClr val="FFFF00"/>
                </a:solidFill>
                <a:effectLst/>
                <a:latin typeface="system-ui"/>
              </a:rPr>
              <a:t>for David </a:t>
            </a:r>
            <a:r>
              <a:rPr lang="en-US" sz="1900" b="0" i="0" dirty="0">
                <a:solidFill>
                  <a:schemeClr val="bg1"/>
                </a:solidFill>
                <a:effectLst/>
                <a:latin typeface="system-ui"/>
              </a:rPr>
              <a:t>a righteous Branch, and he shall reign as king and deal wisely, and shall execute justice and righteousness in the land. </a:t>
            </a:r>
            <a:r>
              <a:rPr lang="en-US" sz="1900" b="1" i="0" baseline="30000" dirty="0">
                <a:solidFill>
                  <a:schemeClr val="bg1"/>
                </a:solidFill>
                <a:effectLst/>
                <a:latin typeface="system-ui"/>
              </a:rPr>
              <a:t> </a:t>
            </a:r>
            <a:r>
              <a:rPr lang="en-US" sz="1900" b="0" i="0" dirty="0">
                <a:solidFill>
                  <a:schemeClr val="bg1"/>
                </a:solidFill>
                <a:effectLst/>
                <a:latin typeface="system-ui"/>
              </a:rPr>
              <a:t>In his days Judah will be saved, and Israel will dwell securely. And this is the name by which he will be called: ‘</a:t>
            </a:r>
            <a:r>
              <a:rPr lang="en-US" sz="1900" b="0" i="0" u="sng" dirty="0">
                <a:solidFill>
                  <a:srgbClr val="FFFF00"/>
                </a:solidFill>
                <a:effectLst/>
                <a:latin typeface="system-ui"/>
              </a:rPr>
              <a:t>The </a:t>
            </a:r>
            <a:r>
              <a:rPr lang="en-US" sz="1900" b="1" i="0" u="sng" cap="small" dirty="0">
                <a:solidFill>
                  <a:srgbClr val="FFFF00"/>
                </a:solidFill>
                <a:effectLst/>
                <a:latin typeface="system-ui"/>
              </a:rPr>
              <a:t>Lord</a:t>
            </a:r>
            <a:r>
              <a:rPr lang="en-US" sz="1900" b="0" i="0" u="sng" dirty="0">
                <a:solidFill>
                  <a:srgbClr val="FFFF00"/>
                </a:solidFill>
                <a:effectLst/>
                <a:latin typeface="system-ui"/>
              </a:rPr>
              <a:t> </a:t>
            </a:r>
            <a:r>
              <a:rPr lang="en-US" sz="1900" b="0" i="0" dirty="0">
                <a:solidFill>
                  <a:srgbClr val="FFFF00"/>
                </a:solidFill>
                <a:effectLst/>
                <a:latin typeface="system-ui"/>
              </a:rPr>
              <a:t>is our righteousness</a:t>
            </a:r>
            <a:r>
              <a:rPr lang="en-US" sz="1900" b="0" i="0" dirty="0">
                <a:solidFill>
                  <a:schemeClr val="bg1"/>
                </a:solidFill>
                <a:effectLst/>
                <a:latin typeface="system-ui"/>
              </a:rPr>
              <a:t>.’”</a:t>
            </a:r>
            <a:r>
              <a:rPr lang="en-US" sz="1900" b="0" i="0" dirty="0">
                <a:solidFill>
                  <a:srgbClr val="000000"/>
                </a:solidFill>
                <a:effectLst/>
                <a:latin typeface="system-ui"/>
              </a:rPr>
              <a:t>.</a:t>
            </a:r>
            <a:endParaRPr lang="en-US" sz="1900" dirty="0">
              <a:solidFill>
                <a:schemeClr val="bg1"/>
              </a:solidFill>
            </a:endParaRPr>
          </a:p>
        </p:txBody>
      </p:sp>
      <p:sp>
        <p:nvSpPr>
          <p:cNvPr id="6" name="TextBox 5">
            <a:extLst>
              <a:ext uri="{FF2B5EF4-FFF2-40B4-BE49-F238E27FC236}">
                <a16:creationId xmlns:a16="http://schemas.microsoft.com/office/drawing/2014/main" id="{00F1EC22-D315-E669-16C9-29BDF3A55E0B}"/>
              </a:ext>
            </a:extLst>
          </p:cNvPr>
          <p:cNvSpPr txBox="1"/>
          <p:nvPr/>
        </p:nvSpPr>
        <p:spPr>
          <a:xfrm>
            <a:off x="386498" y="4233808"/>
            <a:ext cx="11170763" cy="1261884"/>
          </a:xfrm>
          <a:prstGeom prst="rect">
            <a:avLst/>
          </a:prstGeom>
          <a:noFill/>
        </p:spPr>
        <p:txBody>
          <a:bodyPr wrap="square" rtlCol="0">
            <a:spAutoFit/>
          </a:bodyPr>
          <a:lstStyle/>
          <a:p>
            <a:r>
              <a:rPr lang="en-US" sz="1900" b="1" dirty="0">
                <a:highlight>
                  <a:srgbClr val="FFFF00"/>
                </a:highlight>
              </a:rPr>
              <a:t>Luke 1:31-33 </a:t>
            </a:r>
            <a:r>
              <a:rPr lang="en-US" sz="1900" dirty="0">
                <a:solidFill>
                  <a:schemeClr val="bg1"/>
                </a:solidFill>
              </a:rPr>
              <a:t>(A word from the Angel Gabriel to Mary, the mother of Jesus)</a:t>
            </a:r>
          </a:p>
          <a:p>
            <a:r>
              <a:rPr lang="en-US" sz="1900" dirty="0">
                <a:solidFill>
                  <a:schemeClr val="bg1"/>
                </a:solidFill>
              </a:rPr>
              <a:t>“</a:t>
            </a:r>
            <a:r>
              <a:rPr lang="en-US" sz="1900" b="0" i="0" dirty="0">
                <a:solidFill>
                  <a:schemeClr val="bg1"/>
                </a:solidFill>
                <a:effectLst/>
                <a:latin typeface="system-ui"/>
              </a:rPr>
              <a:t>And behold, you will conceive in your womb and bear a son, and you shall call his name Jesus. </a:t>
            </a:r>
            <a:r>
              <a:rPr lang="en-US" sz="1900" b="1" i="0" baseline="30000" dirty="0">
                <a:solidFill>
                  <a:schemeClr val="bg1"/>
                </a:solidFill>
                <a:effectLst/>
                <a:latin typeface="system-ui"/>
              </a:rPr>
              <a:t>32 </a:t>
            </a:r>
            <a:r>
              <a:rPr lang="en-US" sz="1900" b="0" i="0" dirty="0">
                <a:solidFill>
                  <a:schemeClr val="bg1"/>
                </a:solidFill>
                <a:effectLst/>
                <a:latin typeface="system-ui"/>
              </a:rPr>
              <a:t>He will be great and will be called </a:t>
            </a:r>
            <a:r>
              <a:rPr lang="en-US" sz="1900" b="0" i="0" u="sng" dirty="0">
                <a:solidFill>
                  <a:schemeClr val="bg1"/>
                </a:solidFill>
                <a:effectLst/>
                <a:latin typeface="system-ui"/>
              </a:rPr>
              <a:t>the Son of the Most High</a:t>
            </a:r>
            <a:r>
              <a:rPr lang="en-US" sz="1900" b="0" i="0" dirty="0">
                <a:solidFill>
                  <a:schemeClr val="bg1"/>
                </a:solidFill>
                <a:effectLst/>
                <a:latin typeface="system-ui"/>
              </a:rPr>
              <a:t>. And the Lord God will give to him </a:t>
            </a:r>
            <a:r>
              <a:rPr lang="en-US" sz="1900" b="0" i="0" dirty="0">
                <a:solidFill>
                  <a:srgbClr val="FFFF00"/>
                </a:solidFill>
                <a:effectLst/>
                <a:latin typeface="system-ui"/>
              </a:rPr>
              <a:t>the throne of his father David</a:t>
            </a:r>
            <a:r>
              <a:rPr lang="en-US" sz="1900" b="0" i="0" dirty="0">
                <a:solidFill>
                  <a:schemeClr val="bg1"/>
                </a:solidFill>
                <a:effectLst/>
                <a:latin typeface="system-ui"/>
              </a:rPr>
              <a:t>, </a:t>
            </a:r>
            <a:r>
              <a:rPr lang="en-US" sz="1900" b="1" i="0" baseline="30000" dirty="0">
                <a:solidFill>
                  <a:schemeClr val="bg1"/>
                </a:solidFill>
                <a:effectLst/>
                <a:latin typeface="system-ui"/>
              </a:rPr>
              <a:t>33 </a:t>
            </a:r>
            <a:r>
              <a:rPr lang="en-US" sz="1900" b="0" i="0" dirty="0">
                <a:solidFill>
                  <a:schemeClr val="bg1"/>
                </a:solidFill>
                <a:effectLst/>
                <a:latin typeface="system-ui"/>
              </a:rPr>
              <a:t>and he will reign over the house of Jacob </a:t>
            </a:r>
            <a:r>
              <a:rPr lang="en-US" sz="1900" b="0" i="0" u="sng" dirty="0">
                <a:solidFill>
                  <a:schemeClr val="bg1"/>
                </a:solidFill>
                <a:effectLst/>
                <a:latin typeface="system-ui"/>
              </a:rPr>
              <a:t>forever</a:t>
            </a:r>
            <a:r>
              <a:rPr lang="en-US" sz="1900" b="0" i="0" dirty="0">
                <a:solidFill>
                  <a:schemeClr val="bg1"/>
                </a:solidFill>
                <a:effectLst/>
                <a:latin typeface="system-ui"/>
              </a:rPr>
              <a:t>, and of his kingdom </a:t>
            </a:r>
            <a:r>
              <a:rPr lang="en-US" sz="1900" b="0" i="0" u="sng" dirty="0">
                <a:solidFill>
                  <a:schemeClr val="bg1"/>
                </a:solidFill>
                <a:effectLst/>
                <a:latin typeface="system-ui"/>
              </a:rPr>
              <a:t>there will be no end</a:t>
            </a:r>
            <a:r>
              <a:rPr lang="en-US" sz="1900" b="0" i="0" dirty="0">
                <a:solidFill>
                  <a:schemeClr val="bg1"/>
                </a:solidFill>
                <a:effectLst/>
                <a:latin typeface="system-ui"/>
              </a:rPr>
              <a:t>.”</a:t>
            </a:r>
            <a:endParaRPr lang="en-US" sz="1900" dirty="0">
              <a:solidFill>
                <a:schemeClr val="bg1"/>
              </a:solidFill>
            </a:endParaRPr>
          </a:p>
        </p:txBody>
      </p:sp>
    </p:spTree>
    <p:extLst>
      <p:ext uri="{BB962C8B-B14F-4D97-AF65-F5344CB8AC3E}">
        <p14:creationId xmlns:p14="http://schemas.microsoft.com/office/powerpoint/2010/main" val="6824642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50E3314-6EAE-30C5-AA9F-8C06A0F55014}"/>
              </a:ext>
            </a:extLst>
          </p:cNvPr>
          <p:cNvSpPr txBox="1"/>
          <p:nvPr/>
        </p:nvSpPr>
        <p:spPr>
          <a:xfrm>
            <a:off x="386499" y="207390"/>
            <a:ext cx="11576115" cy="677108"/>
          </a:xfrm>
          <a:prstGeom prst="rect">
            <a:avLst/>
          </a:prstGeom>
          <a:noFill/>
        </p:spPr>
        <p:txBody>
          <a:bodyPr wrap="square" rtlCol="0">
            <a:spAutoFit/>
          </a:bodyPr>
          <a:lstStyle/>
          <a:p>
            <a:r>
              <a:rPr lang="en-US" sz="1900" b="1" dirty="0">
                <a:highlight>
                  <a:srgbClr val="FFFF00"/>
                </a:highlight>
              </a:rPr>
              <a:t>2 Samuel 7:16 </a:t>
            </a:r>
            <a:r>
              <a:rPr lang="en-US" sz="1900" dirty="0">
                <a:solidFill>
                  <a:schemeClr val="bg1"/>
                </a:solidFill>
              </a:rPr>
              <a:t>(a word over David’s life by Nathan the prophet)</a:t>
            </a:r>
          </a:p>
          <a:p>
            <a:r>
              <a:rPr lang="en-US" sz="1900" b="1" baseline="30000" dirty="0">
                <a:solidFill>
                  <a:schemeClr val="bg1"/>
                </a:solidFill>
                <a:latin typeface="system-ui"/>
              </a:rPr>
              <a:t>“</a:t>
            </a:r>
            <a:r>
              <a:rPr lang="en-US" sz="1900" b="0" i="0" dirty="0">
                <a:solidFill>
                  <a:schemeClr val="bg1"/>
                </a:solidFill>
                <a:effectLst/>
                <a:latin typeface="system-ui"/>
              </a:rPr>
              <a:t>And your house and your kingdom shall be made sure </a:t>
            </a:r>
            <a:r>
              <a:rPr lang="en-US" sz="1900" b="0" i="0" u="sng" dirty="0">
                <a:solidFill>
                  <a:schemeClr val="bg1"/>
                </a:solidFill>
                <a:effectLst/>
                <a:latin typeface="system-ui"/>
              </a:rPr>
              <a:t>forever</a:t>
            </a:r>
            <a:r>
              <a:rPr lang="en-US" sz="1900" b="0" i="0" dirty="0">
                <a:solidFill>
                  <a:schemeClr val="bg1"/>
                </a:solidFill>
                <a:effectLst/>
                <a:latin typeface="system-ui"/>
              </a:rPr>
              <a:t> before me. Your throne shall be established </a:t>
            </a:r>
            <a:r>
              <a:rPr lang="en-US" sz="1900" b="0" i="0" u="sng" dirty="0">
                <a:solidFill>
                  <a:schemeClr val="bg1"/>
                </a:solidFill>
                <a:effectLst/>
                <a:latin typeface="system-ui"/>
              </a:rPr>
              <a:t>forever</a:t>
            </a:r>
            <a:r>
              <a:rPr lang="en-US" sz="1900" b="0" i="0" dirty="0">
                <a:solidFill>
                  <a:schemeClr val="bg1"/>
                </a:solidFill>
                <a:effectLst/>
                <a:latin typeface="system-ui"/>
              </a:rPr>
              <a:t>.”</a:t>
            </a:r>
          </a:p>
        </p:txBody>
      </p:sp>
      <p:sp>
        <p:nvSpPr>
          <p:cNvPr id="3" name="TextBox 2">
            <a:extLst>
              <a:ext uri="{FF2B5EF4-FFF2-40B4-BE49-F238E27FC236}">
                <a16:creationId xmlns:a16="http://schemas.microsoft.com/office/drawing/2014/main" id="{BAE373DD-139E-7982-A385-F2E2BD36273E}"/>
              </a:ext>
            </a:extLst>
          </p:cNvPr>
          <p:cNvSpPr txBox="1"/>
          <p:nvPr/>
        </p:nvSpPr>
        <p:spPr>
          <a:xfrm>
            <a:off x="386499" y="897233"/>
            <a:ext cx="11425287" cy="1846659"/>
          </a:xfrm>
          <a:prstGeom prst="rect">
            <a:avLst/>
          </a:prstGeom>
          <a:noFill/>
        </p:spPr>
        <p:txBody>
          <a:bodyPr wrap="square" rtlCol="0">
            <a:spAutoFit/>
          </a:bodyPr>
          <a:lstStyle/>
          <a:p>
            <a:r>
              <a:rPr lang="en-US" sz="1900" b="1" dirty="0">
                <a:highlight>
                  <a:srgbClr val="FFFF00"/>
                </a:highlight>
              </a:rPr>
              <a:t>Isaiah 9:6,7 </a:t>
            </a:r>
            <a:r>
              <a:rPr lang="en-US" sz="1900" dirty="0">
                <a:solidFill>
                  <a:schemeClr val="bg1"/>
                </a:solidFill>
              </a:rPr>
              <a:t>(about 700BCE)</a:t>
            </a:r>
          </a:p>
          <a:p>
            <a:r>
              <a:rPr lang="en-US" sz="1900" dirty="0">
                <a:solidFill>
                  <a:schemeClr val="bg1"/>
                </a:solidFill>
              </a:rPr>
              <a:t>“</a:t>
            </a:r>
            <a:r>
              <a:rPr lang="en-US" sz="1900" b="0" i="0" dirty="0">
                <a:solidFill>
                  <a:schemeClr val="bg1"/>
                </a:solidFill>
                <a:effectLst/>
                <a:latin typeface="system-ui"/>
              </a:rPr>
              <a:t>For to us a child is born, to us a son is given; and the government shall be upon his shoulder, and his name shall be   called</a:t>
            </a:r>
            <a:r>
              <a:rPr lang="en-US" sz="1900" baseline="30000" dirty="0">
                <a:solidFill>
                  <a:schemeClr val="bg1"/>
                </a:solidFill>
                <a:latin typeface="system-ui"/>
              </a:rPr>
              <a:t> </a:t>
            </a:r>
            <a:r>
              <a:rPr lang="en-US" sz="1900" b="0" i="0" dirty="0">
                <a:solidFill>
                  <a:schemeClr val="bg1"/>
                </a:solidFill>
                <a:effectLst/>
                <a:latin typeface="system-ui"/>
              </a:rPr>
              <a:t>Wonderful Counselor, Mighty </a:t>
            </a:r>
            <a:r>
              <a:rPr lang="en-US" sz="1900" b="0" i="0" u="sng" dirty="0">
                <a:solidFill>
                  <a:schemeClr val="bg1"/>
                </a:solidFill>
                <a:effectLst/>
                <a:latin typeface="system-ui"/>
              </a:rPr>
              <a:t>God</a:t>
            </a:r>
            <a:r>
              <a:rPr lang="en-US" sz="1900" b="0" i="0" dirty="0">
                <a:solidFill>
                  <a:schemeClr val="bg1"/>
                </a:solidFill>
                <a:effectLst/>
                <a:latin typeface="system-ui"/>
              </a:rPr>
              <a:t>, Everlasting Father, Prince of Peace.</a:t>
            </a:r>
            <a:br>
              <a:rPr lang="en-US" sz="1900" dirty="0">
                <a:solidFill>
                  <a:schemeClr val="bg1"/>
                </a:solidFill>
              </a:rPr>
            </a:br>
            <a:r>
              <a:rPr lang="en-US" sz="1900" b="1" baseline="30000" dirty="0">
                <a:solidFill>
                  <a:schemeClr val="bg1"/>
                </a:solidFill>
                <a:latin typeface="system-ui"/>
              </a:rPr>
              <a:t> </a:t>
            </a:r>
            <a:r>
              <a:rPr lang="en-US" sz="1900" b="0" i="0" dirty="0">
                <a:solidFill>
                  <a:schemeClr val="bg1"/>
                </a:solidFill>
                <a:effectLst/>
                <a:latin typeface="system-ui"/>
              </a:rPr>
              <a:t>Of the increase of his government and of peace </a:t>
            </a:r>
            <a:r>
              <a:rPr lang="en-US" sz="1900" b="0" i="0" u="sng" dirty="0">
                <a:solidFill>
                  <a:schemeClr val="bg1"/>
                </a:solidFill>
                <a:effectLst/>
                <a:latin typeface="system-ui"/>
              </a:rPr>
              <a:t>there will be no end</a:t>
            </a:r>
            <a:r>
              <a:rPr lang="en-US" sz="1900" b="0" i="0" dirty="0">
                <a:solidFill>
                  <a:schemeClr val="bg1"/>
                </a:solidFill>
                <a:effectLst/>
                <a:latin typeface="system-ui"/>
              </a:rPr>
              <a:t>, </a:t>
            </a:r>
            <a:r>
              <a:rPr lang="en-US" sz="1900" b="0" i="0" dirty="0">
                <a:solidFill>
                  <a:srgbClr val="FFFF00"/>
                </a:solidFill>
                <a:effectLst/>
                <a:latin typeface="system-ui"/>
              </a:rPr>
              <a:t>on the throne of David </a:t>
            </a:r>
            <a:r>
              <a:rPr lang="en-US" sz="1900" b="0" i="0" dirty="0">
                <a:solidFill>
                  <a:schemeClr val="bg1"/>
                </a:solidFill>
                <a:effectLst/>
                <a:latin typeface="system-ui"/>
              </a:rPr>
              <a:t>and over his kingdom,</a:t>
            </a:r>
            <a:br>
              <a:rPr lang="en-US" sz="1900" dirty="0">
                <a:solidFill>
                  <a:schemeClr val="bg1"/>
                </a:solidFill>
              </a:rPr>
            </a:br>
            <a:r>
              <a:rPr lang="en-US" sz="1900" b="0" i="0" dirty="0">
                <a:solidFill>
                  <a:schemeClr val="bg1"/>
                </a:solidFill>
                <a:effectLst/>
                <a:latin typeface="system-ui"/>
              </a:rPr>
              <a:t>to establish it and to uphold it with justice and with righteousness from this time forth and </a:t>
            </a:r>
            <a:r>
              <a:rPr lang="en-US" sz="1900" b="0" i="0" u="sng" dirty="0">
                <a:solidFill>
                  <a:schemeClr val="bg1"/>
                </a:solidFill>
                <a:effectLst/>
                <a:latin typeface="system-ui"/>
              </a:rPr>
              <a:t>forevermore</a:t>
            </a:r>
            <a:r>
              <a:rPr lang="en-US" sz="1900" b="0" i="0" dirty="0">
                <a:solidFill>
                  <a:schemeClr val="bg1"/>
                </a:solidFill>
                <a:effectLst/>
                <a:latin typeface="system-ui"/>
              </a:rPr>
              <a:t>.</a:t>
            </a:r>
            <a:br>
              <a:rPr lang="en-US" sz="1900" dirty="0">
                <a:solidFill>
                  <a:schemeClr val="bg1"/>
                </a:solidFill>
              </a:rPr>
            </a:br>
            <a:r>
              <a:rPr lang="en-US" sz="1900" b="0" i="0" dirty="0">
                <a:solidFill>
                  <a:schemeClr val="bg1"/>
                </a:solidFill>
                <a:effectLst/>
                <a:latin typeface="system-ui"/>
              </a:rPr>
              <a:t>The zeal of the </a:t>
            </a:r>
            <a:r>
              <a:rPr lang="en-US" sz="1900" b="0" i="0" cap="small" dirty="0">
                <a:solidFill>
                  <a:schemeClr val="bg1"/>
                </a:solidFill>
                <a:effectLst/>
                <a:latin typeface="system-ui"/>
              </a:rPr>
              <a:t>Lord</a:t>
            </a:r>
            <a:r>
              <a:rPr lang="en-US" sz="1900" b="0" i="0" dirty="0">
                <a:solidFill>
                  <a:schemeClr val="bg1"/>
                </a:solidFill>
                <a:effectLst/>
                <a:latin typeface="system-ui"/>
              </a:rPr>
              <a:t> of hosts will do this.”</a:t>
            </a:r>
            <a:endParaRPr lang="en-US" sz="1900" dirty="0">
              <a:solidFill>
                <a:schemeClr val="bg1"/>
              </a:solidFill>
            </a:endParaRPr>
          </a:p>
        </p:txBody>
      </p:sp>
      <p:sp>
        <p:nvSpPr>
          <p:cNvPr id="5" name="TextBox 4">
            <a:extLst>
              <a:ext uri="{FF2B5EF4-FFF2-40B4-BE49-F238E27FC236}">
                <a16:creationId xmlns:a16="http://schemas.microsoft.com/office/drawing/2014/main" id="{4D54AF67-5A4D-4D44-CE41-F866D8ECC4C5}"/>
              </a:ext>
            </a:extLst>
          </p:cNvPr>
          <p:cNvSpPr txBox="1"/>
          <p:nvPr/>
        </p:nvSpPr>
        <p:spPr>
          <a:xfrm>
            <a:off x="386499" y="2695071"/>
            <a:ext cx="11340445" cy="1554272"/>
          </a:xfrm>
          <a:prstGeom prst="rect">
            <a:avLst/>
          </a:prstGeom>
          <a:noFill/>
        </p:spPr>
        <p:txBody>
          <a:bodyPr wrap="square" rtlCol="0">
            <a:spAutoFit/>
          </a:bodyPr>
          <a:lstStyle/>
          <a:p>
            <a:r>
              <a:rPr lang="en-US" sz="1900" b="1" dirty="0">
                <a:highlight>
                  <a:srgbClr val="FFFF00"/>
                </a:highlight>
              </a:rPr>
              <a:t>Jeremiah 23:5-6 </a:t>
            </a:r>
            <a:r>
              <a:rPr lang="en-US" sz="1900" dirty="0">
                <a:solidFill>
                  <a:schemeClr val="bg1"/>
                </a:solidFill>
              </a:rPr>
              <a:t>(about 600 BCE)</a:t>
            </a:r>
          </a:p>
          <a:p>
            <a:r>
              <a:rPr lang="en-US" sz="1900" b="0" i="0" dirty="0">
                <a:solidFill>
                  <a:schemeClr val="bg1"/>
                </a:solidFill>
                <a:effectLst/>
                <a:latin typeface="system-ui"/>
              </a:rPr>
              <a:t>“Behold, the days are coming, declares the </a:t>
            </a:r>
            <a:r>
              <a:rPr lang="en-US" sz="1900" b="0" i="0" cap="small" dirty="0">
                <a:solidFill>
                  <a:schemeClr val="bg1"/>
                </a:solidFill>
                <a:effectLst/>
                <a:latin typeface="system-ui"/>
              </a:rPr>
              <a:t>Lord</a:t>
            </a:r>
            <a:r>
              <a:rPr lang="en-US" sz="1900" b="0" i="0" dirty="0">
                <a:solidFill>
                  <a:schemeClr val="bg1"/>
                </a:solidFill>
                <a:effectLst/>
                <a:latin typeface="system-ui"/>
              </a:rPr>
              <a:t>, when I will raise up </a:t>
            </a:r>
            <a:r>
              <a:rPr lang="en-US" sz="1900" b="0" i="0" dirty="0">
                <a:solidFill>
                  <a:srgbClr val="FFFF00"/>
                </a:solidFill>
                <a:effectLst/>
                <a:latin typeface="system-ui"/>
              </a:rPr>
              <a:t>for David </a:t>
            </a:r>
            <a:r>
              <a:rPr lang="en-US" sz="1900" b="0" i="0" dirty="0">
                <a:solidFill>
                  <a:schemeClr val="bg1"/>
                </a:solidFill>
                <a:effectLst/>
                <a:latin typeface="system-ui"/>
              </a:rPr>
              <a:t>a righteous Branch, and he shall reign as king and deal wisely, and shall execute justice and righteousness in the land. </a:t>
            </a:r>
            <a:r>
              <a:rPr lang="en-US" sz="1900" b="1" i="0" baseline="30000" dirty="0">
                <a:solidFill>
                  <a:schemeClr val="bg1"/>
                </a:solidFill>
                <a:effectLst/>
                <a:latin typeface="system-ui"/>
              </a:rPr>
              <a:t> </a:t>
            </a:r>
            <a:r>
              <a:rPr lang="en-US" sz="1900" b="0" i="0" dirty="0">
                <a:solidFill>
                  <a:schemeClr val="bg1"/>
                </a:solidFill>
                <a:effectLst/>
                <a:latin typeface="system-ui"/>
              </a:rPr>
              <a:t>In his days Judah will be saved, and Israel will dwell securely. And this is the name by which he will be called: ‘</a:t>
            </a:r>
            <a:r>
              <a:rPr lang="en-US" sz="1900" b="0" i="0" u="sng" dirty="0">
                <a:solidFill>
                  <a:srgbClr val="FFFF00"/>
                </a:solidFill>
                <a:effectLst/>
                <a:latin typeface="system-ui"/>
              </a:rPr>
              <a:t>The </a:t>
            </a:r>
            <a:r>
              <a:rPr lang="en-US" sz="1900" b="1" i="0" u="sng" cap="small" dirty="0">
                <a:solidFill>
                  <a:srgbClr val="FFFF00"/>
                </a:solidFill>
                <a:effectLst/>
                <a:latin typeface="system-ui"/>
              </a:rPr>
              <a:t>Lord</a:t>
            </a:r>
            <a:r>
              <a:rPr lang="en-US" sz="1900" b="0" i="0" u="sng" dirty="0">
                <a:solidFill>
                  <a:srgbClr val="FFFF00"/>
                </a:solidFill>
                <a:effectLst/>
                <a:latin typeface="system-ui"/>
              </a:rPr>
              <a:t> </a:t>
            </a:r>
            <a:r>
              <a:rPr lang="en-US" sz="1900" b="0" i="0" dirty="0">
                <a:solidFill>
                  <a:srgbClr val="FFFF00"/>
                </a:solidFill>
                <a:effectLst/>
                <a:latin typeface="system-ui"/>
              </a:rPr>
              <a:t>is our righteousness</a:t>
            </a:r>
            <a:r>
              <a:rPr lang="en-US" sz="1900" b="0" i="0" dirty="0">
                <a:solidFill>
                  <a:schemeClr val="bg1"/>
                </a:solidFill>
                <a:effectLst/>
                <a:latin typeface="system-ui"/>
              </a:rPr>
              <a:t>.’”</a:t>
            </a:r>
            <a:r>
              <a:rPr lang="en-US" sz="1900" b="0" i="0" dirty="0">
                <a:solidFill>
                  <a:srgbClr val="000000"/>
                </a:solidFill>
                <a:effectLst/>
                <a:latin typeface="system-ui"/>
              </a:rPr>
              <a:t>.</a:t>
            </a:r>
            <a:endParaRPr lang="en-US" sz="1900" dirty="0">
              <a:solidFill>
                <a:schemeClr val="bg1"/>
              </a:solidFill>
            </a:endParaRPr>
          </a:p>
        </p:txBody>
      </p:sp>
      <p:sp>
        <p:nvSpPr>
          <p:cNvPr id="6" name="TextBox 5">
            <a:extLst>
              <a:ext uri="{FF2B5EF4-FFF2-40B4-BE49-F238E27FC236}">
                <a16:creationId xmlns:a16="http://schemas.microsoft.com/office/drawing/2014/main" id="{00F1EC22-D315-E669-16C9-29BDF3A55E0B}"/>
              </a:ext>
            </a:extLst>
          </p:cNvPr>
          <p:cNvSpPr txBox="1"/>
          <p:nvPr/>
        </p:nvSpPr>
        <p:spPr>
          <a:xfrm>
            <a:off x="386498" y="4233808"/>
            <a:ext cx="11170763" cy="1261884"/>
          </a:xfrm>
          <a:prstGeom prst="rect">
            <a:avLst/>
          </a:prstGeom>
          <a:noFill/>
        </p:spPr>
        <p:txBody>
          <a:bodyPr wrap="square" rtlCol="0">
            <a:spAutoFit/>
          </a:bodyPr>
          <a:lstStyle/>
          <a:p>
            <a:r>
              <a:rPr lang="en-US" sz="1900" b="1" dirty="0">
                <a:highlight>
                  <a:srgbClr val="FFFF00"/>
                </a:highlight>
              </a:rPr>
              <a:t>Luke 1:31-33 </a:t>
            </a:r>
            <a:r>
              <a:rPr lang="en-US" sz="1900" dirty="0">
                <a:solidFill>
                  <a:schemeClr val="bg1"/>
                </a:solidFill>
              </a:rPr>
              <a:t>(A word from the Angel Gabriel to Mary, the mother of Jesus)</a:t>
            </a:r>
          </a:p>
          <a:p>
            <a:r>
              <a:rPr lang="en-US" sz="1900" dirty="0">
                <a:solidFill>
                  <a:schemeClr val="bg1"/>
                </a:solidFill>
              </a:rPr>
              <a:t>“</a:t>
            </a:r>
            <a:r>
              <a:rPr lang="en-US" sz="1900" b="0" i="0" dirty="0">
                <a:solidFill>
                  <a:schemeClr val="bg1"/>
                </a:solidFill>
                <a:effectLst/>
                <a:latin typeface="system-ui"/>
              </a:rPr>
              <a:t>And behold, you will conceive in your womb and bear a son, and you shall call his name Jesus. </a:t>
            </a:r>
            <a:r>
              <a:rPr lang="en-US" sz="1900" b="1" i="0" baseline="30000" dirty="0">
                <a:solidFill>
                  <a:schemeClr val="bg1"/>
                </a:solidFill>
                <a:effectLst/>
                <a:latin typeface="system-ui"/>
              </a:rPr>
              <a:t>32 </a:t>
            </a:r>
            <a:r>
              <a:rPr lang="en-US" sz="1900" b="0" i="0" dirty="0">
                <a:solidFill>
                  <a:schemeClr val="bg1"/>
                </a:solidFill>
                <a:effectLst/>
                <a:latin typeface="system-ui"/>
              </a:rPr>
              <a:t>He will be great and will be called </a:t>
            </a:r>
            <a:r>
              <a:rPr lang="en-US" sz="1900" b="0" i="0" u="sng" dirty="0">
                <a:solidFill>
                  <a:schemeClr val="bg1"/>
                </a:solidFill>
                <a:effectLst/>
                <a:latin typeface="system-ui"/>
              </a:rPr>
              <a:t>the Son of the Most High</a:t>
            </a:r>
            <a:r>
              <a:rPr lang="en-US" sz="1900" b="0" i="0" dirty="0">
                <a:solidFill>
                  <a:schemeClr val="bg1"/>
                </a:solidFill>
                <a:effectLst/>
                <a:latin typeface="system-ui"/>
              </a:rPr>
              <a:t>. And the Lord God will give to him </a:t>
            </a:r>
            <a:r>
              <a:rPr lang="en-US" sz="1900" b="0" i="0" dirty="0">
                <a:solidFill>
                  <a:srgbClr val="FFFF00"/>
                </a:solidFill>
                <a:effectLst/>
                <a:latin typeface="system-ui"/>
              </a:rPr>
              <a:t>the throne of his father David</a:t>
            </a:r>
            <a:r>
              <a:rPr lang="en-US" sz="1900" b="0" i="0" dirty="0">
                <a:solidFill>
                  <a:schemeClr val="bg1"/>
                </a:solidFill>
                <a:effectLst/>
                <a:latin typeface="system-ui"/>
              </a:rPr>
              <a:t>, </a:t>
            </a:r>
            <a:r>
              <a:rPr lang="en-US" sz="1900" b="1" i="0" baseline="30000" dirty="0">
                <a:solidFill>
                  <a:schemeClr val="bg1"/>
                </a:solidFill>
                <a:effectLst/>
                <a:latin typeface="system-ui"/>
              </a:rPr>
              <a:t>33 </a:t>
            </a:r>
            <a:r>
              <a:rPr lang="en-US" sz="1900" b="0" i="0" dirty="0">
                <a:solidFill>
                  <a:schemeClr val="bg1"/>
                </a:solidFill>
                <a:effectLst/>
                <a:latin typeface="system-ui"/>
              </a:rPr>
              <a:t>and he will reign over the house of Jacob </a:t>
            </a:r>
            <a:r>
              <a:rPr lang="en-US" sz="1900" b="0" i="0" u="sng" dirty="0">
                <a:solidFill>
                  <a:schemeClr val="bg1"/>
                </a:solidFill>
                <a:effectLst/>
                <a:latin typeface="system-ui"/>
              </a:rPr>
              <a:t>forever</a:t>
            </a:r>
            <a:r>
              <a:rPr lang="en-US" sz="1900" b="0" i="0" dirty="0">
                <a:solidFill>
                  <a:schemeClr val="bg1"/>
                </a:solidFill>
                <a:effectLst/>
                <a:latin typeface="system-ui"/>
              </a:rPr>
              <a:t>, and of his kingdom </a:t>
            </a:r>
            <a:r>
              <a:rPr lang="en-US" sz="1900" b="0" i="0" u="sng" dirty="0">
                <a:solidFill>
                  <a:schemeClr val="bg1"/>
                </a:solidFill>
                <a:effectLst/>
                <a:latin typeface="system-ui"/>
              </a:rPr>
              <a:t>there will be no end</a:t>
            </a:r>
            <a:r>
              <a:rPr lang="en-US" sz="1900" b="0" i="0" dirty="0">
                <a:solidFill>
                  <a:schemeClr val="bg1"/>
                </a:solidFill>
                <a:effectLst/>
                <a:latin typeface="system-ui"/>
              </a:rPr>
              <a:t>.”</a:t>
            </a:r>
            <a:endParaRPr lang="en-US" sz="1900" dirty="0">
              <a:solidFill>
                <a:schemeClr val="bg1"/>
              </a:solidFill>
            </a:endParaRPr>
          </a:p>
        </p:txBody>
      </p:sp>
      <p:sp>
        <p:nvSpPr>
          <p:cNvPr id="8" name="TextBox 7">
            <a:extLst>
              <a:ext uri="{FF2B5EF4-FFF2-40B4-BE49-F238E27FC236}">
                <a16:creationId xmlns:a16="http://schemas.microsoft.com/office/drawing/2014/main" id="{2FD1BA0A-40C1-87A7-DBEC-277A971DD069}"/>
              </a:ext>
            </a:extLst>
          </p:cNvPr>
          <p:cNvSpPr txBox="1"/>
          <p:nvPr/>
        </p:nvSpPr>
        <p:spPr>
          <a:xfrm>
            <a:off x="386498" y="5596116"/>
            <a:ext cx="11170762" cy="1261884"/>
          </a:xfrm>
          <a:prstGeom prst="rect">
            <a:avLst/>
          </a:prstGeom>
          <a:noFill/>
        </p:spPr>
        <p:txBody>
          <a:bodyPr wrap="square" rtlCol="0">
            <a:spAutoFit/>
          </a:bodyPr>
          <a:lstStyle/>
          <a:p>
            <a:r>
              <a:rPr lang="en-US" sz="1900" b="1" dirty="0">
                <a:highlight>
                  <a:srgbClr val="FFFF00"/>
                </a:highlight>
              </a:rPr>
              <a:t>Revelation 22:13,16 </a:t>
            </a:r>
            <a:r>
              <a:rPr lang="en-US" sz="1900" dirty="0">
                <a:solidFill>
                  <a:schemeClr val="bg1"/>
                </a:solidFill>
              </a:rPr>
              <a:t>(the words of Jesus Himself given to John on the island of Patmos)</a:t>
            </a:r>
          </a:p>
          <a:p>
            <a:r>
              <a:rPr lang="en-US" sz="1900" b="1" i="0" baseline="30000" dirty="0">
                <a:solidFill>
                  <a:schemeClr val="bg1"/>
                </a:solidFill>
                <a:effectLst/>
                <a:latin typeface="system-ui"/>
              </a:rPr>
              <a:t> </a:t>
            </a:r>
            <a:r>
              <a:rPr lang="en-US" sz="1900" b="0" i="0" dirty="0">
                <a:solidFill>
                  <a:schemeClr val="bg1"/>
                </a:solidFill>
                <a:effectLst/>
                <a:latin typeface="system-ui"/>
              </a:rPr>
              <a:t>I am the Alpha and the Omega, the first and the last, the beginning and the end. I, Jesus, have sent my angel to testify to you about these things for the churches. </a:t>
            </a:r>
            <a:r>
              <a:rPr lang="en-US" sz="1900" b="0" i="0" dirty="0">
                <a:solidFill>
                  <a:srgbClr val="FFFF00"/>
                </a:solidFill>
                <a:effectLst/>
                <a:latin typeface="system-ui"/>
              </a:rPr>
              <a:t>I am the root and the descendant of David</a:t>
            </a:r>
            <a:r>
              <a:rPr lang="en-US" sz="1900" b="0" i="0" dirty="0">
                <a:solidFill>
                  <a:schemeClr val="bg1"/>
                </a:solidFill>
                <a:effectLst/>
                <a:latin typeface="system-ui"/>
              </a:rPr>
              <a:t>, the bright morning star.”</a:t>
            </a:r>
            <a:endParaRPr lang="en-US" sz="1900" dirty="0">
              <a:solidFill>
                <a:schemeClr val="bg1"/>
              </a:solidFill>
            </a:endParaRPr>
          </a:p>
        </p:txBody>
      </p:sp>
    </p:spTree>
    <p:extLst>
      <p:ext uri="{BB962C8B-B14F-4D97-AF65-F5344CB8AC3E}">
        <p14:creationId xmlns:p14="http://schemas.microsoft.com/office/powerpoint/2010/main" val="1980484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descr="A rock with text on it&#10;&#10;Description automatically generated">
            <a:extLst>
              <a:ext uri="{FF2B5EF4-FFF2-40B4-BE49-F238E27FC236}">
                <a16:creationId xmlns:a16="http://schemas.microsoft.com/office/drawing/2014/main" id="{02DB7E26-2970-FA4E-EE66-0ED90D6BF1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71092" y="63207"/>
            <a:ext cx="4598656" cy="6731585"/>
          </a:xfrm>
          <a:prstGeom prst="rect">
            <a:avLst/>
          </a:prstGeom>
        </p:spPr>
      </p:pic>
      <p:sp>
        <p:nvSpPr>
          <p:cNvPr id="4" name="TextBox 3">
            <a:extLst>
              <a:ext uri="{FF2B5EF4-FFF2-40B4-BE49-F238E27FC236}">
                <a16:creationId xmlns:a16="http://schemas.microsoft.com/office/drawing/2014/main" id="{C2CF234A-26BE-7AA7-1ADA-8A9A14B7AAF0}"/>
              </a:ext>
            </a:extLst>
          </p:cNvPr>
          <p:cNvSpPr txBox="1"/>
          <p:nvPr/>
        </p:nvSpPr>
        <p:spPr>
          <a:xfrm>
            <a:off x="517236" y="812800"/>
            <a:ext cx="3519055" cy="1754326"/>
          </a:xfrm>
          <a:prstGeom prst="rect">
            <a:avLst/>
          </a:prstGeom>
          <a:noFill/>
        </p:spPr>
        <p:txBody>
          <a:bodyPr wrap="square" rtlCol="0">
            <a:spAutoFit/>
          </a:bodyPr>
          <a:lstStyle/>
          <a:p>
            <a:r>
              <a:rPr lang="en-US" sz="3600" b="1" dirty="0">
                <a:solidFill>
                  <a:schemeClr val="bg1"/>
                </a:solidFill>
              </a:rPr>
              <a:t>Tel Dan stela discovered in 1993</a:t>
            </a:r>
          </a:p>
        </p:txBody>
      </p:sp>
    </p:spTree>
    <p:extLst>
      <p:ext uri="{BB962C8B-B14F-4D97-AF65-F5344CB8AC3E}">
        <p14:creationId xmlns:p14="http://schemas.microsoft.com/office/powerpoint/2010/main" val="29987268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875808C-3B93-8D20-E22D-6C8EBC1DE97A}"/>
              </a:ext>
            </a:extLst>
          </p:cNvPr>
          <p:cNvSpPr txBox="1"/>
          <p:nvPr/>
        </p:nvSpPr>
        <p:spPr>
          <a:xfrm>
            <a:off x="1112363" y="980388"/>
            <a:ext cx="10529740" cy="2554545"/>
          </a:xfrm>
          <a:prstGeom prst="rect">
            <a:avLst/>
          </a:prstGeom>
          <a:noFill/>
        </p:spPr>
        <p:txBody>
          <a:bodyPr wrap="square" rtlCol="0">
            <a:spAutoFit/>
          </a:bodyPr>
          <a:lstStyle/>
          <a:p>
            <a:r>
              <a:rPr lang="en-US" sz="4000" dirty="0">
                <a:solidFill>
                  <a:schemeClr val="bg1"/>
                </a:solidFill>
              </a:rPr>
              <a:t>Ephesians 1:7</a:t>
            </a:r>
          </a:p>
          <a:p>
            <a:r>
              <a:rPr lang="en-US" sz="4000" b="0" i="0" dirty="0">
                <a:solidFill>
                  <a:schemeClr val="bg1"/>
                </a:solidFill>
                <a:effectLst/>
                <a:latin typeface="system-ui"/>
              </a:rPr>
              <a:t>“In </a:t>
            </a:r>
            <a:r>
              <a:rPr lang="en-US" sz="4000" dirty="0">
                <a:solidFill>
                  <a:schemeClr val="bg1"/>
                </a:solidFill>
                <a:latin typeface="system-ui"/>
              </a:rPr>
              <a:t>H</a:t>
            </a:r>
            <a:r>
              <a:rPr lang="en-US" sz="4000" b="0" i="0" dirty="0">
                <a:solidFill>
                  <a:schemeClr val="bg1"/>
                </a:solidFill>
                <a:effectLst/>
                <a:latin typeface="system-ui"/>
              </a:rPr>
              <a:t>im </a:t>
            </a:r>
            <a:r>
              <a:rPr lang="en-US" sz="4000" b="0" i="0">
                <a:solidFill>
                  <a:schemeClr val="bg1"/>
                </a:solidFill>
                <a:effectLst/>
                <a:latin typeface="system-ui"/>
              </a:rPr>
              <a:t>(Jesus Christ</a:t>
            </a:r>
            <a:r>
              <a:rPr lang="en-US" sz="4000" b="0" i="0" dirty="0">
                <a:solidFill>
                  <a:schemeClr val="bg1"/>
                </a:solidFill>
                <a:effectLst/>
                <a:latin typeface="system-ui"/>
              </a:rPr>
              <a:t>) we have redemption through </a:t>
            </a:r>
            <a:r>
              <a:rPr lang="en-US" sz="4000" dirty="0">
                <a:solidFill>
                  <a:schemeClr val="bg1"/>
                </a:solidFill>
                <a:latin typeface="system-ui"/>
              </a:rPr>
              <a:t>H</a:t>
            </a:r>
            <a:r>
              <a:rPr lang="en-US" sz="4000" b="0" i="0" dirty="0">
                <a:solidFill>
                  <a:schemeClr val="bg1"/>
                </a:solidFill>
                <a:effectLst/>
                <a:latin typeface="system-ui"/>
              </a:rPr>
              <a:t>is blood, the forgiveness of our trespasses, according to the riches of His grace …”</a:t>
            </a:r>
            <a:endParaRPr lang="en-US" sz="4000" dirty="0">
              <a:solidFill>
                <a:schemeClr val="bg1"/>
              </a:solidFill>
            </a:endParaRPr>
          </a:p>
        </p:txBody>
      </p:sp>
    </p:spTree>
    <p:extLst>
      <p:ext uri="{BB962C8B-B14F-4D97-AF65-F5344CB8AC3E}">
        <p14:creationId xmlns:p14="http://schemas.microsoft.com/office/powerpoint/2010/main" val="3272651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descr="A person holding a trophy&#10;&#10;Description automatically generated">
            <a:extLst>
              <a:ext uri="{FF2B5EF4-FFF2-40B4-BE49-F238E27FC236}">
                <a16:creationId xmlns:a16="http://schemas.microsoft.com/office/drawing/2014/main" id="{6D5D7AD0-2189-E371-298D-A1FDA4C442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3582186" cy="2014980"/>
          </a:xfrm>
          <a:prstGeom prst="rect">
            <a:avLst/>
          </a:prstGeom>
        </p:spPr>
      </p:pic>
    </p:spTree>
    <p:extLst>
      <p:ext uri="{BB962C8B-B14F-4D97-AF65-F5344CB8AC3E}">
        <p14:creationId xmlns:p14="http://schemas.microsoft.com/office/powerpoint/2010/main" val="1891956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descr="A person holding a trophy&#10;&#10;Description automatically generated">
            <a:extLst>
              <a:ext uri="{FF2B5EF4-FFF2-40B4-BE49-F238E27FC236}">
                <a16:creationId xmlns:a16="http://schemas.microsoft.com/office/drawing/2014/main" id="{6D5D7AD0-2189-E371-298D-A1FDA4C442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3582186" cy="2014980"/>
          </a:xfrm>
          <a:prstGeom prst="rect">
            <a:avLst/>
          </a:prstGeom>
        </p:spPr>
      </p:pic>
      <p:sp>
        <p:nvSpPr>
          <p:cNvPr id="2" name="TextBox 1">
            <a:extLst>
              <a:ext uri="{FF2B5EF4-FFF2-40B4-BE49-F238E27FC236}">
                <a16:creationId xmlns:a16="http://schemas.microsoft.com/office/drawing/2014/main" id="{70D2AAF6-2EF9-C4C8-5930-814926BD1DD2}"/>
              </a:ext>
            </a:extLst>
          </p:cNvPr>
          <p:cNvSpPr txBox="1"/>
          <p:nvPr/>
        </p:nvSpPr>
        <p:spPr>
          <a:xfrm>
            <a:off x="5109328" y="584462"/>
            <a:ext cx="5844618" cy="646331"/>
          </a:xfrm>
          <a:prstGeom prst="rect">
            <a:avLst/>
          </a:prstGeom>
          <a:noFill/>
        </p:spPr>
        <p:txBody>
          <a:bodyPr wrap="square" rtlCol="0">
            <a:spAutoFit/>
          </a:bodyPr>
          <a:lstStyle/>
          <a:p>
            <a:r>
              <a:rPr lang="en-US" sz="3600" dirty="0">
                <a:solidFill>
                  <a:schemeClr val="bg1"/>
                </a:solidFill>
              </a:rPr>
              <a:t>An example to emulate</a:t>
            </a:r>
          </a:p>
        </p:txBody>
      </p:sp>
    </p:spTree>
    <p:extLst>
      <p:ext uri="{BB962C8B-B14F-4D97-AF65-F5344CB8AC3E}">
        <p14:creationId xmlns:p14="http://schemas.microsoft.com/office/powerpoint/2010/main" val="19896894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descr="A person holding a trophy&#10;&#10;Description automatically generated">
            <a:extLst>
              <a:ext uri="{FF2B5EF4-FFF2-40B4-BE49-F238E27FC236}">
                <a16:creationId xmlns:a16="http://schemas.microsoft.com/office/drawing/2014/main" id="{6D5D7AD0-2189-E371-298D-A1FDA4C442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3582186" cy="2014980"/>
          </a:xfrm>
          <a:prstGeom prst="rect">
            <a:avLst/>
          </a:prstGeom>
        </p:spPr>
      </p:pic>
      <p:sp>
        <p:nvSpPr>
          <p:cNvPr id="2" name="TextBox 1">
            <a:extLst>
              <a:ext uri="{FF2B5EF4-FFF2-40B4-BE49-F238E27FC236}">
                <a16:creationId xmlns:a16="http://schemas.microsoft.com/office/drawing/2014/main" id="{70D2AAF6-2EF9-C4C8-5930-814926BD1DD2}"/>
              </a:ext>
            </a:extLst>
          </p:cNvPr>
          <p:cNvSpPr txBox="1"/>
          <p:nvPr/>
        </p:nvSpPr>
        <p:spPr>
          <a:xfrm>
            <a:off x="5109328" y="584462"/>
            <a:ext cx="5844618" cy="646331"/>
          </a:xfrm>
          <a:prstGeom prst="rect">
            <a:avLst/>
          </a:prstGeom>
          <a:noFill/>
        </p:spPr>
        <p:txBody>
          <a:bodyPr wrap="square" rtlCol="0">
            <a:spAutoFit/>
          </a:bodyPr>
          <a:lstStyle/>
          <a:p>
            <a:r>
              <a:rPr lang="en-US" sz="3600" dirty="0">
                <a:solidFill>
                  <a:schemeClr val="bg1"/>
                </a:solidFill>
              </a:rPr>
              <a:t>An example to emulate</a:t>
            </a:r>
          </a:p>
        </p:txBody>
      </p:sp>
      <p:pic>
        <p:nvPicPr>
          <p:cNvPr id="5" name="Picture 4" descr="A person with a scarf around her head&#10;&#10;Description automatically generated">
            <a:extLst>
              <a:ext uri="{FF2B5EF4-FFF2-40B4-BE49-F238E27FC236}">
                <a16:creationId xmlns:a16="http://schemas.microsoft.com/office/drawing/2014/main" id="{1FC6F110-EFD4-5E80-1F2B-5530DCBAA873}"/>
              </a:ext>
            </a:extLst>
          </p:cNvPr>
          <p:cNvPicPr>
            <a:picLocks noChangeAspect="1"/>
          </p:cNvPicPr>
          <p:nvPr/>
        </p:nvPicPr>
        <p:blipFill>
          <a:blip r:embed="rId3">
            <a:extLst>
              <a:ext uri="{28A0092B-C50C-407E-A947-70E740481C1C}">
                <a14:useLocalDpi xmlns:a14="http://schemas.microsoft.com/office/drawing/2010/main" val="0"/>
              </a:ext>
            </a:extLst>
          </a:blip>
          <a:srcRect l="14626"/>
          <a:stretch/>
        </p:blipFill>
        <p:spPr>
          <a:xfrm>
            <a:off x="0" y="2094760"/>
            <a:ext cx="3881660" cy="2375639"/>
          </a:xfrm>
          <a:prstGeom prst="rect">
            <a:avLst/>
          </a:prstGeom>
        </p:spPr>
      </p:pic>
      <p:sp>
        <p:nvSpPr>
          <p:cNvPr id="6" name="TextBox 5">
            <a:extLst>
              <a:ext uri="{FF2B5EF4-FFF2-40B4-BE49-F238E27FC236}">
                <a16:creationId xmlns:a16="http://schemas.microsoft.com/office/drawing/2014/main" id="{640EC4AE-1DB3-9070-A38E-CE7820C688B7}"/>
              </a:ext>
            </a:extLst>
          </p:cNvPr>
          <p:cNvSpPr txBox="1"/>
          <p:nvPr/>
        </p:nvSpPr>
        <p:spPr>
          <a:xfrm>
            <a:off x="0" y="3013501"/>
            <a:ext cx="1856509" cy="830997"/>
          </a:xfrm>
          <a:prstGeom prst="rect">
            <a:avLst/>
          </a:prstGeom>
          <a:noFill/>
        </p:spPr>
        <p:txBody>
          <a:bodyPr wrap="square" rtlCol="0">
            <a:spAutoFit/>
          </a:bodyPr>
          <a:lstStyle/>
          <a:p>
            <a:r>
              <a:rPr lang="en-US" sz="4800" dirty="0">
                <a:latin typeface="Times New Roman" panose="02020603050405020304" pitchFamily="18" charset="0"/>
                <a:cs typeface="Times New Roman" panose="02020603050405020304" pitchFamily="18" charset="0"/>
              </a:rPr>
              <a:t>RUTH</a:t>
            </a:r>
          </a:p>
        </p:txBody>
      </p:sp>
    </p:spTree>
    <p:extLst>
      <p:ext uri="{BB962C8B-B14F-4D97-AF65-F5344CB8AC3E}">
        <p14:creationId xmlns:p14="http://schemas.microsoft.com/office/powerpoint/2010/main" val="31453763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descr="A person holding a trophy&#10;&#10;Description automatically generated">
            <a:extLst>
              <a:ext uri="{FF2B5EF4-FFF2-40B4-BE49-F238E27FC236}">
                <a16:creationId xmlns:a16="http://schemas.microsoft.com/office/drawing/2014/main" id="{6D5D7AD0-2189-E371-298D-A1FDA4C442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3582186" cy="2014980"/>
          </a:xfrm>
          <a:prstGeom prst="rect">
            <a:avLst/>
          </a:prstGeom>
        </p:spPr>
      </p:pic>
      <p:sp>
        <p:nvSpPr>
          <p:cNvPr id="2" name="TextBox 1">
            <a:extLst>
              <a:ext uri="{FF2B5EF4-FFF2-40B4-BE49-F238E27FC236}">
                <a16:creationId xmlns:a16="http://schemas.microsoft.com/office/drawing/2014/main" id="{70D2AAF6-2EF9-C4C8-5930-814926BD1DD2}"/>
              </a:ext>
            </a:extLst>
          </p:cNvPr>
          <p:cNvSpPr txBox="1"/>
          <p:nvPr/>
        </p:nvSpPr>
        <p:spPr>
          <a:xfrm>
            <a:off x="5109328" y="584462"/>
            <a:ext cx="5844618" cy="646331"/>
          </a:xfrm>
          <a:prstGeom prst="rect">
            <a:avLst/>
          </a:prstGeom>
          <a:noFill/>
        </p:spPr>
        <p:txBody>
          <a:bodyPr wrap="square" rtlCol="0">
            <a:spAutoFit/>
          </a:bodyPr>
          <a:lstStyle/>
          <a:p>
            <a:r>
              <a:rPr lang="en-US" sz="3600" dirty="0">
                <a:solidFill>
                  <a:schemeClr val="bg1"/>
                </a:solidFill>
              </a:rPr>
              <a:t>An example to emulate</a:t>
            </a:r>
          </a:p>
        </p:txBody>
      </p:sp>
      <p:pic>
        <p:nvPicPr>
          <p:cNvPr id="5" name="Picture 4" descr="A person with a scarf around her head&#10;&#10;Description automatically generated">
            <a:extLst>
              <a:ext uri="{FF2B5EF4-FFF2-40B4-BE49-F238E27FC236}">
                <a16:creationId xmlns:a16="http://schemas.microsoft.com/office/drawing/2014/main" id="{1FC6F110-EFD4-5E80-1F2B-5530DCBAA873}"/>
              </a:ext>
            </a:extLst>
          </p:cNvPr>
          <p:cNvPicPr>
            <a:picLocks noChangeAspect="1"/>
          </p:cNvPicPr>
          <p:nvPr/>
        </p:nvPicPr>
        <p:blipFill>
          <a:blip r:embed="rId3">
            <a:extLst>
              <a:ext uri="{28A0092B-C50C-407E-A947-70E740481C1C}">
                <a14:useLocalDpi xmlns:a14="http://schemas.microsoft.com/office/drawing/2010/main" val="0"/>
              </a:ext>
            </a:extLst>
          </a:blip>
          <a:srcRect l="14626"/>
          <a:stretch/>
        </p:blipFill>
        <p:spPr>
          <a:xfrm>
            <a:off x="0" y="2094760"/>
            <a:ext cx="3881660" cy="2375639"/>
          </a:xfrm>
          <a:prstGeom prst="rect">
            <a:avLst/>
          </a:prstGeom>
        </p:spPr>
      </p:pic>
      <p:sp>
        <p:nvSpPr>
          <p:cNvPr id="6" name="TextBox 5">
            <a:extLst>
              <a:ext uri="{FF2B5EF4-FFF2-40B4-BE49-F238E27FC236}">
                <a16:creationId xmlns:a16="http://schemas.microsoft.com/office/drawing/2014/main" id="{640EC4AE-1DB3-9070-A38E-CE7820C688B7}"/>
              </a:ext>
            </a:extLst>
          </p:cNvPr>
          <p:cNvSpPr txBox="1"/>
          <p:nvPr/>
        </p:nvSpPr>
        <p:spPr>
          <a:xfrm>
            <a:off x="0" y="3013501"/>
            <a:ext cx="1856509" cy="830997"/>
          </a:xfrm>
          <a:prstGeom prst="rect">
            <a:avLst/>
          </a:prstGeom>
          <a:noFill/>
        </p:spPr>
        <p:txBody>
          <a:bodyPr wrap="square" rtlCol="0">
            <a:spAutoFit/>
          </a:bodyPr>
          <a:lstStyle/>
          <a:p>
            <a:r>
              <a:rPr lang="en-US" sz="4800" dirty="0">
                <a:latin typeface="Times New Roman" panose="02020603050405020304" pitchFamily="18" charset="0"/>
                <a:cs typeface="Times New Roman" panose="02020603050405020304" pitchFamily="18" charset="0"/>
              </a:rPr>
              <a:t>RUTH</a:t>
            </a:r>
          </a:p>
        </p:txBody>
      </p:sp>
      <p:sp>
        <p:nvSpPr>
          <p:cNvPr id="4" name="TextBox 3">
            <a:extLst>
              <a:ext uri="{FF2B5EF4-FFF2-40B4-BE49-F238E27FC236}">
                <a16:creationId xmlns:a16="http://schemas.microsoft.com/office/drawing/2014/main" id="{CB450977-4261-BAB2-D44B-1B6A729A1765}"/>
              </a:ext>
            </a:extLst>
          </p:cNvPr>
          <p:cNvSpPr txBox="1"/>
          <p:nvPr/>
        </p:nvSpPr>
        <p:spPr>
          <a:xfrm>
            <a:off x="5109328" y="2226297"/>
            <a:ext cx="5844618" cy="646331"/>
          </a:xfrm>
          <a:prstGeom prst="rect">
            <a:avLst/>
          </a:prstGeom>
          <a:noFill/>
        </p:spPr>
        <p:txBody>
          <a:bodyPr wrap="square" rtlCol="0">
            <a:spAutoFit/>
          </a:bodyPr>
          <a:lstStyle/>
          <a:p>
            <a:r>
              <a:rPr lang="en-US" sz="3600" dirty="0">
                <a:solidFill>
                  <a:schemeClr val="bg1"/>
                </a:solidFill>
              </a:rPr>
              <a:t>God accepts us</a:t>
            </a:r>
          </a:p>
        </p:txBody>
      </p:sp>
    </p:spTree>
    <p:extLst>
      <p:ext uri="{BB962C8B-B14F-4D97-AF65-F5344CB8AC3E}">
        <p14:creationId xmlns:p14="http://schemas.microsoft.com/office/powerpoint/2010/main" val="3709471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descr="A person holding a trophy&#10;&#10;Description automatically generated">
            <a:extLst>
              <a:ext uri="{FF2B5EF4-FFF2-40B4-BE49-F238E27FC236}">
                <a16:creationId xmlns:a16="http://schemas.microsoft.com/office/drawing/2014/main" id="{6D5D7AD0-2189-E371-298D-A1FDA4C442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3582186" cy="2014980"/>
          </a:xfrm>
          <a:prstGeom prst="rect">
            <a:avLst/>
          </a:prstGeom>
        </p:spPr>
      </p:pic>
      <p:sp>
        <p:nvSpPr>
          <p:cNvPr id="2" name="TextBox 1">
            <a:extLst>
              <a:ext uri="{FF2B5EF4-FFF2-40B4-BE49-F238E27FC236}">
                <a16:creationId xmlns:a16="http://schemas.microsoft.com/office/drawing/2014/main" id="{70D2AAF6-2EF9-C4C8-5930-814926BD1DD2}"/>
              </a:ext>
            </a:extLst>
          </p:cNvPr>
          <p:cNvSpPr txBox="1"/>
          <p:nvPr/>
        </p:nvSpPr>
        <p:spPr>
          <a:xfrm>
            <a:off x="5109328" y="584462"/>
            <a:ext cx="5844618" cy="646331"/>
          </a:xfrm>
          <a:prstGeom prst="rect">
            <a:avLst/>
          </a:prstGeom>
          <a:noFill/>
        </p:spPr>
        <p:txBody>
          <a:bodyPr wrap="square" rtlCol="0">
            <a:spAutoFit/>
          </a:bodyPr>
          <a:lstStyle/>
          <a:p>
            <a:r>
              <a:rPr lang="en-US" sz="3600" dirty="0">
                <a:solidFill>
                  <a:schemeClr val="bg1"/>
                </a:solidFill>
              </a:rPr>
              <a:t>An example to emulate</a:t>
            </a:r>
          </a:p>
        </p:txBody>
      </p:sp>
      <p:pic>
        <p:nvPicPr>
          <p:cNvPr id="5" name="Picture 4" descr="A person with a scarf around her head&#10;&#10;Description automatically generated">
            <a:extLst>
              <a:ext uri="{FF2B5EF4-FFF2-40B4-BE49-F238E27FC236}">
                <a16:creationId xmlns:a16="http://schemas.microsoft.com/office/drawing/2014/main" id="{1FC6F110-EFD4-5E80-1F2B-5530DCBAA873}"/>
              </a:ext>
            </a:extLst>
          </p:cNvPr>
          <p:cNvPicPr>
            <a:picLocks noChangeAspect="1"/>
          </p:cNvPicPr>
          <p:nvPr/>
        </p:nvPicPr>
        <p:blipFill>
          <a:blip r:embed="rId3">
            <a:extLst>
              <a:ext uri="{28A0092B-C50C-407E-A947-70E740481C1C}">
                <a14:useLocalDpi xmlns:a14="http://schemas.microsoft.com/office/drawing/2010/main" val="0"/>
              </a:ext>
            </a:extLst>
          </a:blip>
          <a:srcRect l="14626"/>
          <a:stretch/>
        </p:blipFill>
        <p:spPr>
          <a:xfrm>
            <a:off x="0" y="2094760"/>
            <a:ext cx="3881660" cy="2375639"/>
          </a:xfrm>
          <a:prstGeom prst="rect">
            <a:avLst/>
          </a:prstGeom>
        </p:spPr>
      </p:pic>
      <p:sp>
        <p:nvSpPr>
          <p:cNvPr id="6" name="TextBox 5">
            <a:extLst>
              <a:ext uri="{FF2B5EF4-FFF2-40B4-BE49-F238E27FC236}">
                <a16:creationId xmlns:a16="http://schemas.microsoft.com/office/drawing/2014/main" id="{640EC4AE-1DB3-9070-A38E-CE7820C688B7}"/>
              </a:ext>
            </a:extLst>
          </p:cNvPr>
          <p:cNvSpPr txBox="1"/>
          <p:nvPr/>
        </p:nvSpPr>
        <p:spPr>
          <a:xfrm>
            <a:off x="0" y="3013501"/>
            <a:ext cx="1856509" cy="830997"/>
          </a:xfrm>
          <a:prstGeom prst="rect">
            <a:avLst/>
          </a:prstGeom>
          <a:noFill/>
        </p:spPr>
        <p:txBody>
          <a:bodyPr wrap="square" rtlCol="0">
            <a:spAutoFit/>
          </a:bodyPr>
          <a:lstStyle/>
          <a:p>
            <a:r>
              <a:rPr lang="en-US" sz="4800" dirty="0">
                <a:latin typeface="Times New Roman" panose="02020603050405020304" pitchFamily="18" charset="0"/>
                <a:cs typeface="Times New Roman" panose="02020603050405020304" pitchFamily="18" charset="0"/>
              </a:rPr>
              <a:t>RUTH</a:t>
            </a:r>
          </a:p>
        </p:txBody>
      </p:sp>
      <p:sp>
        <p:nvSpPr>
          <p:cNvPr id="4" name="TextBox 3">
            <a:extLst>
              <a:ext uri="{FF2B5EF4-FFF2-40B4-BE49-F238E27FC236}">
                <a16:creationId xmlns:a16="http://schemas.microsoft.com/office/drawing/2014/main" id="{CB450977-4261-BAB2-D44B-1B6A729A1765}"/>
              </a:ext>
            </a:extLst>
          </p:cNvPr>
          <p:cNvSpPr txBox="1"/>
          <p:nvPr/>
        </p:nvSpPr>
        <p:spPr>
          <a:xfrm>
            <a:off x="5109328" y="2094760"/>
            <a:ext cx="5844618" cy="646331"/>
          </a:xfrm>
          <a:prstGeom prst="rect">
            <a:avLst/>
          </a:prstGeom>
          <a:noFill/>
        </p:spPr>
        <p:txBody>
          <a:bodyPr wrap="square" rtlCol="0">
            <a:spAutoFit/>
          </a:bodyPr>
          <a:lstStyle/>
          <a:p>
            <a:r>
              <a:rPr lang="en-US" sz="3600" dirty="0">
                <a:solidFill>
                  <a:schemeClr val="bg1"/>
                </a:solidFill>
              </a:rPr>
              <a:t>God accepts us</a:t>
            </a:r>
          </a:p>
        </p:txBody>
      </p:sp>
      <p:sp>
        <p:nvSpPr>
          <p:cNvPr id="7" name="TextBox 6">
            <a:extLst>
              <a:ext uri="{FF2B5EF4-FFF2-40B4-BE49-F238E27FC236}">
                <a16:creationId xmlns:a16="http://schemas.microsoft.com/office/drawing/2014/main" id="{9673066A-436B-33EA-0FB0-9DA35BEC9526}"/>
              </a:ext>
            </a:extLst>
          </p:cNvPr>
          <p:cNvSpPr txBox="1"/>
          <p:nvPr/>
        </p:nvSpPr>
        <p:spPr>
          <a:xfrm>
            <a:off x="5109328" y="2741091"/>
            <a:ext cx="5844618" cy="1200329"/>
          </a:xfrm>
          <a:prstGeom prst="rect">
            <a:avLst/>
          </a:prstGeom>
          <a:noFill/>
        </p:spPr>
        <p:txBody>
          <a:bodyPr wrap="square" rtlCol="0">
            <a:spAutoFit/>
          </a:bodyPr>
          <a:lstStyle/>
          <a:p>
            <a:r>
              <a:rPr lang="en-US" sz="3600" dirty="0">
                <a:solidFill>
                  <a:schemeClr val="bg1"/>
                </a:solidFill>
              </a:rPr>
              <a:t>God wants us to belong to </a:t>
            </a:r>
          </a:p>
          <a:p>
            <a:r>
              <a:rPr lang="en-US" sz="3600" dirty="0">
                <a:solidFill>
                  <a:schemeClr val="bg1"/>
                </a:solidFill>
              </a:rPr>
              <a:t>          His family</a:t>
            </a:r>
          </a:p>
        </p:txBody>
      </p:sp>
    </p:spTree>
    <p:extLst>
      <p:ext uri="{BB962C8B-B14F-4D97-AF65-F5344CB8AC3E}">
        <p14:creationId xmlns:p14="http://schemas.microsoft.com/office/powerpoint/2010/main" val="37728021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descr="A person holding a trophy&#10;&#10;Description automatically generated">
            <a:extLst>
              <a:ext uri="{FF2B5EF4-FFF2-40B4-BE49-F238E27FC236}">
                <a16:creationId xmlns:a16="http://schemas.microsoft.com/office/drawing/2014/main" id="{6D5D7AD0-2189-E371-298D-A1FDA4C442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3582186" cy="2014980"/>
          </a:xfrm>
          <a:prstGeom prst="rect">
            <a:avLst/>
          </a:prstGeom>
        </p:spPr>
      </p:pic>
      <p:sp>
        <p:nvSpPr>
          <p:cNvPr id="2" name="TextBox 1">
            <a:extLst>
              <a:ext uri="{FF2B5EF4-FFF2-40B4-BE49-F238E27FC236}">
                <a16:creationId xmlns:a16="http://schemas.microsoft.com/office/drawing/2014/main" id="{70D2AAF6-2EF9-C4C8-5930-814926BD1DD2}"/>
              </a:ext>
            </a:extLst>
          </p:cNvPr>
          <p:cNvSpPr txBox="1"/>
          <p:nvPr/>
        </p:nvSpPr>
        <p:spPr>
          <a:xfrm>
            <a:off x="5109328" y="584462"/>
            <a:ext cx="5844618" cy="646331"/>
          </a:xfrm>
          <a:prstGeom prst="rect">
            <a:avLst/>
          </a:prstGeom>
          <a:noFill/>
        </p:spPr>
        <p:txBody>
          <a:bodyPr wrap="square" rtlCol="0">
            <a:spAutoFit/>
          </a:bodyPr>
          <a:lstStyle/>
          <a:p>
            <a:r>
              <a:rPr lang="en-US" sz="3600" dirty="0">
                <a:solidFill>
                  <a:schemeClr val="bg1"/>
                </a:solidFill>
              </a:rPr>
              <a:t>An example to emulate</a:t>
            </a:r>
          </a:p>
        </p:txBody>
      </p:sp>
      <p:pic>
        <p:nvPicPr>
          <p:cNvPr id="5" name="Picture 4" descr="A person with a scarf around her head&#10;&#10;Description automatically generated">
            <a:extLst>
              <a:ext uri="{FF2B5EF4-FFF2-40B4-BE49-F238E27FC236}">
                <a16:creationId xmlns:a16="http://schemas.microsoft.com/office/drawing/2014/main" id="{1FC6F110-EFD4-5E80-1F2B-5530DCBAA873}"/>
              </a:ext>
            </a:extLst>
          </p:cNvPr>
          <p:cNvPicPr>
            <a:picLocks noChangeAspect="1"/>
          </p:cNvPicPr>
          <p:nvPr/>
        </p:nvPicPr>
        <p:blipFill>
          <a:blip r:embed="rId3">
            <a:extLst>
              <a:ext uri="{28A0092B-C50C-407E-A947-70E740481C1C}">
                <a14:useLocalDpi xmlns:a14="http://schemas.microsoft.com/office/drawing/2010/main" val="0"/>
              </a:ext>
            </a:extLst>
          </a:blip>
          <a:srcRect l="14626"/>
          <a:stretch/>
        </p:blipFill>
        <p:spPr>
          <a:xfrm>
            <a:off x="0" y="2094760"/>
            <a:ext cx="3881660" cy="2375639"/>
          </a:xfrm>
          <a:prstGeom prst="rect">
            <a:avLst/>
          </a:prstGeom>
        </p:spPr>
      </p:pic>
      <p:sp>
        <p:nvSpPr>
          <p:cNvPr id="6" name="TextBox 5">
            <a:extLst>
              <a:ext uri="{FF2B5EF4-FFF2-40B4-BE49-F238E27FC236}">
                <a16:creationId xmlns:a16="http://schemas.microsoft.com/office/drawing/2014/main" id="{640EC4AE-1DB3-9070-A38E-CE7820C688B7}"/>
              </a:ext>
            </a:extLst>
          </p:cNvPr>
          <p:cNvSpPr txBox="1"/>
          <p:nvPr/>
        </p:nvSpPr>
        <p:spPr>
          <a:xfrm>
            <a:off x="0" y="3013501"/>
            <a:ext cx="1856509" cy="830997"/>
          </a:xfrm>
          <a:prstGeom prst="rect">
            <a:avLst/>
          </a:prstGeom>
          <a:noFill/>
        </p:spPr>
        <p:txBody>
          <a:bodyPr wrap="square" rtlCol="0">
            <a:spAutoFit/>
          </a:bodyPr>
          <a:lstStyle/>
          <a:p>
            <a:r>
              <a:rPr lang="en-US" sz="4800" dirty="0">
                <a:latin typeface="Times New Roman" panose="02020603050405020304" pitchFamily="18" charset="0"/>
                <a:cs typeface="Times New Roman" panose="02020603050405020304" pitchFamily="18" charset="0"/>
              </a:rPr>
              <a:t>RUTH</a:t>
            </a:r>
          </a:p>
        </p:txBody>
      </p:sp>
      <p:sp>
        <p:nvSpPr>
          <p:cNvPr id="4" name="TextBox 3">
            <a:extLst>
              <a:ext uri="{FF2B5EF4-FFF2-40B4-BE49-F238E27FC236}">
                <a16:creationId xmlns:a16="http://schemas.microsoft.com/office/drawing/2014/main" id="{CB450977-4261-BAB2-D44B-1B6A729A1765}"/>
              </a:ext>
            </a:extLst>
          </p:cNvPr>
          <p:cNvSpPr txBox="1"/>
          <p:nvPr/>
        </p:nvSpPr>
        <p:spPr>
          <a:xfrm>
            <a:off x="5109328" y="2094760"/>
            <a:ext cx="5844618" cy="646331"/>
          </a:xfrm>
          <a:prstGeom prst="rect">
            <a:avLst/>
          </a:prstGeom>
          <a:noFill/>
        </p:spPr>
        <p:txBody>
          <a:bodyPr wrap="square" rtlCol="0">
            <a:spAutoFit/>
          </a:bodyPr>
          <a:lstStyle/>
          <a:p>
            <a:r>
              <a:rPr lang="en-US" sz="3600" dirty="0">
                <a:solidFill>
                  <a:schemeClr val="bg1"/>
                </a:solidFill>
              </a:rPr>
              <a:t>God accepts us</a:t>
            </a:r>
          </a:p>
        </p:txBody>
      </p:sp>
      <p:sp>
        <p:nvSpPr>
          <p:cNvPr id="7" name="TextBox 6">
            <a:extLst>
              <a:ext uri="{FF2B5EF4-FFF2-40B4-BE49-F238E27FC236}">
                <a16:creationId xmlns:a16="http://schemas.microsoft.com/office/drawing/2014/main" id="{9673066A-436B-33EA-0FB0-9DA35BEC9526}"/>
              </a:ext>
            </a:extLst>
          </p:cNvPr>
          <p:cNvSpPr txBox="1"/>
          <p:nvPr/>
        </p:nvSpPr>
        <p:spPr>
          <a:xfrm>
            <a:off x="5109328" y="2682415"/>
            <a:ext cx="5844618" cy="1200329"/>
          </a:xfrm>
          <a:prstGeom prst="rect">
            <a:avLst/>
          </a:prstGeom>
          <a:noFill/>
        </p:spPr>
        <p:txBody>
          <a:bodyPr wrap="square" rtlCol="0">
            <a:spAutoFit/>
          </a:bodyPr>
          <a:lstStyle/>
          <a:p>
            <a:r>
              <a:rPr lang="en-US" sz="3600" dirty="0">
                <a:solidFill>
                  <a:schemeClr val="bg1"/>
                </a:solidFill>
              </a:rPr>
              <a:t>God wants us to belong to </a:t>
            </a:r>
          </a:p>
          <a:p>
            <a:r>
              <a:rPr lang="en-US" sz="3600" dirty="0">
                <a:solidFill>
                  <a:schemeClr val="bg1"/>
                </a:solidFill>
              </a:rPr>
              <a:t>          His family</a:t>
            </a:r>
          </a:p>
        </p:txBody>
      </p:sp>
      <p:sp>
        <p:nvSpPr>
          <p:cNvPr id="8" name="TextBox 7">
            <a:extLst>
              <a:ext uri="{FF2B5EF4-FFF2-40B4-BE49-F238E27FC236}">
                <a16:creationId xmlns:a16="http://schemas.microsoft.com/office/drawing/2014/main" id="{0F2A5A9C-143C-D784-2472-BE74F41295CF}"/>
              </a:ext>
            </a:extLst>
          </p:cNvPr>
          <p:cNvSpPr txBox="1"/>
          <p:nvPr/>
        </p:nvSpPr>
        <p:spPr>
          <a:xfrm>
            <a:off x="5109328" y="3793744"/>
            <a:ext cx="5844618" cy="646331"/>
          </a:xfrm>
          <a:prstGeom prst="rect">
            <a:avLst/>
          </a:prstGeom>
          <a:noFill/>
        </p:spPr>
        <p:txBody>
          <a:bodyPr wrap="square" rtlCol="0">
            <a:spAutoFit/>
          </a:bodyPr>
          <a:lstStyle/>
          <a:p>
            <a:r>
              <a:rPr lang="en-US" sz="3600" dirty="0">
                <a:solidFill>
                  <a:schemeClr val="bg1"/>
                </a:solidFill>
              </a:rPr>
              <a:t>God wants us to be inclusive </a:t>
            </a:r>
          </a:p>
        </p:txBody>
      </p:sp>
    </p:spTree>
    <p:extLst>
      <p:ext uri="{BB962C8B-B14F-4D97-AF65-F5344CB8AC3E}">
        <p14:creationId xmlns:p14="http://schemas.microsoft.com/office/powerpoint/2010/main" val="12389951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descr="A person holding a trophy&#10;&#10;Description automatically generated">
            <a:extLst>
              <a:ext uri="{FF2B5EF4-FFF2-40B4-BE49-F238E27FC236}">
                <a16:creationId xmlns:a16="http://schemas.microsoft.com/office/drawing/2014/main" id="{6D5D7AD0-2189-E371-298D-A1FDA4C442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3582186" cy="2014980"/>
          </a:xfrm>
          <a:prstGeom prst="rect">
            <a:avLst/>
          </a:prstGeom>
        </p:spPr>
      </p:pic>
      <p:sp>
        <p:nvSpPr>
          <p:cNvPr id="2" name="TextBox 1">
            <a:extLst>
              <a:ext uri="{FF2B5EF4-FFF2-40B4-BE49-F238E27FC236}">
                <a16:creationId xmlns:a16="http://schemas.microsoft.com/office/drawing/2014/main" id="{70D2AAF6-2EF9-C4C8-5930-814926BD1DD2}"/>
              </a:ext>
            </a:extLst>
          </p:cNvPr>
          <p:cNvSpPr txBox="1"/>
          <p:nvPr/>
        </p:nvSpPr>
        <p:spPr>
          <a:xfrm>
            <a:off x="5109328" y="584462"/>
            <a:ext cx="5844618" cy="646331"/>
          </a:xfrm>
          <a:prstGeom prst="rect">
            <a:avLst/>
          </a:prstGeom>
          <a:noFill/>
        </p:spPr>
        <p:txBody>
          <a:bodyPr wrap="square" rtlCol="0">
            <a:spAutoFit/>
          </a:bodyPr>
          <a:lstStyle/>
          <a:p>
            <a:r>
              <a:rPr lang="en-US" sz="3600" dirty="0">
                <a:solidFill>
                  <a:schemeClr val="bg1"/>
                </a:solidFill>
              </a:rPr>
              <a:t>An example to emulate</a:t>
            </a:r>
          </a:p>
        </p:txBody>
      </p:sp>
      <p:pic>
        <p:nvPicPr>
          <p:cNvPr id="5" name="Picture 4" descr="A person with a scarf around her head&#10;&#10;Description automatically generated">
            <a:extLst>
              <a:ext uri="{FF2B5EF4-FFF2-40B4-BE49-F238E27FC236}">
                <a16:creationId xmlns:a16="http://schemas.microsoft.com/office/drawing/2014/main" id="{1FC6F110-EFD4-5E80-1F2B-5530DCBAA873}"/>
              </a:ext>
            </a:extLst>
          </p:cNvPr>
          <p:cNvPicPr>
            <a:picLocks noChangeAspect="1"/>
          </p:cNvPicPr>
          <p:nvPr/>
        </p:nvPicPr>
        <p:blipFill>
          <a:blip r:embed="rId3">
            <a:extLst>
              <a:ext uri="{28A0092B-C50C-407E-A947-70E740481C1C}">
                <a14:useLocalDpi xmlns:a14="http://schemas.microsoft.com/office/drawing/2010/main" val="0"/>
              </a:ext>
            </a:extLst>
          </a:blip>
          <a:srcRect l="14626"/>
          <a:stretch/>
        </p:blipFill>
        <p:spPr>
          <a:xfrm>
            <a:off x="0" y="2094760"/>
            <a:ext cx="3881660" cy="2375639"/>
          </a:xfrm>
          <a:prstGeom prst="rect">
            <a:avLst/>
          </a:prstGeom>
        </p:spPr>
      </p:pic>
      <p:sp>
        <p:nvSpPr>
          <p:cNvPr id="6" name="TextBox 5">
            <a:extLst>
              <a:ext uri="{FF2B5EF4-FFF2-40B4-BE49-F238E27FC236}">
                <a16:creationId xmlns:a16="http://schemas.microsoft.com/office/drawing/2014/main" id="{640EC4AE-1DB3-9070-A38E-CE7820C688B7}"/>
              </a:ext>
            </a:extLst>
          </p:cNvPr>
          <p:cNvSpPr txBox="1"/>
          <p:nvPr/>
        </p:nvSpPr>
        <p:spPr>
          <a:xfrm>
            <a:off x="0" y="3013501"/>
            <a:ext cx="1856509" cy="830997"/>
          </a:xfrm>
          <a:prstGeom prst="rect">
            <a:avLst/>
          </a:prstGeom>
          <a:noFill/>
        </p:spPr>
        <p:txBody>
          <a:bodyPr wrap="square" rtlCol="0">
            <a:spAutoFit/>
          </a:bodyPr>
          <a:lstStyle/>
          <a:p>
            <a:r>
              <a:rPr lang="en-US" sz="4800" dirty="0">
                <a:latin typeface="Times New Roman" panose="02020603050405020304" pitchFamily="18" charset="0"/>
                <a:cs typeface="Times New Roman" panose="02020603050405020304" pitchFamily="18" charset="0"/>
              </a:rPr>
              <a:t>RUTH</a:t>
            </a:r>
          </a:p>
        </p:txBody>
      </p:sp>
      <p:sp>
        <p:nvSpPr>
          <p:cNvPr id="4" name="TextBox 3">
            <a:extLst>
              <a:ext uri="{FF2B5EF4-FFF2-40B4-BE49-F238E27FC236}">
                <a16:creationId xmlns:a16="http://schemas.microsoft.com/office/drawing/2014/main" id="{CB450977-4261-BAB2-D44B-1B6A729A1765}"/>
              </a:ext>
            </a:extLst>
          </p:cNvPr>
          <p:cNvSpPr txBox="1"/>
          <p:nvPr/>
        </p:nvSpPr>
        <p:spPr>
          <a:xfrm>
            <a:off x="5109328" y="2094760"/>
            <a:ext cx="5844618" cy="646331"/>
          </a:xfrm>
          <a:prstGeom prst="rect">
            <a:avLst/>
          </a:prstGeom>
          <a:noFill/>
        </p:spPr>
        <p:txBody>
          <a:bodyPr wrap="square" rtlCol="0">
            <a:spAutoFit/>
          </a:bodyPr>
          <a:lstStyle/>
          <a:p>
            <a:r>
              <a:rPr lang="en-US" sz="3600" dirty="0">
                <a:solidFill>
                  <a:schemeClr val="bg1"/>
                </a:solidFill>
              </a:rPr>
              <a:t>God accepts us</a:t>
            </a:r>
          </a:p>
        </p:txBody>
      </p:sp>
      <p:sp>
        <p:nvSpPr>
          <p:cNvPr id="7" name="TextBox 6">
            <a:extLst>
              <a:ext uri="{FF2B5EF4-FFF2-40B4-BE49-F238E27FC236}">
                <a16:creationId xmlns:a16="http://schemas.microsoft.com/office/drawing/2014/main" id="{9673066A-436B-33EA-0FB0-9DA35BEC9526}"/>
              </a:ext>
            </a:extLst>
          </p:cNvPr>
          <p:cNvSpPr txBox="1"/>
          <p:nvPr/>
        </p:nvSpPr>
        <p:spPr>
          <a:xfrm>
            <a:off x="5109328" y="2682415"/>
            <a:ext cx="5844618" cy="1200329"/>
          </a:xfrm>
          <a:prstGeom prst="rect">
            <a:avLst/>
          </a:prstGeom>
          <a:noFill/>
        </p:spPr>
        <p:txBody>
          <a:bodyPr wrap="square" rtlCol="0">
            <a:spAutoFit/>
          </a:bodyPr>
          <a:lstStyle/>
          <a:p>
            <a:r>
              <a:rPr lang="en-US" sz="3600" dirty="0">
                <a:solidFill>
                  <a:schemeClr val="bg1"/>
                </a:solidFill>
              </a:rPr>
              <a:t>God wants us to belong to </a:t>
            </a:r>
          </a:p>
          <a:p>
            <a:r>
              <a:rPr lang="en-US" sz="3600" dirty="0">
                <a:solidFill>
                  <a:schemeClr val="bg1"/>
                </a:solidFill>
              </a:rPr>
              <a:t>          His family</a:t>
            </a:r>
          </a:p>
        </p:txBody>
      </p:sp>
      <p:sp>
        <p:nvSpPr>
          <p:cNvPr id="8" name="TextBox 7">
            <a:extLst>
              <a:ext uri="{FF2B5EF4-FFF2-40B4-BE49-F238E27FC236}">
                <a16:creationId xmlns:a16="http://schemas.microsoft.com/office/drawing/2014/main" id="{0F2A5A9C-143C-D784-2472-BE74F41295CF}"/>
              </a:ext>
            </a:extLst>
          </p:cNvPr>
          <p:cNvSpPr txBox="1"/>
          <p:nvPr/>
        </p:nvSpPr>
        <p:spPr>
          <a:xfrm>
            <a:off x="5109328" y="3793744"/>
            <a:ext cx="5844618" cy="646331"/>
          </a:xfrm>
          <a:prstGeom prst="rect">
            <a:avLst/>
          </a:prstGeom>
          <a:noFill/>
        </p:spPr>
        <p:txBody>
          <a:bodyPr wrap="square" rtlCol="0">
            <a:spAutoFit/>
          </a:bodyPr>
          <a:lstStyle/>
          <a:p>
            <a:r>
              <a:rPr lang="en-US" sz="3600" dirty="0">
                <a:solidFill>
                  <a:schemeClr val="bg1"/>
                </a:solidFill>
              </a:rPr>
              <a:t>God wants us to be inclusive </a:t>
            </a:r>
          </a:p>
        </p:txBody>
      </p:sp>
      <p:pic>
        <p:nvPicPr>
          <p:cNvPr id="10" name="Picture 9" descr="A close-up of an old person&#10;&#10;Description automatically generated">
            <a:extLst>
              <a:ext uri="{FF2B5EF4-FFF2-40B4-BE49-F238E27FC236}">
                <a16:creationId xmlns:a16="http://schemas.microsoft.com/office/drawing/2014/main" id="{CBEE75D9-BF25-12AB-A8FD-C98C68A96F2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3607" y="4651514"/>
            <a:ext cx="3485396" cy="2073955"/>
          </a:xfrm>
          <a:prstGeom prst="rect">
            <a:avLst/>
          </a:prstGeom>
        </p:spPr>
      </p:pic>
      <p:sp>
        <p:nvSpPr>
          <p:cNvPr id="12" name="TextBox 11">
            <a:extLst>
              <a:ext uri="{FF2B5EF4-FFF2-40B4-BE49-F238E27FC236}">
                <a16:creationId xmlns:a16="http://schemas.microsoft.com/office/drawing/2014/main" id="{8C2DA084-B7E6-9E93-D861-483FC0F5254C}"/>
              </a:ext>
            </a:extLst>
          </p:cNvPr>
          <p:cNvSpPr txBox="1"/>
          <p:nvPr/>
        </p:nvSpPr>
        <p:spPr>
          <a:xfrm>
            <a:off x="0" y="5272994"/>
            <a:ext cx="2347273" cy="830997"/>
          </a:xfrm>
          <a:prstGeom prst="rect">
            <a:avLst/>
          </a:prstGeom>
          <a:noFill/>
        </p:spPr>
        <p:txBody>
          <a:bodyPr wrap="square" rtlCol="0">
            <a:spAutoFit/>
          </a:bodyPr>
          <a:lstStyle/>
          <a:p>
            <a:r>
              <a:rPr lang="en-US" sz="4800" dirty="0">
                <a:solidFill>
                  <a:schemeClr val="bg1"/>
                </a:solidFill>
                <a:latin typeface="Times New Roman" panose="02020603050405020304" pitchFamily="18" charset="0"/>
                <a:cs typeface="Times New Roman" panose="02020603050405020304" pitchFamily="18" charset="0"/>
              </a:rPr>
              <a:t>NAOMI</a:t>
            </a:r>
          </a:p>
        </p:txBody>
      </p:sp>
    </p:spTree>
    <p:extLst>
      <p:ext uri="{BB962C8B-B14F-4D97-AF65-F5344CB8AC3E}">
        <p14:creationId xmlns:p14="http://schemas.microsoft.com/office/powerpoint/2010/main" val="41225829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descr="A person holding a trophy&#10;&#10;Description automatically generated">
            <a:extLst>
              <a:ext uri="{FF2B5EF4-FFF2-40B4-BE49-F238E27FC236}">
                <a16:creationId xmlns:a16="http://schemas.microsoft.com/office/drawing/2014/main" id="{6D5D7AD0-2189-E371-298D-A1FDA4C442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3582186" cy="2014980"/>
          </a:xfrm>
          <a:prstGeom prst="rect">
            <a:avLst/>
          </a:prstGeom>
        </p:spPr>
      </p:pic>
      <p:sp>
        <p:nvSpPr>
          <p:cNvPr id="2" name="TextBox 1">
            <a:extLst>
              <a:ext uri="{FF2B5EF4-FFF2-40B4-BE49-F238E27FC236}">
                <a16:creationId xmlns:a16="http://schemas.microsoft.com/office/drawing/2014/main" id="{70D2AAF6-2EF9-C4C8-5930-814926BD1DD2}"/>
              </a:ext>
            </a:extLst>
          </p:cNvPr>
          <p:cNvSpPr txBox="1"/>
          <p:nvPr/>
        </p:nvSpPr>
        <p:spPr>
          <a:xfrm>
            <a:off x="5109328" y="584462"/>
            <a:ext cx="5844618" cy="646331"/>
          </a:xfrm>
          <a:prstGeom prst="rect">
            <a:avLst/>
          </a:prstGeom>
          <a:noFill/>
        </p:spPr>
        <p:txBody>
          <a:bodyPr wrap="square" rtlCol="0">
            <a:spAutoFit/>
          </a:bodyPr>
          <a:lstStyle/>
          <a:p>
            <a:r>
              <a:rPr lang="en-US" sz="3600" dirty="0">
                <a:solidFill>
                  <a:schemeClr val="bg1"/>
                </a:solidFill>
              </a:rPr>
              <a:t>An example to emulate</a:t>
            </a:r>
          </a:p>
        </p:txBody>
      </p:sp>
      <p:pic>
        <p:nvPicPr>
          <p:cNvPr id="5" name="Picture 4" descr="A person with a scarf around her head&#10;&#10;Description automatically generated">
            <a:extLst>
              <a:ext uri="{FF2B5EF4-FFF2-40B4-BE49-F238E27FC236}">
                <a16:creationId xmlns:a16="http://schemas.microsoft.com/office/drawing/2014/main" id="{1FC6F110-EFD4-5E80-1F2B-5530DCBAA873}"/>
              </a:ext>
            </a:extLst>
          </p:cNvPr>
          <p:cNvPicPr>
            <a:picLocks noChangeAspect="1"/>
          </p:cNvPicPr>
          <p:nvPr/>
        </p:nvPicPr>
        <p:blipFill>
          <a:blip r:embed="rId3">
            <a:extLst>
              <a:ext uri="{28A0092B-C50C-407E-A947-70E740481C1C}">
                <a14:useLocalDpi xmlns:a14="http://schemas.microsoft.com/office/drawing/2010/main" val="0"/>
              </a:ext>
            </a:extLst>
          </a:blip>
          <a:srcRect l="14626"/>
          <a:stretch/>
        </p:blipFill>
        <p:spPr>
          <a:xfrm>
            <a:off x="0" y="2094760"/>
            <a:ext cx="3881660" cy="2375639"/>
          </a:xfrm>
          <a:prstGeom prst="rect">
            <a:avLst/>
          </a:prstGeom>
        </p:spPr>
      </p:pic>
      <p:sp>
        <p:nvSpPr>
          <p:cNvPr id="6" name="TextBox 5">
            <a:extLst>
              <a:ext uri="{FF2B5EF4-FFF2-40B4-BE49-F238E27FC236}">
                <a16:creationId xmlns:a16="http://schemas.microsoft.com/office/drawing/2014/main" id="{640EC4AE-1DB3-9070-A38E-CE7820C688B7}"/>
              </a:ext>
            </a:extLst>
          </p:cNvPr>
          <p:cNvSpPr txBox="1"/>
          <p:nvPr/>
        </p:nvSpPr>
        <p:spPr>
          <a:xfrm>
            <a:off x="0" y="3013501"/>
            <a:ext cx="1856509" cy="830997"/>
          </a:xfrm>
          <a:prstGeom prst="rect">
            <a:avLst/>
          </a:prstGeom>
          <a:noFill/>
        </p:spPr>
        <p:txBody>
          <a:bodyPr wrap="square" rtlCol="0">
            <a:spAutoFit/>
          </a:bodyPr>
          <a:lstStyle/>
          <a:p>
            <a:r>
              <a:rPr lang="en-US" sz="4800" dirty="0">
                <a:latin typeface="Times New Roman" panose="02020603050405020304" pitchFamily="18" charset="0"/>
                <a:cs typeface="Times New Roman" panose="02020603050405020304" pitchFamily="18" charset="0"/>
              </a:rPr>
              <a:t>RUTH</a:t>
            </a:r>
          </a:p>
        </p:txBody>
      </p:sp>
      <p:sp>
        <p:nvSpPr>
          <p:cNvPr id="4" name="TextBox 3">
            <a:extLst>
              <a:ext uri="{FF2B5EF4-FFF2-40B4-BE49-F238E27FC236}">
                <a16:creationId xmlns:a16="http://schemas.microsoft.com/office/drawing/2014/main" id="{CB450977-4261-BAB2-D44B-1B6A729A1765}"/>
              </a:ext>
            </a:extLst>
          </p:cNvPr>
          <p:cNvSpPr txBox="1"/>
          <p:nvPr/>
        </p:nvSpPr>
        <p:spPr>
          <a:xfrm>
            <a:off x="5109328" y="2094760"/>
            <a:ext cx="5844618" cy="646331"/>
          </a:xfrm>
          <a:prstGeom prst="rect">
            <a:avLst/>
          </a:prstGeom>
          <a:noFill/>
        </p:spPr>
        <p:txBody>
          <a:bodyPr wrap="square" rtlCol="0">
            <a:spAutoFit/>
          </a:bodyPr>
          <a:lstStyle/>
          <a:p>
            <a:r>
              <a:rPr lang="en-US" sz="3600" dirty="0">
                <a:solidFill>
                  <a:schemeClr val="bg1"/>
                </a:solidFill>
              </a:rPr>
              <a:t>God accepts us</a:t>
            </a:r>
          </a:p>
        </p:txBody>
      </p:sp>
      <p:sp>
        <p:nvSpPr>
          <p:cNvPr id="7" name="TextBox 6">
            <a:extLst>
              <a:ext uri="{FF2B5EF4-FFF2-40B4-BE49-F238E27FC236}">
                <a16:creationId xmlns:a16="http://schemas.microsoft.com/office/drawing/2014/main" id="{9673066A-436B-33EA-0FB0-9DA35BEC9526}"/>
              </a:ext>
            </a:extLst>
          </p:cNvPr>
          <p:cNvSpPr txBox="1"/>
          <p:nvPr/>
        </p:nvSpPr>
        <p:spPr>
          <a:xfrm>
            <a:off x="5109328" y="2682415"/>
            <a:ext cx="5844618" cy="1200329"/>
          </a:xfrm>
          <a:prstGeom prst="rect">
            <a:avLst/>
          </a:prstGeom>
          <a:noFill/>
        </p:spPr>
        <p:txBody>
          <a:bodyPr wrap="square" rtlCol="0">
            <a:spAutoFit/>
          </a:bodyPr>
          <a:lstStyle/>
          <a:p>
            <a:r>
              <a:rPr lang="en-US" sz="3600" dirty="0">
                <a:solidFill>
                  <a:schemeClr val="bg1"/>
                </a:solidFill>
              </a:rPr>
              <a:t>God wants us to belong to </a:t>
            </a:r>
          </a:p>
          <a:p>
            <a:r>
              <a:rPr lang="en-US" sz="3600" dirty="0">
                <a:solidFill>
                  <a:schemeClr val="bg1"/>
                </a:solidFill>
              </a:rPr>
              <a:t>          His family</a:t>
            </a:r>
          </a:p>
        </p:txBody>
      </p:sp>
      <p:sp>
        <p:nvSpPr>
          <p:cNvPr id="8" name="TextBox 7">
            <a:extLst>
              <a:ext uri="{FF2B5EF4-FFF2-40B4-BE49-F238E27FC236}">
                <a16:creationId xmlns:a16="http://schemas.microsoft.com/office/drawing/2014/main" id="{0F2A5A9C-143C-D784-2472-BE74F41295CF}"/>
              </a:ext>
            </a:extLst>
          </p:cNvPr>
          <p:cNvSpPr txBox="1"/>
          <p:nvPr/>
        </p:nvSpPr>
        <p:spPr>
          <a:xfrm>
            <a:off x="5109328" y="3793744"/>
            <a:ext cx="5844618" cy="646331"/>
          </a:xfrm>
          <a:prstGeom prst="rect">
            <a:avLst/>
          </a:prstGeom>
          <a:noFill/>
        </p:spPr>
        <p:txBody>
          <a:bodyPr wrap="square" rtlCol="0">
            <a:spAutoFit/>
          </a:bodyPr>
          <a:lstStyle/>
          <a:p>
            <a:r>
              <a:rPr lang="en-US" sz="3600" dirty="0">
                <a:solidFill>
                  <a:schemeClr val="bg1"/>
                </a:solidFill>
              </a:rPr>
              <a:t>God wants us to be inclusive </a:t>
            </a:r>
          </a:p>
        </p:txBody>
      </p:sp>
      <p:pic>
        <p:nvPicPr>
          <p:cNvPr id="10" name="Picture 9" descr="A close-up of an old person&#10;&#10;Description automatically generated">
            <a:extLst>
              <a:ext uri="{FF2B5EF4-FFF2-40B4-BE49-F238E27FC236}">
                <a16:creationId xmlns:a16="http://schemas.microsoft.com/office/drawing/2014/main" id="{CBEE75D9-BF25-12AB-A8FD-C98C68A96F2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3607" y="4651514"/>
            <a:ext cx="3485396" cy="2073955"/>
          </a:xfrm>
          <a:prstGeom prst="rect">
            <a:avLst/>
          </a:prstGeom>
        </p:spPr>
      </p:pic>
      <p:sp>
        <p:nvSpPr>
          <p:cNvPr id="12" name="TextBox 11">
            <a:extLst>
              <a:ext uri="{FF2B5EF4-FFF2-40B4-BE49-F238E27FC236}">
                <a16:creationId xmlns:a16="http://schemas.microsoft.com/office/drawing/2014/main" id="{8C2DA084-B7E6-9E93-D861-483FC0F5254C}"/>
              </a:ext>
            </a:extLst>
          </p:cNvPr>
          <p:cNvSpPr txBox="1"/>
          <p:nvPr/>
        </p:nvSpPr>
        <p:spPr>
          <a:xfrm>
            <a:off x="0" y="5272994"/>
            <a:ext cx="2347273" cy="830997"/>
          </a:xfrm>
          <a:prstGeom prst="rect">
            <a:avLst/>
          </a:prstGeom>
          <a:noFill/>
        </p:spPr>
        <p:txBody>
          <a:bodyPr wrap="square" rtlCol="0">
            <a:spAutoFit/>
          </a:bodyPr>
          <a:lstStyle/>
          <a:p>
            <a:r>
              <a:rPr lang="en-US" sz="4800" dirty="0">
                <a:solidFill>
                  <a:schemeClr val="bg1"/>
                </a:solidFill>
                <a:latin typeface="Times New Roman" panose="02020603050405020304" pitchFamily="18" charset="0"/>
                <a:cs typeface="Times New Roman" panose="02020603050405020304" pitchFamily="18" charset="0"/>
              </a:rPr>
              <a:t>NAOMI</a:t>
            </a:r>
          </a:p>
        </p:txBody>
      </p:sp>
      <p:sp>
        <p:nvSpPr>
          <p:cNvPr id="9" name="TextBox 8">
            <a:extLst>
              <a:ext uri="{FF2B5EF4-FFF2-40B4-BE49-F238E27FC236}">
                <a16:creationId xmlns:a16="http://schemas.microsoft.com/office/drawing/2014/main" id="{A1F17C76-16D6-7F3E-06CC-2E53B51B1104}"/>
              </a:ext>
            </a:extLst>
          </p:cNvPr>
          <p:cNvSpPr txBox="1"/>
          <p:nvPr/>
        </p:nvSpPr>
        <p:spPr>
          <a:xfrm>
            <a:off x="5109328" y="4683894"/>
            <a:ext cx="5844618" cy="646331"/>
          </a:xfrm>
          <a:prstGeom prst="rect">
            <a:avLst/>
          </a:prstGeom>
          <a:noFill/>
        </p:spPr>
        <p:txBody>
          <a:bodyPr wrap="square" rtlCol="0">
            <a:spAutoFit/>
          </a:bodyPr>
          <a:lstStyle/>
          <a:p>
            <a:r>
              <a:rPr lang="en-US" sz="3600" dirty="0">
                <a:solidFill>
                  <a:schemeClr val="bg1"/>
                </a:solidFill>
              </a:rPr>
              <a:t>Joy is possible after loss</a:t>
            </a:r>
          </a:p>
        </p:txBody>
      </p:sp>
    </p:spTree>
    <p:extLst>
      <p:ext uri="{BB962C8B-B14F-4D97-AF65-F5344CB8AC3E}">
        <p14:creationId xmlns:p14="http://schemas.microsoft.com/office/powerpoint/2010/main" val="261647659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230</TotalTime>
  <Words>1380</Words>
  <Application>Microsoft Office PowerPoint</Application>
  <PresentationFormat>Widescreen</PresentationFormat>
  <Paragraphs>96</Paragraphs>
  <Slides>19</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Aptos</vt:lpstr>
      <vt:lpstr>Aptos Display</vt:lpstr>
      <vt:lpstr>Arial</vt:lpstr>
      <vt:lpstr>system-ui</vt:lpstr>
      <vt:lpstr>Times New Roman</vt:lpstr>
      <vt:lpstr>Office Theme</vt:lpstr>
      <vt:lpstr> is the powerpoint for my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Pam Bircher</dc:creator>
  <cp:lastModifiedBy>Pam Bircher</cp:lastModifiedBy>
  <cp:revision>8</cp:revision>
  <dcterms:created xsi:type="dcterms:W3CDTF">2024-09-16T09:24:38Z</dcterms:created>
  <dcterms:modified xsi:type="dcterms:W3CDTF">2024-09-19T11:20:10Z</dcterms:modified>
</cp:coreProperties>
</file>