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70" r:id="rId5"/>
    <p:sldId id="256" r:id="rId6"/>
    <p:sldId id="260" r:id="rId7"/>
    <p:sldId id="261" r:id="rId8"/>
    <p:sldId id="262" r:id="rId9"/>
    <p:sldId id="263" r:id="rId10"/>
    <p:sldId id="264" r:id="rId11"/>
    <p:sldId id="265" r:id="rId12"/>
    <p:sldId id="266" r:id="rId13"/>
    <p:sldId id="267" r:id="rId14"/>
    <p:sldId id="268" r:id="rId15"/>
    <p:sldId id="26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showGuides="1">
      <p:cViewPr>
        <p:scale>
          <a:sx n="60" d="100"/>
          <a:sy n="60" d="100"/>
        </p:scale>
        <p:origin x="1140" y="16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CC212-C4F0-2483-9AE0-08A4B52949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7CA788A-DD8E-0AC7-BFD9-1161C32999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09B85E3-2F9E-6077-53C7-CF97E18E9BB9}"/>
              </a:ext>
            </a:extLst>
          </p:cNvPr>
          <p:cNvSpPr>
            <a:spLocks noGrp="1"/>
          </p:cNvSpPr>
          <p:nvPr>
            <p:ph type="dt" sz="half" idx="10"/>
          </p:nvPr>
        </p:nvSpPr>
        <p:spPr/>
        <p:txBody>
          <a:bodyPr/>
          <a:lstStyle/>
          <a:p>
            <a:fld id="{FB5EE737-BFF4-437D-BFA0-A4FFC0E73C6F}" type="datetimeFigureOut">
              <a:rPr lang="en-US" smtClean="0"/>
              <a:t>9/15/2024</a:t>
            </a:fld>
            <a:endParaRPr lang="en-US"/>
          </a:p>
        </p:txBody>
      </p:sp>
      <p:sp>
        <p:nvSpPr>
          <p:cNvPr id="5" name="Footer Placeholder 4">
            <a:extLst>
              <a:ext uri="{FF2B5EF4-FFF2-40B4-BE49-F238E27FC236}">
                <a16:creationId xmlns:a16="http://schemas.microsoft.com/office/drawing/2014/main" id="{55CC6FEF-6CFE-67CD-72A0-A4EA300074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8066A0-AF85-1C41-8FE1-35F4EEA5DF78}"/>
              </a:ext>
            </a:extLst>
          </p:cNvPr>
          <p:cNvSpPr>
            <a:spLocks noGrp="1"/>
          </p:cNvSpPr>
          <p:nvPr>
            <p:ph type="sldNum" sz="quarter" idx="12"/>
          </p:nvPr>
        </p:nvSpPr>
        <p:spPr/>
        <p:txBody>
          <a:bodyPr/>
          <a:lstStyle/>
          <a:p>
            <a:fld id="{D57A8767-960F-402B-A0A7-595B2876384F}" type="slidenum">
              <a:rPr lang="en-US" smtClean="0"/>
              <a:t>‹#›</a:t>
            </a:fld>
            <a:endParaRPr lang="en-US"/>
          </a:p>
        </p:txBody>
      </p:sp>
    </p:spTree>
    <p:extLst>
      <p:ext uri="{BB962C8B-B14F-4D97-AF65-F5344CB8AC3E}">
        <p14:creationId xmlns:p14="http://schemas.microsoft.com/office/powerpoint/2010/main" val="3542780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453AD-C8B3-E003-5B80-A1E397EB044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98A7FD-074C-7A2F-333A-34CE038D70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02D598-06EE-23F8-5E7D-ECBF504428FB}"/>
              </a:ext>
            </a:extLst>
          </p:cNvPr>
          <p:cNvSpPr>
            <a:spLocks noGrp="1"/>
          </p:cNvSpPr>
          <p:nvPr>
            <p:ph type="dt" sz="half" idx="10"/>
          </p:nvPr>
        </p:nvSpPr>
        <p:spPr/>
        <p:txBody>
          <a:bodyPr/>
          <a:lstStyle/>
          <a:p>
            <a:fld id="{FB5EE737-BFF4-437D-BFA0-A4FFC0E73C6F}" type="datetimeFigureOut">
              <a:rPr lang="en-US" smtClean="0"/>
              <a:t>9/15/2024</a:t>
            </a:fld>
            <a:endParaRPr lang="en-US"/>
          </a:p>
        </p:txBody>
      </p:sp>
      <p:sp>
        <p:nvSpPr>
          <p:cNvPr id="5" name="Footer Placeholder 4">
            <a:extLst>
              <a:ext uri="{FF2B5EF4-FFF2-40B4-BE49-F238E27FC236}">
                <a16:creationId xmlns:a16="http://schemas.microsoft.com/office/drawing/2014/main" id="{CB56A2D4-4B8F-2374-3964-CFDD94D981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6A21EC-B556-8E42-D23B-645697BC7A75}"/>
              </a:ext>
            </a:extLst>
          </p:cNvPr>
          <p:cNvSpPr>
            <a:spLocks noGrp="1"/>
          </p:cNvSpPr>
          <p:nvPr>
            <p:ph type="sldNum" sz="quarter" idx="12"/>
          </p:nvPr>
        </p:nvSpPr>
        <p:spPr/>
        <p:txBody>
          <a:bodyPr/>
          <a:lstStyle/>
          <a:p>
            <a:fld id="{D57A8767-960F-402B-A0A7-595B2876384F}" type="slidenum">
              <a:rPr lang="en-US" smtClean="0"/>
              <a:t>‹#›</a:t>
            </a:fld>
            <a:endParaRPr lang="en-US"/>
          </a:p>
        </p:txBody>
      </p:sp>
    </p:spTree>
    <p:extLst>
      <p:ext uri="{BB962C8B-B14F-4D97-AF65-F5344CB8AC3E}">
        <p14:creationId xmlns:p14="http://schemas.microsoft.com/office/powerpoint/2010/main" val="3005556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385DC9-C1BA-8EB6-EFE7-F76815EAC8B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6302CB0-A740-5671-40B3-13FF382C29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88D25D-0394-1003-5C4C-A96EF92A5A30}"/>
              </a:ext>
            </a:extLst>
          </p:cNvPr>
          <p:cNvSpPr>
            <a:spLocks noGrp="1"/>
          </p:cNvSpPr>
          <p:nvPr>
            <p:ph type="dt" sz="half" idx="10"/>
          </p:nvPr>
        </p:nvSpPr>
        <p:spPr/>
        <p:txBody>
          <a:bodyPr/>
          <a:lstStyle/>
          <a:p>
            <a:fld id="{FB5EE737-BFF4-437D-BFA0-A4FFC0E73C6F}" type="datetimeFigureOut">
              <a:rPr lang="en-US" smtClean="0"/>
              <a:t>9/15/2024</a:t>
            </a:fld>
            <a:endParaRPr lang="en-US"/>
          </a:p>
        </p:txBody>
      </p:sp>
      <p:sp>
        <p:nvSpPr>
          <p:cNvPr id="5" name="Footer Placeholder 4">
            <a:extLst>
              <a:ext uri="{FF2B5EF4-FFF2-40B4-BE49-F238E27FC236}">
                <a16:creationId xmlns:a16="http://schemas.microsoft.com/office/drawing/2014/main" id="{78C354B7-36D6-DD97-022D-4AE3D603D9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195C41-76FE-989F-715D-B9EAFF4FA283}"/>
              </a:ext>
            </a:extLst>
          </p:cNvPr>
          <p:cNvSpPr>
            <a:spLocks noGrp="1"/>
          </p:cNvSpPr>
          <p:nvPr>
            <p:ph type="sldNum" sz="quarter" idx="12"/>
          </p:nvPr>
        </p:nvSpPr>
        <p:spPr/>
        <p:txBody>
          <a:bodyPr/>
          <a:lstStyle/>
          <a:p>
            <a:fld id="{D57A8767-960F-402B-A0A7-595B2876384F}" type="slidenum">
              <a:rPr lang="en-US" smtClean="0"/>
              <a:t>‹#›</a:t>
            </a:fld>
            <a:endParaRPr lang="en-US"/>
          </a:p>
        </p:txBody>
      </p:sp>
    </p:spTree>
    <p:extLst>
      <p:ext uri="{BB962C8B-B14F-4D97-AF65-F5344CB8AC3E}">
        <p14:creationId xmlns:p14="http://schemas.microsoft.com/office/powerpoint/2010/main" val="4179451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9EBDB-764E-D480-D0BE-DB33F41E5D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33CD8E-3BB0-6311-069F-1AD196EF50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4190B5-CD47-ACA5-BFF9-3C1A2C747E83}"/>
              </a:ext>
            </a:extLst>
          </p:cNvPr>
          <p:cNvSpPr>
            <a:spLocks noGrp="1"/>
          </p:cNvSpPr>
          <p:nvPr>
            <p:ph type="dt" sz="half" idx="10"/>
          </p:nvPr>
        </p:nvSpPr>
        <p:spPr/>
        <p:txBody>
          <a:bodyPr/>
          <a:lstStyle/>
          <a:p>
            <a:fld id="{FB5EE737-BFF4-437D-BFA0-A4FFC0E73C6F}" type="datetimeFigureOut">
              <a:rPr lang="en-US" smtClean="0"/>
              <a:t>9/15/2024</a:t>
            </a:fld>
            <a:endParaRPr lang="en-US"/>
          </a:p>
        </p:txBody>
      </p:sp>
      <p:sp>
        <p:nvSpPr>
          <p:cNvPr id="5" name="Footer Placeholder 4">
            <a:extLst>
              <a:ext uri="{FF2B5EF4-FFF2-40B4-BE49-F238E27FC236}">
                <a16:creationId xmlns:a16="http://schemas.microsoft.com/office/drawing/2014/main" id="{50ACE222-A34D-4175-2F70-52238FE8F6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0C75EF-9C85-CB0E-0A1A-EE9F5623AA33}"/>
              </a:ext>
            </a:extLst>
          </p:cNvPr>
          <p:cNvSpPr>
            <a:spLocks noGrp="1"/>
          </p:cNvSpPr>
          <p:nvPr>
            <p:ph type="sldNum" sz="quarter" idx="12"/>
          </p:nvPr>
        </p:nvSpPr>
        <p:spPr/>
        <p:txBody>
          <a:bodyPr/>
          <a:lstStyle/>
          <a:p>
            <a:fld id="{D57A8767-960F-402B-A0A7-595B2876384F}" type="slidenum">
              <a:rPr lang="en-US" smtClean="0"/>
              <a:t>‹#›</a:t>
            </a:fld>
            <a:endParaRPr lang="en-US"/>
          </a:p>
        </p:txBody>
      </p:sp>
    </p:spTree>
    <p:extLst>
      <p:ext uri="{BB962C8B-B14F-4D97-AF65-F5344CB8AC3E}">
        <p14:creationId xmlns:p14="http://schemas.microsoft.com/office/powerpoint/2010/main" val="960530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2E61B-0F3B-33A2-3D08-49B7768C38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CE317D-0C33-65D3-F78D-50D1C15E0B8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9EA272-9568-4837-4E8C-9180AA77A1F2}"/>
              </a:ext>
            </a:extLst>
          </p:cNvPr>
          <p:cNvSpPr>
            <a:spLocks noGrp="1"/>
          </p:cNvSpPr>
          <p:nvPr>
            <p:ph type="dt" sz="half" idx="10"/>
          </p:nvPr>
        </p:nvSpPr>
        <p:spPr/>
        <p:txBody>
          <a:bodyPr/>
          <a:lstStyle/>
          <a:p>
            <a:fld id="{FB5EE737-BFF4-437D-BFA0-A4FFC0E73C6F}" type="datetimeFigureOut">
              <a:rPr lang="en-US" smtClean="0"/>
              <a:t>9/15/2024</a:t>
            </a:fld>
            <a:endParaRPr lang="en-US"/>
          </a:p>
        </p:txBody>
      </p:sp>
      <p:sp>
        <p:nvSpPr>
          <p:cNvPr id="5" name="Footer Placeholder 4">
            <a:extLst>
              <a:ext uri="{FF2B5EF4-FFF2-40B4-BE49-F238E27FC236}">
                <a16:creationId xmlns:a16="http://schemas.microsoft.com/office/drawing/2014/main" id="{070FDE03-642F-7068-D58D-DB71269778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77F49E-1398-1DCC-142A-C26D7C317CEB}"/>
              </a:ext>
            </a:extLst>
          </p:cNvPr>
          <p:cNvSpPr>
            <a:spLocks noGrp="1"/>
          </p:cNvSpPr>
          <p:nvPr>
            <p:ph type="sldNum" sz="quarter" idx="12"/>
          </p:nvPr>
        </p:nvSpPr>
        <p:spPr/>
        <p:txBody>
          <a:bodyPr/>
          <a:lstStyle/>
          <a:p>
            <a:fld id="{D57A8767-960F-402B-A0A7-595B2876384F}" type="slidenum">
              <a:rPr lang="en-US" smtClean="0"/>
              <a:t>‹#›</a:t>
            </a:fld>
            <a:endParaRPr lang="en-US"/>
          </a:p>
        </p:txBody>
      </p:sp>
    </p:spTree>
    <p:extLst>
      <p:ext uri="{BB962C8B-B14F-4D97-AF65-F5344CB8AC3E}">
        <p14:creationId xmlns:p14="http://schemas.microsoft.com/office/powerpoint/2010/main" val="1140327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52542-FAA7-6FC9-76A4-3D039E7E35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4B729E-0F89-10D3-1778-40AC7D3BD4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117802-4D9A-467C-EF30-ABA2DF204C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0955E4-DB3B-509D-B1E4-535D13FFFBB3}"/>
              </a:ext>
            </a:extLst>
          </p:cNvPr>
          <p:cNvSpPr>
            <a:spLocks noGrp="1"/>
          </p:cNvSpPr>
          <p:nvPr>
            <p:ph type="dt" sz="half" idx="10"/>
          </p:nvPr>
        </p:nvSpPr>
        <p:spPr/>
        <p:txBody>
          <a:bodyPr/>
          <a:lstStyle/>
          <a:p>
            <a:fld id="{FB5EE737-BFF4-437D-BFA0-A4FFC0E73C6F}" type="datetimeFigureOut">
              <a:rPr lang="en-US" smtClean="0"/>
              <a:t>9/15/2024</a:t>
            </a:fld>
            <a:endParaRPr lang="en-US"/>
          </a:p>
        </p:txBody>
      </p:sp>
      <p:sp>
        <p:nvSpPr>
          <p:cNvPr id="6" name="Footer Placeholder 5">
            <a:extLst>
              <a:ext uri="{FF2B5EF4-FFF2-40B4-BE49-F238E27FC236}">
                <a16:creationId xmlns:a16="http://schemas.microsoft.com/office/drawing/2014/main" id="{BE8D8E11-BF4D-D11B-93C2-4AE43B72A5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88D838-F52B-09EB-0BCE-676178AA28D7}"/>
              </a:ext>
            </a:extLst>
          </p:cNvPr>
          <p:cNvSpPr>
            <a:spLocks noGrp="1"/>
          </p:cNvSpPr>
          <p:nvPr>
            <p:ph type="sldNum" sz="quarter" idx="12"/>
          </p:nvPr>
        </p:nvSpPr>
        <p:spPr/>
        <p:txBody>
          <a:bodyPr/>
          <a:lstStyle/>
          <a:p>
            <a:fld id="{D57A8767-960F-402B-A0A7-595B2876384F}" type="slidenum">
              <a:rPr lang="en-US" smtClean="0"/>
              <a:t>‹#›</a:t>
            </a:fld>
            <a:endParaRPr lang="en-US"/>
          </a:p>
        </p:txBody>
      </p:sp>
    </p:spTree>
    <p:extLst>
      <p:ext uri="{BB962C8B-B14F-4D97-AF65-F5344CB8AC3E}">
        <p14:creationId xmlns:p14="http://schemas.microsoft.com/office/powerpoint/2010/main" val="2676307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58947-C968-4BE2-75B4-9267A7DAFF0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B6867AC-307D-64E4-3ED7-BC6C655C2D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D18B6EB-ABD8-BDDD-FD70-0A386E6C19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4BCCF7-BB84-6E0F-8136-56D6155C08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3F555B-3BAB-F328-97C2-CAB719012F5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225CC3-72EE-460C-4549-05D717B9C6CB}"/>
              </a:ext>
            </a:extLst>
          </p:cNvPr>
          <p:cNvSpPr>
            <a:spLocks noGrp="1"/>
          </p:cNvSpPr>
          <p:nvPr>
            <p:ph type="dt" sz="half" idx="10"/>
          </p:nvPr>
        </p:nvSpPr>
        <p:spPr/>
        <p:txBody>
          <a:bodyPr/>
          <a:lstStyle/>
          <a:p>
            <a:fld id="{FB5EE737-BFF4-437D-BFA0-A4FFC0E73C6F}" type="datetimeFigureOut">
              <a:rPr lang="en-US" smtClean="0"/>
              <a:t>9/15/2024</a:t>
            </a:fld>
            <a:endParaRPr lang="en-US"/>
          </a:p>
        </p:txBody>
      </p:sp>
      <p:sp>
        <p:nvSpPr>
          <p:cNvPr id="8" name="Footer Placeholder 7">
            <a:extLst>
              <a:ext uri="{FF2B5EF4-FFF2-40B4-BE49-F238E27FC236}">
                <a16:creationId xmlns:a16="http://schemas.microsoft.com/office/drawing/2014/main" id="{56C10E84-39E0-13B7-4260-675019DD38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2AADC22-EB3F-E237-6903-A812409117F0}"/>
              </a:ext>
            </a:extLst>
          </p:cNvPr>
          <p:cNvSpPr>
            <a:spLocks noGrp="1"/>
          </p:cNvSpPr>
          <p:nvPr>
            <p:ph type="sldNum" sz="quarter" idx="12"/>
          </p:nvPr>
        </p:nvSpPr>
        <p:spPr/>
        <p:txBody>
          <a:bodyPr/>
          <a:lstStyle/>
          <a:p>
            <a:fld id="{D57A8767-960F-402B-A0A7-595B2876384F}" type="slidenum">
              <a:rPr lang="en-US" smtClean="0"/>
              <a:t>‹#›</a:t>
            </a:fld>
            <a:endParaRPr lang="en-US"/>
          </a:p>
        </p:txBody>
      </p:sp>
    </p:spTree>
    <p:extLst>
      <p:ext uri="{BB962C8B-B14F-4D97-AF65-F5344CB8AC3E}">
        <p14:creationId xmlns:p14="http://schemas.microsoft.com/office/powerpoint/2010/main" val="2157814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CBBBD-2B9B-A061-5461-F77D634BBF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03AA48-C459-03D5-F223-D9BEE85A8C32}"/>
              </a:ext>
            </a:extLst>
          </p:cNvPr>
          <p:cNvSpPr>
            <a:spLocks noGrp="1"/>
          </p:cNvSpPr>
          <p:nvPr>
            <p:ph type="dt" sz="half" idx="10"/>
          </p:nvPr>
        </p:nvSpPr>
        <p:spPr/>
        <p:txBody>
          <a:bodyPr/>
          <a:lstStyle/>
          <a:p>
            <a:fld id="{FB5EE737-BFF4-437D-BFA0-A4FFC0E73C6F}" type="datetimeFigureOut">
              <a:rPr lang="en-US" smtClean="0"/>
              <a:t>9/15/2024</a:t>
            </a:fld>
            <a:endParaRPr lang="en-US"/>
          </a:p>
        </p:txBody>
      </p:sp>
      <p:sp>
        <p:nvSpPr>
          <p:cNvPr id="4" name="Footer Placeholder 3">
            <a:extLst>
              <a:ext uri="{FF2B5EF4-FFF2-40B4-BE49-F238E27FC236}">
                <a16:creationId xmlns:a16="http://schemas.microsoft.com/office/drawing/2014/main" id="{9A133E79-2E33-1657-6E7B-4E80454846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09CA021-ECAE-B2F4-7649-74CF254FD568}"/>
              </a:ext>
            </a:extLst>
          </p:cNvPr>
          <p:cNvSpPr>
            <a:spLocks noGrp="1"/>
          </p:cNvSpPr>
          <p:nvPr>
            <p:ph type="sldNum" sz="quarter" idx="12"/>
          </p:nvPr>
        </p:nvSpPr>
        <p:spPr/>
        <p:txBody>
          <a:bodyPr/>
          <a:lstStyle/>
          <a:p>
            <a:fld id="{D57A8767-960F-402B-A0A7-595B2876384F}" type="slidenum">
              <a:rPr lang="en-US" smtClean="0"/>
              <a:t>‹#›</a:t>
            </a:fld>
            <a:endParaRPr lang="en-US"/>
          </a:p>
        </p:txBody>
      </p:sp>
    </p:spTree>
    <p:extLst>
      <p:ext uri="{BB962C8B-B14F-4D97-AF65-F5344CB8AC3E}">
        <p14:creationId xmlns:p14="http://schemas.microsoft.com/office/powerpoint/2010/main" val="2587600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8DE910-7CD0-41A8-6F73-3C0496B22A18}"/>
              </a:ext>
            </a:extLst>
          </p:cNvPr>
          <p:cNvSpPr>
            <a:spLocks noGrp="1"/>
          </p:cNvSpPr>
          <p:nvPr>
            <p:ph type="dt" sz="half" idx="10"/>
          </p:nvPr>
        </p:nvSpPr>
        <p:spPr/>
        <p:txBody>
          <a:bodyPr/>
          <a:lstStyle/>
          <a:p>
            <a:fld id="{FB5EE737-BFF4-437D-BFA0-A4FFC0E73C6F}" type="datetimeFigureOut">
              <a:rPr lang="en-US" smtClean="0"/>
              <a:t>9/15/2024</a:t>
            </a:fld>
            <a:endParaRPr lang="en-US"/>
          </a:p>
        </p:txBody>
      </p:sp>
      <p:sp>
        <p:nvSpPr>
          <p:cNvPr id="3" name="Footer Placeholder 2">
            <a:extLst>
              <a:ext uri="{FF2B5EF4-FFF2-40B4-BE49-F238E27FC236}">
                <a16:creationId xmlns:a16="http://schemas.microsoft.com/office/drawing/2014/main" id="{A03EE9CF-4A37-6AD9-AAE0-12D8FF6DFF4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FD80204-87DB-82D6-680D-DA02CC00DD9E}"/>
              </a:ext>
            </a:extLst>
          </p:cNvPr>
          <p:cNvSpPr>
            <a:spLocks noGrp="1"/>
          </p:cNvSpPr>
          <p:nvPr>
            <p:ph type="sldNum" sz="quarter" idx="12"/>
          </p:nvPr>
        </p:nvSpPr>
        <p:spPr/>
        <p:txBody>
          <a:bodyPr/>
          <a:lstStyle/>
          <a:p>
            <a:fld id="{D57A8767-960F-402B-A0A7-595B2876384F}" type="slidenum">
              <a:rPr lang="en-US" smtClean="0"/>
              <a:t>‹#›</a:t>
            </a:fld>
            <a:endParaRPr lang="en-US"/>
          </a:p>
        </p:txBody>
      </p:sp>
    </p:spTree>
    <p:extLst>
      <p:ext uri="{BB962C8B-B14F-4D97-AF65-F5344CB8AC3E}">
        <p14:creationId xmlns:p14="http://schemas.microsoft.com/office/powerpoint/2010/main" val="1033977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012DD-83F7-E05B-E3FF-E6F2BF3103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78C1D5C-FDA1-835B-B437-E852CD9B1A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F3F09B3-3D19-CA9D-3F5A-97F741A924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E30FF6-BE96-3B8F-84D8-A36F487B9099}"/>
              </a:ext>
            </a:extLst>
          </p:cNvPr>
          <p:cNvSpPr>
            <a:spLocks noGrp="1"/>
          </p:cNvSpPr>
          <p:nvPr>
            <p:ph type="dt" sz="half" idx="10"/>
          </p:nvPr>
        </p:nvSpPr>
        <p:spPr/>
        <p:txBody>
          <a:bodyPr/>
          <a:lstStyle/>
          <a:p>
            <a:fld id="{FB5EE737-BFF4-437D-BFA0-A4FFC0E73C6F}" type="datetimeFigureOut">
              <a:rPr lang="en-US" smtClean="0"/>
              <a:t>9/15/2024</a:t>
            </a:fld>
            <a:endParaRPr lang="en-US"/>
          </a:p>
        </p:txBody>
      </p:sp>
      <p:sp>
        <p:nvSpPr>
          <p:cNvPr id="6" name="Footer Placeholder 5">
            <a:extLst>
              <a:ext uri="{FF2B5EF4-FFF2-40B4-BE49-F238E27FC236}">
                <a16:creationId xmlns:a16="http://schemas.microsoft.com/office/drawing/2014/main" id="{E64EBD8F-D5B9-CCD2-547F-F235C98547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D94732-9A7F-E84F-88C9-BCD6B5A2BAA1}"/>
              </a:ext>
            </a:extLst>
          </p:cNvPr>
          <p:cNvSpPr>
            <a:spLocks noGrp="1"/>
          </p:cNvSpPr>
          <p:nvPr>
            <p:ph type="sldNum" sz="quarter" idx="12"/>
          </p:nvPr>
        </p:nvSpPr>
        <p:spPr/>
        <p:txBody>
          <a:bodyPr/>
          <a:lstStyle/>
          <a:p>
            <a:fld id="{D57A8767-960F-402B-A0A7-595B2876384F}" type="slidenum">
              <a:rPr lang="en-US" smtClean="0"/>
              <a:t>‹#›</a:t>
            </a:fld>
            <a:endParaRPr lang="en-US"/>
          </a:p>
        </p:txBody>
      </p:sp>
    </p:spTree>
    <p:extLst>
      <p:ext uri="{BB962C8B-B14F-4D97-AF65-F5344CB8AC3E}">
        <p14:creationId xmlns:p14="http://schemas.microsoft.com/office/powerpoint/2010/main" val="2671498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04D79-1964-58F2-5225-8A32F6031D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B2A89E5-8E0F-2388-3104-E8E1E6FC98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FA38C78-33DC-C4BB-E654-2CC55B4C2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87F62B-A3FE-D169-C44B-933C9ED1EB1A}"/>
              </a:ext>
            </a:extLst>
          </p:cNvPr>
          <p:cNvSpPr>
            <a:spLocks noGrp="1"/>
          </p:cNvSpPr>
          <p:nvPr>
            <p:ph type="dt" sz="half" idx="10"/>
          </p:nvPr>
        </p:nvSpPr>
        <p:spPr/>
        <p:txBody>
          <a:bodyPr/>
          <a:lstStyle/>
          <a:p>
            <a:fld id="{FB5EE737-BFF4-437D-BFA0-A4FFC0E73C6F}" type="datetimeFigureOut">
              <a:rPr lang="en-US" smtClean="0"/>
              <a:t>9/15/2024</a:t>
            </a:fld>
            <a:endParaRPr lang="en-US"/>
          </a:p>
        </p:txBody>
      </p:sp>
      <p:sp>
        <p:nvSpPr>
          <p:cNvPr id="6" name="Footer Placeholder 5">
            <a:extLst>
              <a:ext uri="{FF2B5EF4-FFF2-40B4-BE49-F238E27FC236}">
                <a16:creationId xmlns:a16="http://schemas.microsoft.com/office/drawing/2014/main" id="{23708ACF-8AAE-885C-04D7-035021663D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4400F4-312F-5AA8-70F1-C0B878E2F4F8}"/>
              </a:ext>
            </a:extLst>
          </p:cNvPr>
          <p:cNvSpPr>
            <a:spLocks noGrp="1"/>
          </p:cNvSpPr>
          <p:nvPr>
            <p:ph type="sldNum" sz="quarter" idx="12"/>
          </p:nvPr>
        </p:nvSpPr>
        <p:spPr/>
        <p:txBody>
          <a:bodyPr/>
          <a:lstStyle/>
          <a:p>
            <a:fld id="{D57A8767-960F-402B-A0A7-595B2876384F}" type="slidenum">
              <a:rPr lang="en-US" smtClean="0"/>
              <a:t>‹#›</a:t>
            </a:fld>
            <a:endParaRPr lang="en-US"/>
          </a:p>
        </p:txBody>
      </p:sp>
    </p:spTree>
    <p:extLst>
      <p:ext uri="{BB962C8B-B14F-4D97-AF65-F5344CB8AC3E}">
        <p14:creationId xmlns:p14="http://schemas.microsoft.com/office/powerpoint/2010/main" val="153684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B799E5-CFC0-E472-002B-E47A815512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CA421A9-D6A6-0AB3-EF58-E1823DAD08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624434-BE75-A27F-2E27-578125D007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B5EE737-BFF4-437D-BFA0-A4FFC0E73C6F}" type="datetimeFigureOut">
              <a:rPr lang="en-US" smtClean="0"/>
              <a:t>9/15/2024</a:t>
            </a:fld>
            <a:endParaRPr lang="en-US"/>
          </a:p>
        </p:txBody>
      </p:sp>
      <p:sp>
        <p:nvSpPr>
          <p:cNvPr id="5" name="Footer Placeholder 4">
            <a:extLst>
              <a:ext uri="{FF2B5EF4-FFF2-40B4-BE49-F238E27FC236}">
                <a16:creationId xmlns:a16="http://schemas.microsoft.com/office/drawing/2014/main" id="{5C5644B9-F627-D536-5D38-5E54F3C34A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A0A83DD-FA39-3460-24E9-E996C995B2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57A8767-960F-402B-A0A7-595B2876384F}" type="slidenum">
              <a:rPr lang="en-US" smtClean="0"/>
              <a:t>‹#›</a:t>
            </a:fld>
            <a:endParaRPr lang="en-US"/>
          </a:p>
        </p:txBody>
      </p:sp>
    </p:spTree>
    <p:extLst>
      <p:ext uri="{BB962C8B-B14F-4D97-AF65-F5344CB8AC3E}">
        <p14:creationId xmlns:p14="http://schemas.microsoft.com/office/powerpoint/2010/main" val="1172554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613B4A9-1C7C-4729-A016-AB42D39794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7DA2ABB-D1D4-6E34-9456-0B37B4FE5018}"/>
              </a:ext>
            </a:extLst>
          </p:cNvPr>
          <p:cNvPicPr>
            <a:picLocks noChangeAspect="1"/>
          </p:cNvPicPr>
          <p:nvPr/>
        </p:nvPicPr>
        <p:blipFill>
          <a:blip r:embed="rId2"/>
          <a:srcRect r="1" b="22919"/>
          <a:stretch/>
        </p:blipFill>
        <p:spPr>
          <a:xfrm>
            <a:off x="329316" y="10"/>
            <a:ext cx="11862684" cy="68579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
        <p:nvSpPr>
          <p:cNvPr id="7" name="TextBox 6">
            <a:extLst>
              <a:ext uri="{FF2B5EF4-FFF2-40B4-BE49-F238E27FC236}">
                <a16:creationId xmlns:a16="http://schemas.microsoft.com/office/drawing/2014/main" id="{BFDD1223-8E4D-1EBB-5E56-85FF4DBF95CC}"/>
              </a:ext>
            </a:extLst>
          </p:cNvPr>
          <p:cNvSpPr txBox="1"/>
          <p:nvPr/>
        </p:nvSpPr>
        <p:spPr>
          <a:xfrm>
            <a:off x="8577966" y="1847850"/>
            <a:ext cx="2190750" cy="2862322"/>
          </a:xfrm>
          <a:prstGeom prst="rect">
            <a:avLst/>
          </a:prstGeom>
          <a:noFill/>
        </p:spPr>
        <p:txBody>
          <a:bodyPr wrap="square" rtlCol="0">
            <a:spAutoFit/>
          </a:bodyPr>
          <a:lstStyle/>
          <a:p>
            <a:r>
              <a:rPr lang="en-US" sz="18000" dirty="0">
                <a:solidFill>
                  <a:schemeClr val="bg1"/>
                </a:solidFill>
                <a:latin typeface="Alasassy Caps" pitchFamily="2" charset="0"/>
              </a:rPr>
              <a:t>3</a:t>
            </a:r>
          </a:p>
        </p:txBody>
      </p:sp>
    </p:spTree>
    <p:extLst>
      <p:ext uri="{BB962C8B-B14F-4D97-AF65-F5344CB8AC3E}">
        <p14:creationId xmlns:p14="http://schemas.microsoft.com/office/powerpoint/2010/main" val="2173776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0D002-E98D-55F0-3E23-A94CFC535C1B}"/>
              </a:ext>
            </a:extLst>
          </p:cNvPr>
          <p:cNvSpPr>
            <a:spLocks noGrp="1"/>
          </p:cNvSpPr>
          <p:nvPr>
            <p:ph type="title"/>
          </p:nvPr>
        </p:nvSpPr>
        <p:spPr/>
        <p:txBody>
          <a:bodyPr/>
          <a:lstStyle/>
          <a:p>
            <a:r>
              <a:rPr lang="en-US" dirty="0"/>
              <a:t>Ruth 3 v 14 </a:t>
            </a:r>
          </a:p>
        </p:txBody>
      </p:sp>
      <p:sp>
        <p:nvSpPr>
          <p:cNvPr id="3" name="Content Placeholder 2">
            <a:extLst>
              <a:ext uri="{FF2B5EF4-FFF2-40B4-BE49-F238E27FC236}">
                <a16:creationId xmlns:a16="http://schemas.microsoft.com/office/drawing/2014/main" id="{2E92D8D3-F93D-201D-2EB0-2A320C1B49E4}"/>
              </a:ext>
            </a:extLst>
          </p:cNvPr>
          <p:cNvSpPr>
            <a:spLocks noGrp="1"/>
          </p:cNvSpPr>
          <p:nvPr>
            <p:ph idx="1"/>
          </p:nvPr>
        </p:nvSpPr>
        <p:spPr/>
        <p:txBody>
          <a:bodyPr/>
          <a:lstStyle/>
          <a:p>
            <a:pPr marL="0" indent="0">
              <a:buNone/>
            </a:pPr>
            <a:r>
              <a:rPr lang="en-US" dirty="0"/>
              <a:t>14 So she lay at his feet until morning, and she arose before one could recognize another.</a:t>
            </a:r>
          </a:p>
          <a:p>
            <a:pPr marL="0" indent="0">
              <a:buNone/>
            </a:pPr>
            <a:r>
              <a:rPr lang="en-US" dirty="0"/>
              <a:t> Then he said, “Do not let it be known that the woman came to the threshing floor.” </a:t>
            </a:r>
          </a:p>
        </p:txBody>
      </p:sp>
    </p:spTree>
    <p:extLst>
      <p:ext uri="{BB962C8B-B14F-4D97-AF65-F5344CB8AC3E}">
        <p14:creationId xmlns:p14="http://schemas.microsoft.com/office/powerpoint/2010/main" val="2702749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0E277-FBA8-3A5D-FEA3-CD8BB9CDE033}"/>
              </a:ext>
            </a:extLst>
          </p:cNvPr>
          <p:cNvSpPr>
            <a:spLocks noGrp="1"/>
          </p:cNvSpPr>
          <p:nvPr>
            <p:ph type="title"/>
          </p:nvPr>
        </p:nvSpPr>
        <p:spPr/>
        <p:txBody>
          <a:bodyPr/>
          <a:lstStyle/>
          <a:p>
            <a:r>
              <a:rPr lang="en-US" dirty="0"/>
              <a:t>Ruth 3 v 15</a:t>
            </a:r>
          </a:p>
        </p:txBody>
      </p:sp>
      <p:sp>
        <p:nvSpPr>
          <p:cNvPr id="3" name="Content Placeholder 2">
            <a:extLst>
              <a:ext uri="{FF2B5EF4-FFF2-40B4-BE49-F238E27FC236}">
                <a16:creationId xmlns:a16="http://schemas.microsoft.com/office/drawing/2014/main" id="{79751AF1-EDF4-634D-306E-E98EE1938FD1}"/>
              </a:ext>
            </a:extLst>
          </p:cNvPr>
          <p:cNvSpPr>
            <a:spLocks noGrp="1"/>
          </p:cNvSpPr>
          <p:nvPr>
            <p:ph idx="1"/>
          </p:nvPr>
        </p:nvSpPr>
        <p:spPr/>
        <p:txBody>
          <a:bodyPr/>
          <a:lstStyle/>
          <a:p>
            <a:pPr marL="0" indent="0">
              <a:buNone/>
            </a:pPr>
            <a:r>
              <a:rPr lang="en-US" dirty="0"/>
              <a:t>15 Also he said, “Bring the shawl that is on you and hold it.” </a:t>
            </a:r>
          </a:p>
          <a:p>
            <a:pPr marL="0" indent="0">
              <a:buNone/>
            </a:pPr>
            <a:r>
              <a:rPr lang="en-US" dirty="0"/>
              <a:t>And when she held it, he measured six ephahs of barley, and laid it on her. </a:t>
            </a:r>
          </a:p>
          <a:p>
            <a:pPr marL="0" indent="0">
              <a:buNone/>
            </a:pPr>
            <a:r>
              <a:rPr lang="en-US" dirty="0"/>
              <a:t>Then she went into the city.</a:t>
            </a:r>
          </a:p>
        </p:txBody>
      </p:sp>
    </p:spTree>
    <p:extLst>
      <p:ext uri="{BB962C8B-B14F-4D97-AF65-F5344CB8AC3E}">
        <p14:creationId xmlns:p14="http://schemas.microsoft.com/office/powerpoint/2010/main" val="3165108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B166D-9DF8-F666-4675-C913BB0E63E4}"/>
              </a:ext>
            </a:extLst>
          </p:cNvPr>
          <p:cNvSpPr>
            <a:spLocks noGrp="1"/>
          </p:cNvSpPr>
          <p:nvPr>
            <p:ph type="title"/>
          </p:nvPr>
        </p:nvSpPr>
        <p:spPr/>
        <p:txBody>
          <a:bodyPr/>
          <a:lstStyle/>
          <a:p>
            <a:r>
              <a:rPr lang="en-US" dirty="0"/>
              <a:t>Ruth 3 v 16 &amp; 17</a:t>
            </a:r>
          </a:p>
        </p:txBody>
      </p:sp>
      <p:sp>
        <p:nvSpPr>
          <p:cNvPr id="3" name="Content Placeholder 2">
            <a:extLst>
              <a:ext uri="{FF2B5EF4-FFF2-40B4-BE49-F238E27FC236}">
                <a16:creationId xmlns:a16="http://schemas.microsoft.com/office/drawing/2014/main" id="{53B31355-5234-B8B6-3E14-124178D49C06}"/>
              </a:ext>
            </a:extLst>
          </p:cNvPr>
          <p:cNvSpPr>
            <a:spLocks noGrp="1"/>
          </p:cNvSpPr>
          <p:nvPr>
            <p:ph idx="1"/>
          </p:nvPr>
        </p:nvSpPr>
        <p:spPr/>
        <p:txBody>
          <a:bodyPr/>
          <a:lstStyle/>
          <a:p>
            <a:pPr marL="0" indent="0">
              <a:buNone/>
            </a:pPr>
            <a:r>
              <a:rPr lang="en-US" dirty="0"/>
              <a:t>16 When she came to her mother-in-law, Naomi said, “Is that you, my daughter?”</a:t>
            </a:r>
          </a:p>
          <a:p>
            <a:pPr marL="0" indent="0">
              <a:buNone/>
            </a:pPr>
            <a:r>
              <a:rPr lang="en-US" dirty="0"/>
              <a:t>Then Ruth told her all that the man had done for her. </a:t>
            </a:r>
          </a:p>
          <a:p>
            <a:pPr marL="0" indent="0">
              <a:buNone/>
            </a:pPr>
            <a:r>
              <a:rPr lang="en-US" dirty="0"/>
              <a:t>17 And she said, “These six ephahs of barley he gave me; for he said to me, ‘Do not go empty-handed to your mother-in-law.’ ”</a:t>
            </a:r>
          </a:p>
          <a:p>
            <a:endParaRPr lang="en-US" dirty="0"/>
          </a:p>
        </p:txBody>
      </p:sp>
    </p:spTree>
    <p:extLst>
      <p:ext uri="{BB962C8B-B14F-4D97-AF65-F5344CB8AC3E}">
        <p14:creationId xmlns:p14="http://schemas.microsoft.com/office/powerpoint/2010/main" val="2781850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E8926-8E45-FD71-83C0-1BB0964C9281}"/>
              </a:ext>
            </a:extLst>
          </p:cNvPr>
          <p:cNvSpPr>
            <a:spLocks noGrp="1"/>
          </p:cNvSpPr>
          <p:nvPr>
            <p:ph type="title"/>
          </p:nvPr>
        </p:nvSpPr>
        <p:spPr/>
        <p:txBody>
          <a:bodyPr/>
          <a:lstStyle/>
          <a:p>
            <a:r>
              <a:rPr lang="en-US" dirty="0"/>
              <a:t>Ruth 3 v 18</a:t>
            </a:r>
          </a:p>
        </p:txBody>
      </p:sp>
      <p:sp>
        <p:nvSpPr>
          <p:cNvPr id="3" name="Content Placeholder 2">
            <a:extLst>
              <a:ext uri="{FF2B5EF4-FFF2-40B4-BE49-F238E27FC236}">
                <a16:creationId xmlns:a16="http://schemas.microsoft.com/office/drawing/2014/main" id="{C5F17972-C17F-B511-3674-CDFC19128EA2}"/>
              </a:ext>
            </a:extLst>
          </p:cNvPr>
          <p:cNvSpPr>
            <a:spLocks noGrp="1"/>
          </p:cNvSpPr>
          <p:nvPr>
            <p:ph idx="1"/>
          </p:nvPr>
        </p:nvSpPr>
        <p:spPr/>
        <p:txBody>
          <a:bodyPr/>
          <a:lstStyle/>
          <a:p>
            <a:pPr marL="0" indent="0">
              <a:buNone/>
            </a:pPr>
            <a:r>
              <a:rPr lang="en-US" dirty="0"/>
              <a:t>18 Then Naomi said, “Sit still, my daughter, until you know how the matter will turn out; for the man will not rest until he has concluded the matter this day.”</a:t>
            </a:r>
          </a:p>
        </p:txBody>
      </p:sp>
    </p:spTree>
    <p:extLst>
      <p:ext uri="{BB962C8B-B14F-4D97-AF65-F5344CB8AC3E}">
        <p14:creationId xmlns:p14="http://schemas.microsoft.com/office/powerpoint/2010/main" val="2136851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3AF020-C78C-F077-854E-74F286B5B260}"/>
              </a:ext>
            </a:extLst>
          </p:cNvPr>
          <p:cNvSpPr>
            <a:spLocks noGrp="1"/>
          </p:cNvSpPr>
          <p:nvPr>
            <p:ph idx="1"/>
          </p:nvPr>
        </p:nvSpPr>
        <p:spPr>
          <a:xfrm>
            <a:off x="3242801" y="1610595"/>
            <a:ext cx="5706397" cy="4351338"/>
          </a:xfrm>
        </p:spPr>
        <p:txBody>
          <a:bodyPr/>
          <a:lstStyle/>
          <a:p>
            <a:pPr marL="0" indent="0" algn="ctr">
              <a:buNone/>
            </a:pPr>
            <a:r>
              <a:rPr lang="en-US" dirty="0"/>
              <a:t>“He gave himself for </a:t>
            </a:r>
            <a:r>
              <a:rPr lang="en-US" b="1" dirty="0"/>
              <a:t>us</a:t>
            </a:r>
          </a:p>
          <a:p>
            <a:pPr marL="0" indent="0" algn="ctr">
              <a:buNone/>
            </a:pPr>
            <a:r>
              <a:rPr lang="en-US" dirty="0"/>
              <a:t>to </a:t>
            </a:r>
            <a:r>
              <a:rPr lang="en-US" b="1" dirty="0"/>
              <a:t>redeem</a:t>
            </a:r>
            <a:r>
              <a:rPr lang="en-US" dirty="0"/>
              <a:t> us from all wickedness</a:t>
            </a:r>
          </a:p>
          <a:p>
            <a:pPr marL="0" indent="0" algn="ctr">
              <a:buNone/>
            </a:pPr>
            <a:r>
              <a:rPr lang="en-US" dirty="0"/>
              <a:t> and to purify for himself </a:t>
            </a:r>
          </a:p>
          <a:p>
            <a:pPr marL="0" indent="0" algn="ctr">
              <a:buNone/>
            </a:pPr>
            <a:r>
              <a:rPr lang="en-US" dirty="0"/>
              <a:t>a people that are </a:t>
            </a:r>
            <a:r>
              <a:rPr lang="en-US" b="1" dirty="0"/>
              <a:t>His very own</a:t>
            </a:r>
            <a:r>
              <a:rPr lang="en-US" dirty="0"/>
              <a:t>,</a:t>
            </a:r>
          </a:p>
          <a:p>
            <a:pPr marL="0" indent="0" algn="ctr">
              <a:buNone/>
            </a:pPr>
            <a:r>
              <a:rPr lang="en-US" dirty="0"/>
              <a:t> eager to do what is good”</a:t>
            </a:r>
          </a:p>
          <a:p>
            <a:pPr marL="0" indent="0" algn="ctr">
              <a:buNone/>
            </a:pPr>
            <a:endParaRPr lang="en-US" dirty="0"/>
          </a:p>
          <a:p>
            <a:pPr marL="0" indent="0" algn="ctr">
              <a:buNone/>
            </a:pPr>
            <a:r>
              <a:rPr lang="en-US" dirty="0"/>
              <a:t>Titus 2:13-14</a:t>
            </a:r>
          </a:p>
        </p:txBody>
      </p:sp>
    </p:spTree>
    <p:extLst>
      <p:ext uri="{BB962C8B-B14F-4D97-AF65-F5344CB8AC3E}">
        <p14:creationId xmlns:p14="http://schemas.microsoft.com/office/powerpoint/2010/main" val="2602249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3AF020-C78C-F077-854E-74F286B5B260}"/>
              </a:ext>
            </a:extLst>
          </p:cNvPr>
          <p:cNvSpPr>
            <a:spLocks noGrp="1"/>
          </p:cNvSpPr>
          <p:nvPr>
            <p:ph idx="1"/>
          </p:nvPr>
        </p:nvSpPr>
        <p:spPr>
          <a:xfrm>
            <a:off x="2086708" y="911095"/>
            <a:ext cx="8018584" cy="5035810"/>
          </a:xfrm>
        </p:spPr>
        <p:txBody>
          <a:bodyPr>
            <a:normAutofit/>
          </a:bodyPr>
          <a:lstStyle/>
          <a:p>
            <a:pPr marL="0" indent="0" algn="ctr">
              <a:buNone/>
            </a:pPr>
            <a:r>
              <a:rPr lang="en-US" dirty="0"/>
              <a:t>“25 I know that my redeemer lives,</a:t>
            </a:r>
          </a:p>
          <a:p>
            <a:pPr marL="0" indent="0" algn="ctr">
              <a:buNone/>
            </a:pPr>
            <a:r>
              <a:rPr lang="en-US" dirty="0"/>
              <a:t>    and that in the end he will stand on the earth.</a:t>
            </a:r>
          </a:p>
          <a:p>
            <a:pPr marL="0" indent="0" algn="ctr">
              <a:buNone/>
            </a:pPr>
            <a:r>
              <a:rPr lang="en-US" dirty="0"/>
              <a:t>26 And after my skin has been destroyed,</a:t>
            </a:r>
          </a:p>
          <a:p>
            <a:pPr marL="0" indent="0" algn="ctr">
              <a:buNone/>
            </a:pPr>
            <a:r>
              <a:rPr lang="en-US" dirty="0"/>
              <a:t>    yet in my flesh I will see God;</a:t>
            </a:r>
          </a:p>
          <a:p>
            <a:pPr marL="0" indent="0" algn="ctr">
              <a:buNone/>
            </a:pPr>
            <a:r>
              <a:rPr lang="en-US" dirty="0"/>
              <a:t>27 I myself will see him</a:t>
            </a:r>
          </a:p>
          <a:p>
            <a:pPr marL="0" indent="0" algn="ctr">
              <a:buNone/>
            </a:pPr>
            <a:r>
              <a:rPr lang="en-US" dirty="0"/>
              <a:t>    with my own eyes—I, and not another.</a:t>
            </a:r>
          </a:p>
          <a:p>
            <a:pPr marL="0" indent="0" algn="ctr">
              <a:buNone/>
            </a:pPr>
            <a:r>
              <a:rPr lang="en-US" dirty="0"/>
              <a:t>    How my heart yearns within me!”</a:t>
            </a:r>
          </a:p>
          <a:p>
            <a:pPr marL="0" indent="0" algn="ctr">
              <a:buNone/>
            </a:pPr>
            <a:endParaRPr lang="en-US" dirty="0"/>
          </a:p>
          <a:p>
            <a:pPr marL="0" indent="0" algn="ctr">
              <a:buNone/>
            </a:pPr>
            <a:r>
              <a:rPr lang="en-US" dirty="0"/>
              <a:t>Job 19:25-27</a:t>
            </a:r>
          </a:p>
          <a:p>
            <a:pPr marL="0" indent="0" algn="ctr">
              <a:buNone/>
            </a:pPr>
            <a:endParaRPr lang="en-US" dirty="0"/>
          </a:p>
          <a:p>
            <a:pPr marL="0" indent="0" algn="ctr">
              <a:buNone/>
            </a:pPr>
            <a:endParaRPr lang="en-US" dirty="0"/>
          </a:p>
        </p:txBody>
      </p:sp>
    </p:spTree>
    <p:extLst>
      <p:ext uri="{BB962C8B-B14F-4D97-AF65-F5344CB8AC3E}">
        <p14:creationId xmlns:p14="http://schemas.microsoft.com/office/powerpoint/2010/main" val="3546188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8B4E1-A44E-00DD-4CA5-DECB46E33042}"/>
              </a:ext>
            </a:extLst>
          </p:cNvPr>
          <p:cNvSpPr>
            <a:spLocks noGrp="1"/>
          </p:cNvSpPr>
          <p:nvPr>
            <p:ph type="title"/>
          </p:nvPr>
        </p:nvSpPr>
        <p:spPr/>
        <p:txBody>
          <a:bodyPr/>
          <a:lstStyle/>
          <a:p>
            <a:r>
              <a:rPr lang="en-US" dirty="0"/>
              <a:t>Ruth 3 v 1-2a</a:t>
            </a:r>
          </a:p>
        </p:txBody>
      </p:sp>
      <p:sp>
        <p:nvSpPr>
          <p:cNvPr id="3" name="Content Placeholder 2">
            <a:extLst>
              <a:ext uri="{FF2B5EF4-FFF2-40B4-BE49-F238E27FC236}">
                <a16:creationId xmlns:a16="http://schemas.microsoft.com/office/drawing/2014/main" id="{5942C0EE-269E-D19B-1868-85DBCFDA9CD4}"/>
              </a:ext>
            </a:extLst>
          </p:cNvPr>
          <p:cNvSpPr>
            <a:spLocks noGrp="1"/>
          </p:cNvSpPr>
          <p:nvPr>
            <p:ph idx="1"/>
          </p:nvPr>
        </p:nvSpPr>
        <p:spPr/>
        <p:txBody>
          <a:bodyPr/>
          <a:lstStyle/>
          <a:p>
            <a:pPr marL="0" indent="0">
              <a:buNone/>
            </a:pPr>
            <a:r>
              <a:rPr lang="en-US" dirty="0"/>
              <a:t>1 Then Naomi her mother-in-law said to her, “My daughter, shall I not seek</a:t>
            </a:r>
            <a:r>
              <a:rPr lang="en-US" u="sng" dirty="0"/>
              <a:t> security </a:t>
            </a:r>
            <a:r>
              <a:rPr lang="en-US" dirty="0"/>
              <a:t>for you, that it may be well with you? </a:t>
            </a:r>
          </a:p>
          <a:p>
            <a:pPr marL="0" indent="0">
              <a:buNone/>
            </a:pPr>
            <a:r>
              <a:rPr lang="en-US" dirty="0"/>
              <a:t>2 Now Boaz, whose young women you were with, is he not our </a:t>
            </a:r>
            <a:r>
              <a:rPr lang="en-US" u="sng" dirty="0"/>
              <a:t>relative</a:t>
            </a:r>
            <a:r>
              <a:rPr lang="en-US" dirty="0"/>
              <a:t>? </a:t>
            </a:r>
          </a:p>
          <a:p>
            <a:pPr marL="0" indent="0">
              <a:buNone/>
            </a:pPr>
            <a:endParaRPr lang="en-US" dirty="0"/>
          </a:p>
          <a:p>
            <a:pPr marL="0" indent="0">
              <a:buNone/>
            </a:pPr>
            <a:endParaRPr lang="en-US" dirty="0"/>
          </a:p>
          <a:p>
            <a:endParaRPr lang="en-US" dirty="0"/>
          </a:p>
          <a:p>
            <a:endParaRPr lang="en-US" dirty="0"/>
          </a:p>
        </p:txBody>
      </p:sp>
      <p:sp>
        <p:nvSpPr>
          <p:cNvPr id="4" name="TextBox 3">
            <a:extLst>
              <a:ext uri="{FF2B5EF4-FFF2-40B4-BE49-F238E27FC236}">
                <a16:creationId xmlns:a16="http://schemas.microsoft.com/office/drawing/2014/main" id="{B381DB3B-FB00-9829-E683-9C30EF3CD399}"/>
              </a:ext>
            </a:extLst>
          </p:cNvPr>
          <p:cNvSpPr txBox="1"/>
          <p:nvPr/>
        </p:nvSpPr>
        <p:spPr>
          <a:xfrm>
            <a:off x="2277978" y="4347411"/>
            <a:ext cx="7844590" cy="523220"/>
          </a:xfrm>
          <a:prstGeom prst="rect">
            <a:avLst/>
          </a:prstGeom>
          <a:noFill/>
        </p:spPr>
        <p:txBody>
          <a:bodyPr wrap="square" rtlCol="0">
            <a:spAutoFit/>
          </a:bodyPr>
          <a:lstStyle/>
          <a:p>
            <a:r>
              <a:rPr lang="en-US" sz="2800" dirty="0"/>
              <a:t>Hebrew noun “</a:t>
            </a:r>
            <a:r>
              <a:rPr lang="en-US" sz="2800" dirty="0" err="1"/>
              <a:t>moda</a:t>
            </a:r>
            <a:r>
              <a:rPr lang="en-US" sz="2800" dirty="0"/>
              <a:t>” simply means “relative”</a:t>
            </a:r>
          </a:p>
        </p:txBody>
      </p:sp>
      <p:cxnSp>
        <p:nvCxnSpPr>
          <p:cNvPr id="6" name="Straight Arrow Connector 5">
            <a:extLst>
              <a:ext uri="{FF2B5EF4-FFF2-40B4-BE49-F238E27FC236}">
                <a16:creationId xmlns:a16="http://schemas.microsoft.com/office/drawing/2014/main" id="{63FC4322-C65E-1D64-C396-E15C27F0D4C0}"/>
              </a:ext>
            </a:extLst>
          </p:cNvPr>
          <p:cNvCxnSpPr/>
          <p:nvPr/>
        </p:nvCxnSpPr>
        <p:spPr>
          <a:xfrm>
            <a:off x="1684421" y="3577389"/>
            <a:ext cx="593557" cy="77002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546483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A7BE4-FDEF-A548-17BA-AE2EA4B81D97}"/>
              </a:ext>
            </a:extLst>
          </p:cNvPr>
          <p:cNvSpPr>
            <a:spLocks noGrp="1"/>
          </p:cNvSpPr>
          <p:nvPr>
            <p:ph type="title"/>
          </p:nvPr>
        </p:nvSpPr>
        <p:spPr/>
        <p:txBody>
          <a:bodyPr/>
          <a:lstStyle/>
          <a:p>
            <a:r>
              <a:rPr lang="en-US" dirty="0"/>
              <a:t>Ruth 3 v 2b-5</a:t>
            </a:r>
          </a:p>
        </p:txBody>
      </p:sp>
      <p:sp>
        <p:nvSpPr>
          <p:cNvPr id="3" name="Content Placeholder 2">
            <a:extLst>
              <a:ext uri="{FF2B5EF4-FFF2-40B4-BE49-F238E27FC236}">
                <a16:creationId xmlns:a16="http://schemas.microsoft.com/office/drawing/2014/main" id="{AE4D68EA-BC27-F1BF-331F-BC25EEEEFC38}"/>
              </a:ext>
            </a:extLst>
          </p:cNvPr>
          <p:cNvSpPr>
            <a:spLocks noGrp="1"/>
          </p:cNvSpPr>
          <p:nvPr>
            <p:ph idx="1"/>
          </p:nvPr>
        </p:nvSpPr>
        <p:spPr/>
        <p:txBody>
          <a:bodyPr/>
          <a:lstStyle/>
          <a:p>
            <a:pPr marL="0" indent="0">
              <a:buNone/>
            </a:pPr>
            <a:r>
              <a:rPr lang="en-US" dirty="0"/>
              <a:t>In fact, he is winnowing barley tonight at the threshing floor. </a:t>
            </a:r>
          </a:p>
          <a:p>
            <a:pPr marL="0" indent="0">
              <a:buNone/>
            </a:pPr>
            <a:r>
              <a:rPr lang="en-US" dirty="0"/>
              <a:t>3 Therefore wash yourself and anoint yourself, put on your best garment and go down to the threshing floor; but do not make yourself known to the man until he has finished eating and drinking.</a:t>
            </a:r>
          </a:p>
          <a:p>
            <a:pPr marL="0" indent="0">
              <a:buNone/>
            </a:pPr>
            <a:r>
              <a:rPr lang="en-US" dirty="0"/>
              <a:t> 4 Then it shall be, when he lies down, that you shall notice the place where he lies; and you shall go in, uncover his feet, and lie down; and he will tell you what you should do.” </a:t>
            </a:r>
          </a:p>
          <a:p>
            <a:pPr marL="0" indent="0">
              <a:buNone/>
            </a:pPr>
            <a:r>
              <a:rPr lang="en-US" dirty="0"/>
              <a:t>5 And Ruth said to her, “All that you say to me I will do.”</a:t>
            </a:r>
          </a:p>
        </p:txBody>
      </p:sp>
    </p:spTree>
    <p:extLst>
      <p:ext uri="{BB962C8B-B14F-4D97-AF65-F5344CB8AC3E}">
        <p14:creationId xmlns:p14="http://schemas.microsoft.com/office/powerpoint/2010/main" val="1784075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8654B-AD70-50FC-5FB7-CA32676EC229}"/>
              </a:ext>
            </a:extLst>
          </p:cNvPr>
          <p:cNvSpPr>
            <a:spLocks noGrp="1"/>
          </p:cNvSpPr>
          <p:nvPr>
            <p:ph type="title"/>
          </p:nvPr>
        </p:nvSpPr>
        <p:spPr/>
        <p:txBody>
          <a:bodyPr/>
          <a:lstStyle/>
          <a:p>
            <a:r>
              <a:rPr lang="en-US" dirty="0"/>
              <a:t>“Kinsman-Redeemer” roles</a:t>
            </a:r>
          </a:p>
        </p:txBody>
      </p:sp>
      <p:sp>
        <p:nvSpPr>
          <p:cNvPr id="3" name="Content Placeholder 2">
            <a:extLst>
              <a:ext uri="{FF2B5EF4-FFF2-40B4-BE49-F238E27FC236}">
                <a16:creationId xmlns:a16="http://schemas.microsoft.com/office/drawing/2014/main" id="{FB617CDE-6E0B-2956-B854-2F442EFF8F8A}"/>
              </a:ext>
            </a:extLst>
          </p:cNvPr>
          <p:cNvSpPr>
            <a:spLocks noGrp="1"/>
          </p:cNvSpPr>
          <p:nvPr>
            <p:ph idx="1"/>
          </p:nvPr>
        </p:nvSpPr>
        <p:spPr>
          <a:xfrm>
            <a:off x="421105" y="1845720"/>
            <a:ext cx="10515600" cy="4351338"/>
          </a:xfrm>
        </p:spPr>
        <p:txBody>
          <a:bodyPr>
            <a:normAutofit lnSpcReduction="10000"/>
          </a:bodyPr>
          <a:lstStyle/>
          <a:p>
            <a:pPr marL="0" indent="0">
              <a:buNone/>
            </a:pPr>
            <a:r>
              <a:rPr lang="en-US" dirty="0"/>
              <a:t>1. Buy back family land that had been forfeited</a:t>
            </a:r>
          </a:p>
          <a:p>
            <a:pPr lvl="1"/>
            <a:r>
              <a:rPr lang="en-US" dirty="0"/>
              <a:t>Leviticus 25:25-27</a:t>
            </a:r>
          </a:p>
          <a:p>
            <a:pPr lvl="1"/>
            <a:endParaRPr lang="en-US" dirty="0"/>
          </a:p>
          <a:p>
            <a:pPr marL="0" indent="0">
              <a:buNone/>
            </a:pPr>
            <a:r>
              <a:rPr lang="en-US" dirty="0"/>
              <a:t>2. Buy back a fellow Israelite out of slavery</a:t>
            </a:r>
          </a:p>
          <a:p>
            <a:pPr lvl="1"/>
            <a:r>
              <a:rPr lang="en-US" dirty="0"/>
              <a:t>Leviticus 25:47-49</a:t>
            </a:r>
          </a:p>
          <a:p>
            <a:pPr lvl="1"/>
            <a:endParaRPr lang="en-US" dirty="0"/>
          </a:p>
          <a:p>
            <a:pPr marL="0" indent="0">
              <a:buNone/>
            </a:pPr>
            <a:r>
              <a:rPr lang="en-US" dirty="0"/>
              <a:t>3. Avenge the murder of a family member</a:t>
            </a:r>
          </a:p>
          <a:p>
            <a:pPr lvl="1"/>
            <a:r>
              <a:rPr lang="en-US" dirty="0"/>
              <a:t>Numbers 35:19-21</a:t>
            </a:r>
          </a:p>
          <a:p>
            <a:pPr lvl="1"/>
            <a:endParaRPr lang="en-US" dirty="0"/>
          </a:p>
          <a:p>
            <a:pPr marL="0" indent="0">
              <a:buNone/>
            </a:pPr>
            <a:r>
              <a:rPr lang="en-US" dirty="0"/>
              <a:t>4. Carry on the family name by marrying a childless widow</a:t>
            </a:r>
          </a:p>
          <a:p>
            <a:pPr lvl="1"/>
            <a:r>
              <a:rPr lang="en-US" dirty="0"/>
              <a:t>Deuteronomy 25:5 &amp; 6</a:t>
            </a:r>
          </a:p>
          <a:p>
            <a:pPr lvl="1"/>
            <a:endParaRPr lang="en-US" dirty="0"/>
          </a:p>
          <a:p>
            <a:pPr lvl="1"/>
            <a:endParaRPr lang="en-US" dirty="0"/>
          </a:p>
        </p:txBody>
      </p:sp>
      <p:pic>
        <p:nvPicPr>
          <p:cNvPr id="4" name="Picture 3">
            <a:extLst>
              <a:ext uri="{FF2B5EF4-FFF2-40B4-BE49-F238E27FC236}">
                <a16:creationId xmlns:a16="http://schemas.microsoft.com/office/drawing/2014/main" id="{F7218266-75E7-698E-41E6-F47E1C196FD6}"/>
              </a:ext>
            </a:extLst>
          </p:cNvPr>
          <p:cNvPicPr>
            <a:picLocks noChangeAspect="1"/>
          </p:cNvPicPr>
          <p:nvPr/>
        </p:nvPicPr>
        <p:blipFill>
          <a:blip r:embed="rId2"/>
          <a:srcRect l="31149" t="16849" r="31974" b="859"/>
          <a:stretch/>
        </p:blipFill>
        <p:spPr>
          <a:xfrm>
            <a:off x="8053137" y="210093"/>
            <a:ext cx="4026568" cy="2899731"/>
          </a:xfrm>
          <a:prstGeom prst="rect">
            <a:avLst/>
          </a:prstGeom>
        </p:spPr>
      </p:pic>
    </p:spTree>
    <p:extLst>
      <p:ext uri="{BB962C8B-B14F-4D97-AF65-F5344CB8AC3E}">
        <p14:creationId xmlns:p14="http://schemas.microsoft.com/office/powerpoint/2010/main" val="4282686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803B6-DDAE-34F8-A156-4730A5FBE2F4}"/>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8DBEAC98-0DDD-C811-3FA7-B4925ADC6124}"/>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EAB76417-A173-9D14-8EBF-B95ABCBA88C8}"/>
              </a:ext>
            </a:extLst>
          </p:cNvPr>
          <p:cNvPicPr>
            <a:picLocks noChangeAspect="1"/>
          </p:cNvPicPr>
          <p:nvPr/>
        </p:nvPicPr>
        <p:blipFill>
          <a:blip r:embed="rId2"/>
          <a:srcRect l="2412" t="2623" r="2038" b="16066"/>
          <a:stretch/>
        </p:blipFill>
        <p:spPr>
          <a:xfrm>
            <a:off x="1019330" y="209862"/>
            <a:ext cx="10193313" cy="6505731"/>
          </a:xfrm>
          <a:prstGeom prst="rect">
            <a:avLst/>
          </a:prstGeom>
        </p:spPr>
      </p:pic>
      <p:sp>
        <p:nvSpPr>
          <p:cNvPr id="5" name="Title 1">
            <a:extLst>
              <a:ext uri="{FF2B5EF4-FFF2-40B4-BE49-F238E27FC236}">
                <a16:creationId xmlns:a16="http://schemas.microsoft.com/office/drawing/2014/main" id="{A725F1CE-518C-4F27-8DCB-8C8EC7E61A5C}"/>
              </a:ext>
            </a:extLst>
          </p:cNvPr>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dirty="0"/>
              <a:t>The threshing floor</a:t>
            </a:r>
          </a:p>
        </p:txBody>
      </p:sp>
    </p:spTree>
    <p:extLst>
      <p:ext uri="{BB962C8B-B14F-4D97-AF65-F5344CB8AC3E}">
        <p14:creationId xmlns:p14="http://schemas.microsoft.com/office/powerpoint/2010/main" val="3470932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A029D-287D-509F-F9C1-9E46927E71FB}"/>
              </a:ext>
            </a:extLst>
          </p:cNvPr>
          <p:cNvSpPr>
            <a:spLocks noGrp="1"/>
          </p:cNvSpPr>
          <p:nvPr>
            <p:ph type="title"/>
          </p:nvPr>
        </p:nvSpPr>
        <p:spPr/>
        <p:txBody>
          <a:bodyPr/>
          <a:lstStyle/>
          <a:p>
            <a:r>
              <a:rPr lang="en-US" dirty="0"/>
              <a:t>Ruth 3 v 6 &amp; 7</a:t>
            </a:r>
          </a:p>
        </p:txBody>
      </p:sp>
      <p:sp>
        <p:nvSpPr>
          <p:cNvPr id="3" name="Content Placeholder 2">
            <a:extLst>
              <a:ext uri="{FF2B5EF4-FFF2-40B4-BE49-F238E27FC236}">
                <a16:creationId xmlns:a16="http://schemas.microsoft.com/office/drawing/2014/main" id="{351C2C43-8DF8-4C43-BEB4-A6273B56588E}"/>
              </a:ext>
            </a:extLst>
          </p:cNvPr>
          <p:cNvSpPr>
            <a:spLocks noGrp="1"/>
          </p:cNvSpPr>
          <p:nvPr>
            <p:ph idx="1"/>
          </p:nvPr>
        </p:nvSpPr>
        <p:spPr/>
        <p:txBody>
          <a:bodyPr/>
          <a:lstStyle/>
          <a:p>
            <a:pPr marL="0" indent="0">
              <a:buNone/>
            </a:pPr>
            <a:r>
              <a:rPr lang="en-US" dirty="0"/>
              <a:t>6 So she went down to the threshing floor and did according to all that her mother-in-law instructed her. </a:t>
            </a:r>
          </a:p>
          <a:p>
            <a:pPr marL="0" indent="0">
              <a:buNone/>
            </a:pPr>
            <a:r>
              <a:rPr lang="en-US" dirty="0"/>
              <a:t>7 And after Boaz had eaten and drunk, and his heart was cheerful, he went to lie down at the end of the heap of grain; and she came softly, uncovered his feet, and lay down.</a:t>
            </a:r>
          </a:p>
        </p:txBody>
      </p:sp>
    </p:spTree>
    <p:extLst>
      <p:ext uri="{BB962C8B-B14F-4D97-AF65-F5344CB8AC3E}">
        <p14:creationId xmlns:p14="http://schemas.microsoft.com/office/powerpoint/2010/main" val="988041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6C146-37C4-5EDF-4BB8-661DFCF8C437}"/>
              </a:ext>
            </a:extLst>
          </p:cNvPr>
          <p:cNvSpPr>
            <a:spLocks noGrp="1"/>
          </p:cNvSpPr>
          <p:nvPr>
            <p:ph type="title"/>
          </p:nvPr>
        </p:nvSpPr>
        <p:spPr/>
        <p:txBody>
          <a:bodyPr/>
          <a:lstStyle/>
          <a:p>
            <a:r>
              <a:rPr lang="en-US" dirty="0"/>
              <a:t>Ruth 3 v 8 &amp; 9</a:t>
            </a:r>
          </a:p>
        </p:txBody>
      </p:sp>
      <p:sp>
        <p:nvSpPr>
          <p:cNvPr id="3" name="Content Placeholder 2">
            <a:extLst>
              <a:ext uri="{FF2B5EF4-FFF2-40B4-BE49-F238E27FC236}">
                <a16:creationId xmlns:a16="http://schemas.microsoft.com/office/drawing/2014/main" id="{B03534AC-649C-269E-D0C0-C588FA35BD9A}"/>
              </a:ext>
            </a:extLst>
          </p:cNvPr>
          <p:cNvSpPr>
            <a:spLocks noGrp="1"/>
          </p:cNvSpPr>
          <p:nvPr>
            <p:ph idx="1"/>
          </p:nvPr>
        </p:nvSpPr>
        <p:spPr/>
        <p:txBody>
          <a:bodyPr/>
          <a:lstStyle/>
          <a:p>
            <a:pPr marL="0" indent="0">
              <a:buNone/>
            </a:pPr>
            <a:r>
              <a:rPr lang="en-US" dirty="0"/>
              <a:t>8 Now it happened at midnight that the man was startled, and turned himself; and there, a woman was lying at his feet. </a:t>
            </a:r>
          </a:p>
          <a:p>
            <a:pPr marL="0" indent="0">
              <a:buNone/>
            </a:pPr>
            <a:r>
              <a:rPr lang="en-US" dirty="0"/>
              <a:t>9 And he said, “Who are you?”</a:t>
            </a:r>
          </a:p>
          <a:p>
            <a:pPr marL="0" indent="0">
              <a:buNone/>
            </a:pPr>
            <a:r>
              <a:rPr lang="en-US" dirty="0"/>
              <a:t>So she answered, “I am Ruth, your maidservant. Take your maidservant under your wing, for you are a </a:t>
            </a:r>
            <a:r>
              <a:rPr lang="en-US" u="sng" dirty="0"/>
              <a:t>close relative</a:t>
            </a:r>
            <a:r>
              <a:rPr lang="en-US" dirty="0"/>
              <a:t>.”</a:t>
            </a:r>
          </a:p>
          <a:p>
            <a:endParaRPr lang="en-US" dirty="0"/>
          </a:p>
        </p:txBody>
      </p:sp>
      <p:sp>
        <p:nvSpPr>
          <p:cNvPr id="4" name="TextBox 3">
            <a:extLst>
              <a:ext uri="{FF2B5EF4-FFF2-40B4-BE49-F238E27FC236}">
                <a16:creationId xmlns:a16="http://schemas.microsoft.com/office/drawing/2014/main" id="{CEE7C99B-E512-7D59-779B-FC15E4357236}"/>
              </a:ext>
            </a:extLst>
          </p:cNvPr>
          <p:cNvSpPr txBox="1"/>
          <p:nvPr/>
        </p:nvSpPr>
        <p:spPr>
          <a:xfrm>
            <a:off x="2173704" y="5069306"/>
            <a:ext cx="8478253" cy="523220"/>
          </a:xfrm>
          <a:prstGeom prst="rect">
            <a:avLst/>
          </a:prstGeom>
          <a:noFill/>
        </p:spPr>
        <p:txBody>
          <a:bodyPr wrap="square" rtlCol="0">
            <a:spAutoFit/>
          </a:bodyPr>
          <a:lstStyle/>
          <a:p>
            <a:r>
              <a:rPr lang="en-US" sz="2800" dirty="0"/>
              <a:t>Hebrew word “go-</a:t>
            </a:r>
            <a:r>
              <a:rPr lang="en-US" sz="2800" dirty="0" err="1"/>
              <a:t>el</a:t>
            </a:r>
            <a:r>
              <a:rPr lang="en-US" sz="2800" dirty="0"/>
              <a:t>” meaning “kinsman-redeemer”</a:t>
            </a:r>
          </a:p>
        </p:txBody>
      </p:sp>
      <p:cxnSp>
        <p:nvCxnSpPr>
          <p:cNvPr id="6" name="Straight Arrow Connector 5">
            <a:extLst>
              <a:ext uri="{FF2B5EF4-FFF2-40B4-BE49-F238E27FC236}">
                <a16:creationId xmlns:a16="http://schemas.microsoft.com/office/drawing/2014/main" id="{71EF1980-22A8-D7E7-5B77-823CECCFC5AE}"/>
              </a:ext>
            </a:extLst>
          </p:cNvPr>
          <p:cNvCxnSpPr/>
          <p:nvPr/>
        </p:nvCxnSpPr>
        <p:spPr>
          <a:xfrm flipH="1">
            <a:off x="5229726" y="4138863"/>
            <a:ext cx="2374232" cy="93044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14183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6E709-B098-FEBD-9097-5DF05D04C477}"/>
              </a:ext>
            </a:extLst>
          </p:cNvPr>
          <p:cNvSpPr>
            <a:spLocks noGrp="1"/>
          </p:cNvSpPr>
          <p:nvPr>
            <p:ph type="title"/>
          </p:nvPr>
        </p:nvSpPr>
        <p:spPr/>
        <p:txBody>
          <a:bodyPr/>
          <a:lstStyle/>
          <a:p>
            <a:r>
              <a:rPr lang="en-US" dirty="0"/>
              <a:t>Ruth 3 v 10 &amp; 11</a:t>
            </a:r>
          </a:p>
        </p:txBody>
      </p:sp>
      <p:sp>
        <p:nvSpPr>
          <p:cNvPr id="3" name="Content Placeholder 2">
            <a:extLst>
              <a:ext uri="{FF2B5EF4-FFF2-40B4-BE49-F238E27FC236}">
                <a16:creationId xmlns:a16="http://schemas.microsoft.com/office/drawing/2014/main" id="{9E692B15-1B60-D7F7-BB29-9EC2BC5DAD35}"/>
              </a:ext>
            </a:extLst>
          </p:cNvPr>
          <p:cNvSpPr>
            <a:spLocks noGrp="1"/>
          </p:cNvSpPr>
          <p:nvPr>
            <p:ph idx="1"/>
          </p:nvPr>
        </p:nvSpPr>
        <p:spPr/>
        <p:txBody>
          <a:bodyPr/>
          <a:lstStyle/>
          <a:p>
            <a:pPr marL="0" indent="0">
              <a:buNone/>
            </a:pPr>
            <a:r>
              <a:rPr lang="en-US" dirty="0"/>
              <a:t>10 Then he said, “Blessed are you of the Lord, my daughter! For you have shown more kindness at the end than at the beginning, in that you did not go after young men, whether poor or rich. </a:t>
            </a:r>
          </a:p>
          <a:p>
            <a:pPr marL="0" indent="0">
              <a:buNone/>
            </a:pPr>
            <a:r>
              <a:rPr lang="en-US" dirty="0"/>
              <a:t>11 And now, my daughter, do not fear. I will do for you all that you request, for all the people of my town know that you are a virtuous woman. </a:t>
            </a:r>
          </a:p>
        </p:txBody>
      </p:sp>
    </p:spTree>
    <p:extLst>
      <p:ext uri="{BB962C8B-B14F-4D97-AF65-F5344CB8AC3E}">
        <p14:creationId xmlns:p14="http://schemas.microsoft.com/office/powerpoint/2010/main" val="4208205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25514-EF85-D33D-AF29-14F2D900E013}"/>
              </a:ext>
            </a:extLst>
          </p:cNvPr>
          <p:cNvSpPr>
            <a:spLocks noGrp="1"/>
          </p:cNvSpPr>
          <p:nvPr>
            <p:ph type="title"/>
          </p:nvPr>
        </p:nvSpPr>
        <p:spPr/>
        <p:txBody>
          <a:bodyPr/>
          <a:lstStyle/>
          <a:p>
            <a:r>
              <a:rPr lang="en-US" dirty="0"/>
              <a:t>Ruth 3 v 12 &amp; 13</a:t>
            </a:r>
          </a:p>
        </p:txBody>
      </p:sp>
      <p:sp>
        <p:nvSpPr>
          <p:cNvPr id="3" name="Content Placeholder 2">
            <a:extLst>
              <a:ext uri="{FF2B5EF4-FFF2-40B4-BE49-F238E27FC236}">
                <a16:creationId xmlns:a16="http://schemas.microsoft.com/office/drawing/2014/main" id="{3E833888-45B3-9D24-4B31-1DA9FED4108F}"/>
              </a:ext>
            </a:extLst>
          </p:cNvPr>
          <p:cNvSpPr>
            <a:spLocks noGrp="1"/>
          </p:cNvSpPr>
          <p:nvPr>
            <p:ph idx="1"/>
          </p:nvPr>
        </p:nvSpPr>
        <p:spPr/>
        <p:txBody>
          <a:bodyPr/>
          <a:lstStyle/>
          <a:p>
            <a:pPr marL="0" indent="0">
              <a:buNone/>
            </a:pPr>
            <a:r>
              <a:rPr lang="en-US" dirty="0"/>
              <a:t>12 Now it is true that I am a </a:t>
            </a:r>
            <a:r>
              <a:rPr lang="en-US" u="sng" dirty="0"/>
              <a:t>close relative</a:t>
            </a:r>
            <a:r>
              <a:rPr lang="en-US" dirty="0"/>
              <a:t>; however, there is a relative closer than I. </a:t>
            </a:r>
          </a:p>
          <a:p>
            <a:pPr marL="0" indent="0">
              <a:buNone/>
            </a:pPr>
            <a:r>
              <a:rPr lang="en-US" dirty="0"/>
              <a:t>13 Stay this night, and in the morning it shall be that if he will perform the duty of a close relative for you—good; let him do it. </a:t>
            </a:r>
          </a:p>
          <a:p>
            <a:pPr marL="0" indent="0">
              <a:buNone/>
            </a:pPr>
            <a:r>
              <a:rPr lang="en-US" dirty="0"/>
              <a:t>But if he does not want to perform the duty for you, then I will perform the duty for you, as the Lord lives! </a:t>
            </a:r>
          </a:p>
          <a:p>
            <a:pPr marL="0" indent="0">
              <a:buNone/>
            </a:pPr>
            <a:r>
              <a:rPr lang="en-US" dirty="0"/>
              <a:t>Lie down until morning.”</a:t>
            </a:r>
          </a:p>
        </p:txBody>
      </p:sp>
    </p:spTree>
    <p:extLst>
      <p:ext uri="{BB962C8B-B14F-4D97-AF65-F5344CB8AC3E}">
        <p14:creationId xmlns:p14="http://schemas.microsoft.com/office/powerpoint/2010/main" val="37492603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199</TotalTime>
  <Words>870</Words>
  <Application>Microsoft Office PowerPoint</Application>
  <PresentationFormat>Widescreen</PresentationFormat>
  <Paragraphs>70</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Alasassy Caps</vt:lpstr>
      <vt:lpstr>Aptos</vt:lpstr>
      <vt:lpstr>Aptos Display</vt:lpstr>
      <vt:lpstr>Arial</vt:lpstr>
      <vt:lpstr>Office Theme</vt:lpstr>
      <vt:lpstr>PowerPoint Presentation</vt:lpstr>
      <vt:lpstr>Ruth 3 v 1-2a</vt:lpstr>
      <vt:lpstr>Ruth 3 v 2b-5</vt:lpstr>
      <vt:lpstr>“Kinsman-Redeemer” roles</vt:lpstr>
      <vt:lpstr>PowerPoint Presentation</vt:lpstr>
      <vt:lpstr>Ruth 3 v 6 &amp; 7</vt:lpstr>
      <vt:lpstr>Ruth 3 v 8 &amp; 9</vt:lpstr>
      <vt:lpstr>Ruth 3 v 10 &amp; 11</vt:lpstr>
      <vt:lpstr>Ruth 3 v 12 &amp; 13</vt:lpstr>
      <vt:lpstr>Ruth 3 v 14 </vt:lpstr>
      <vt:lpstr>Ruth 3 v 15</vt:lpstr>
      <vt:lpstr>Ruth 3 v 16 &amp; 17</vt:lpstr>
      <vt:lpstr>Ruth 3 v 18</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Heather Macfarlane</dc:creator>
  <cp:lastModifiedBy>Heather Macfarlane</cp:lastModifiedBy>
  <cp:revision>2</cp:revision>
  <dcterms:created xsi:type="dcterms:W3CDTF">2024-09-14T20:18:36Z</dcterms:created>
  <dcterms:modified xsi:type="dcterms:W3CDTF">2024-09-15T05:34:13Z</dcterms:modified>
</cp:coreProperties>
</file>