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7" r:id="rId3"/>
    <p:sldId id="258" r:id="rId4"/>
    <p:sldId id="259" r:id="rId5"/>
    <p:sldId id="261" r:id="rId6"/>
    <p:sldId id="267" r:id="rId7"/>
    <p:sldId id="266" r:id="rId8"/>
    <p:sldId id="265" r:id="rId9"/>
    <p:sldId id="264" r:id="rId10"/>
    <p:sldId id="263" r:id="rId11"/>
    <p:sldId id="268" r:id="rId12"/>
    <p:sldId id="26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FDEEA-B7DE-92F8-47B1-3D467AF736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1A73C1-10F5-6910-1E8D-B2129B8F83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F8AC39-6283-D104-CEE9-10C52701A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7CCED-AAEA-403A-ADD7-051BDFAB6C79}" type="datetimeFigureOut">
              <a:rPr lang="en-ZA" smtClean="0"/>
              <a:t>2024/08/18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358B1F-16BF-F33D-A167-E22841B7A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1F0745-5C26-BA77-7EA8-58407E187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ADCEE-E32E-4832-A8A9-9ABC59FB72C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29322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70F5D-6214-03C7-5957-034640496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4C9BD4-2915-F7F0-02FC-FB08D6D3B8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FA533C-8FCB-B4E1-7833-76FBFD227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7CCED-AAEA-403A-ADD7-051BDFAB6C79}" type="datetimeFigureOut">
              <a:rPr lang="en-ZA" smtClean="0"/>
              <a:t>2024/08/18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FAEAD7-757F-7FB8-AE9B-8AC78811D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95148D-F73A-AC58-2679-949A52D1D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ADCEE-E32E-4832-A8A9-9ABC59FB72C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47322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89531A-0C96-8EE6-2245-7CCBF8E6AB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D6E147-0448-BD54-09E7-2737D6F273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3ABF9B-F825-DA6F-72AD-035E30FE7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7CCED-AAEA-403A-ADD7-051BDFAB6C79}" type="datetimeFigureOut">
              <a:rPr lang="en-ZA" smtClean="0"/>
              <a:t>2024/08/18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CFF5D7-1677-1925-06E9-5509E583B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CACD99-E574-0C10-5C4B-CC23DDBCF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ADCEE-E32E-4832-A8A9-9ABC59FB72C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18925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D2D6B4-7016-590C-D422-E0D8E3C00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ABBC80-329F-CDB9-6244-795A1BEF84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0D4E69-AF92-DD23-B91F-927E543DF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7CCED-AAEA-403A-ADD7-051BDFAB6C79}" type="datetimeFigureOut">
              <a:rPr lang="en-ZA" smtClean="0"/>
              <a:t>2024/08/18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C4B0FD-7A9A-A14C-4A77-A97589B99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8339C3-67EE-AB90-D858-CC8680630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ADCEE-E32E-4832-A8A9-9ABC59FB72C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69515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7A1A4-C7CB-7C9D-163B-E98F49E7E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E2D9D9-AFF6-4545-6BA7-06D93BE967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3A0353-A1A1-6B9A-B1EE-7A4F06E89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7CCED-AAEA-403A-ADD7-051BDFAB6C79}" type="datetimeFigureOut">
              <a:rPr lang="en-ZA" smtClean="0"/>
              <a:t>2024/08/18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5344A5-4D47-B81D-B1FA-831030D4D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A3D695-DEA8-A2D6-978F-35480E9BD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ADCEE-E32E-4832-A8A9-9ABC59FB72C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32551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9F764-9214-B9D6-1E37-9EBB4E23E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6B374F-AD4E-82B6-B84B-3CCD059D62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1BEA93-E9B9-11FA-F0EF-75E26E297A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77FE75-11CF-BF60-8C1C-7279E647D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7CCED-AAEA-403A-ADD7-051BDFAB6C79}" type="datetimeFigureOut">
              <a:rPr lang="en-ZA" smtClean="0"/>
              <a:t>2024/08/18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8F9A19-AE2F-E6C0-F4F6-1E673B33E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D3D7AC-CBF2-FA50-3FB4-145270757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ADCEE-E32E-4832-A8A9-9ABC59FB72C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25463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B18E0-E9F0-F792-655F-F6C9008A8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2B1577-D092-9247-C3E1-6979147ADD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F52FFA-C9D3-DDDB-64BC-22782B67A2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2A889A-88DC-2B68-9D86-64D70D4460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C8AFBA-BB51-4750-643C-4B734DF62F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C8CCB8-AEDD-63D0-7DB6-D909CE54B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7CCED-AAEA-403A-ADD7-051BDFAB6C79}" type="datetimeFigureOut">
              <a:rPr lang="en-ZA" smtClean="0"/>
              <a:t>2024/08/18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0B26A3-9BB7-3B20-72DB-D0F6D521F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DD3F91-48F0-CDE7-8958-0B021A1E3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ADCEE-E32E-4832-A8A9-9ABC59FB72C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9215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C6C72-8F06-24C0-5F40-0ED79959A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BE65BE-9F2A-487F-FF07-747A2A79E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7CCED-AAEA-403A-ADD7-051BDFAB6C79}" type="datetimeFigureOut">
              <a:rPr lang="en-ZA" smtClean="0"/>
              <a:t>2024/08/18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F3AB19-4377-6878-A54B-8D7EBB5A1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67C989-2B70-99DC-7EC2-B46036440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ADCEE-E32E-4832-A8A9-9ABC59FB72C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66070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AA6CDF-1955-9920-3673-C0A0B7CE1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7CCED-AAEA-403A-ADD7-051BDFAB6C79}" type="datetimeFigureOut">
              <a:rPr lang="en-ZA" smtClean="0"/>
              <a:t>2024/08/18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31D15A-FFCC-3E72-B833-69D882713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077BE3-2991-83BD-820E-F8F0666FA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ADCEE-E32E-4832-A8A9-9ABC59FB72C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08196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6CCE1-D3DA-DE4C-3729-588DAC4B5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9833FA-81AB-2662-5BA3-8F1AABC979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EC4E77-C31B-3C71-6FCA-B90054B46A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24D592-A274-EC9E-AA5C-56D34A749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7CCED-AAEA-403A-ADD7-051BDFAB6C79}" type="datetimeFigureOut">
              <a:rPr lang="en-ZA" smtClean="0"/>
              <a:t>2024/08/18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EA54C1-7266-1449-0722-9228B0ED7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E8237F-0762-58AC-C754-E36321C55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ADCEE-E32E-4832-A8A9-9ABC59FB72C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345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D3AEC-BC92-C8D2-E9DB-354818563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73C589-D455-95E6-9164-63C366CEC6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460E6D-051B-712F-4A39-44AF979E5F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F94914-3CB1-97DE-1F61-C90A8A7F1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7CCED-AAEA-403A-ADD7-051BDFAB6C79}" type="datetimeFigureOut">
              <a:rPr lang="en-ZA" smtClean="0"/>
              <a:t>2024/08/18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D1CA7B-4F51-ADFA-23BC-76176AF73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043399-A645-9787-CF3E-8172E80E6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ADCEE-E32E-4832-A8A9-9ABC59FB72C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11841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79511D-2A2E-EC78-690E-C21CC316C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BB015C-70E9-47DD-48B4-28ACD324CD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F92F87-B95B-C64B-326A-E0B4554B4C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57CCED-AAEA-403A-ADD7-051BDFAB6C79}" type="datetimeFigureOut">
              <a:rPr lang="en-ZA" smtClean="0"/>
              <a:t>2024/08/18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0DF383-01E3-0B4F-E25F-E6E39ACE3C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49580A-EDA1-94F2-2B25-C71453400E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7ADCEE-E32E-4832-A8A9-9ABC59FB72C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77206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F644F-052F-13AF-9B58-4E841E92C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376E7-9A27-EF9E-906F-D252C4306A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ZA" sz="6000" dirty="0"/>
          </a:p>
          <a:p>
            <a:pPr marL="0" indent="0" algn="ctr">
              <a:buNone/>
            </a:pPr>
            <a:r>
              <a:rPr lang="en-ZA" sz="6000" b="1" dirty="0"/>
              <a:t>BECAUSE GOD IS...SOVEREIGN</a:t>
            </a:r>
          </a:p>
        </p:txBody>
      </p:sp>
    </p:spTree>
    <p:extLst>
      <p:ext uri="{BB962C8B-B14F-4D97-AF65-F5344CB8AC3E}">
        <p14:creationId xmlns:p14="http://schemas.microsoft.com/office/powerpoint/2010/main" val="35449098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689A3-61DA-87BC-E9DF-FC19F328A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AFBC11-3A16-82E9-D07E-06761AEFD2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ZA" sz="4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Romans 8:38-39 </a:t>
            </a:r>
            <a:r>
              <a:rPr lang="en-ZA" sz="4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NKJV</a:t>
            </a:r>
          </a:p>
          <a:p>
            <a:pPr marL="0" indent="0">
              <a:buNone/>
            </a:pPr>
            <a:r>
              <a:rPr lang="en-ZA" sz="4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[38] For I am persuaded that neither death nor life, nor angels nor principalities nor powers, nor things present nor things to come, [39] nor height nor depth, nor any other created thing, shall be able to separate us from the love of God which is in Christ Jesus our Lord.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6092601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29C59-B4AA-F7D9-F613-74D591D35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078" y="283494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ZA" sz="6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4) GOD'S WILL BE DONE</a:t>
            </a:r>
            <a:br>
              <a:rPr lang="en-ZA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7F725-E38A-311E-0190-F249D2CFD8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9348023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92B38-BFC9-ECE1-1A8B-5C5F9632B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9F40D2-4758-B224-CDD6-3558E47DED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ZA" sz="4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Isaiah 46:9-10 </a:t>
            </a:r>
            <a:r>
              <a:rPr lang="en-ZA" sz="4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NKJV</a:t>
            </a:r>
          </a:p>
          <a:p>
            <a:pPr marL="0" indent="0">
              <a:buNone/>
            </a:pPr>
            <a:r>
              <a:rPr lang="en-ZA" sz="4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[9] Remember the former things of old, For I am God, and there is no other; I am God, and there is none like Me, [10] Declaring the end from the beginning, And from ancient times things that are not yet done, Saying, ‘My counsel shall stand, And I will do all My pleasure,’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525937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11A23-F77C-B022-E929-B88ED2D1D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A68922-B933-25B5-E336-D3E46071E8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ZA" sz="4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II Samuel 7:22 </a:t>
            </a:r>
            <a:r>
              <a:rPr lang="en-ZA" sz="4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NKJV</a:t>
            </a:r>
          </a:p>
          <a:p>
            <a:pPr marL="0" indent="0">
              <a:buNone/>
            </a:pPr>
            <a:r>
              <a:rPr lang="en-ZA" sz="4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[22] Therefore You are great, O Lord God. For there is none like You, nor is there any God besides You, according to all that we have heard with our ears. 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444218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066E0-DE3A-5C35-6073-039C1B9C4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61570"/>
            <a:ext cx="10515600" cy="1325563"/>
          </a:xfrm>
        </p:spPr>
        <p:txBody>
          <a:bodyPr>
            <a:normAutofit/>
          </a:bodyPr>
          <a:lstStyle/>
          <a:p>
            <a:r>
              <a:rPr lang="en-US" sz="6000" dirty="0"/>
              <a:t>1) GOD IS ON THE THRONE</a:t>
            </a:r>
            <a:endParaRPr lang="en-ZA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901A02-6305-4306-04BF-F41E5B99D1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54253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F0C9F-0D61-3A43-BDF3-B2E133F82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BD9211-49DB-2745-03E5-B1D88EC23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ZA" sz="4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Psalms 139:13-14 </a:t>
            </a:r>
            <a:r>
              <a:rPr lang="en-ZA" sz="4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NKJV</a:t>
            </a:r>
          </a:p>
          <a:p>
            <a:pPr marL="0" indent="0">
              <a:buNone/>
            </a:pPr>
            <a:r>
              <a:rPr lang="en-ZA" sz="4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[13] For You formed my inward parts; You covered me in my mother’s womb. [14] I will praise You, for I am fearfully and wonderfully made; Marvelous are Your works, And that my soul knows very well.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233706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9A762-A377-E8C7-463E-B74398D75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C45948-D064-C48F-F612-07456409AF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ZA" sz="4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Psalms 139:16 </a:t>
            </a:r>
            <a:r>
              <a:rPr lang="en-ZA" sz="4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NIV</a:t>
            </a:r>
          </a:p>
          <a:p>
            <a:pPr marL="0" indent="0">
              <a:buNone/>
            </a:pPr>
            <a:r>
              <a:rPr lang="en-ZA" sz="4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[16] Your eyes saw my unformed body; all the days ordained for me were written in your book before one of them came to be.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39549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46D41-C97F-F944-F666-858D8C07D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078" y="2675731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ZA" sz="6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2) NOTHING HAPPENS IF GOD DOESN'T ALLOW IT</a:t>
            </a:r>
            <a:br>
              <a:rPr lang="en-ZA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AC6066-668C-E690-CE5E-35C8FB46E8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9744053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11ECB-BAB9-BA56-4607-022D0C713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6A1D8E-58BB-5BD3-0E05-A0C80601A2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ZA" sz="4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Romans 8:16-18</a:t>
            </a:r>
            <a:r>
              <a:rPr lang="en-ZA" sz="4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NKJV</a:t>
            </a:r>
          </a:p>
          <a:p>
            <a:pPr marL="0" indent="0">
              <a:buNone/>
            </a:pPr>
            <a:r>
              <a:rPr lang="en-ZA" sz="4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[16] The Spirit Himself bears witness with our spirit that we are children of God, [17] and if children, then heirs—heirs of God and joint heirs with Christ, if indeed we suffer with Him, that we may also be glorified together.  [18] For I consider that the sufferings of this present time are not worthy to be compared with the glory which shall be revealed in us...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070418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3CD27-1F55-E195-9D05-6A241CEA7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9C353E-C4F4-5B78-D434-80C164C716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4000" b="1" dirty="0"/>
              <a:t>Romans 8:28 </a:t>
            </a:r>
            <a:r>
              <a:rPr lang="en-US" sz="4000" dirty="0"/>
              <a:t>NKJV</a:t>
            </a:r>
          </a:p>
          <a:p>
            <a:pPr marL="0" indent="0">
              <a:buNone/>
            </a:pPr>
            <a:r>
              <a:rPr lang="en-ZA" sz="4000" dirty="0">
                <a:effectLst/>
                <a:ea typeface="Calibri" panose="020F0502020204030204" pitchFamily="34" charset="0"/>
              </a:rPr>
              <a:t>[28] And we know that all things work together for good to those who love God, to those who are the called according to His purpose. </a:t>
            </a:r>
          </a:p>
          <a:p>
            <a:pPr marL="0" indent="0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5744643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1BD9C2-DAFF-F14E-0EA5-7E0AD78C6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0093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ZA" sz="6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3) GOD HAS THE FINAL SAY</a:t>
            </a:r>
            <a:br>
              <a:rPr lang="en-ZA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B41E52-B149-E0EC-3281-85B4D8F62D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336526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414</Words>
  <Application>Microsoft Office PowerPoint</Application>
  <PresentationFormat>Widescreen</PresentationFormat>
  <Paragraphs>20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1) GOD IS ON THE THRONE</vt:lpstr>
      <vt:lpstr>PowerPoint Presentation</vt:lpstr>
      <vt:lpstr>PowerPoint Presentation</vt:lpstr>
      <vt:lpstr>2) NOTHING HAPPENS IF GOD DOESN'T ALLOW IT </vt:lpstr>
      <vt:lpstr>PowerPoint Presentation</vt:lpstr>
      <vt:lpstr>PowerPoint Presentation</vt:lpstr>
      <vt:lpstr>3) GOD HAS THE FINAL SAY </vt:lpstr>
      <vt:lpstr>PowerPoint Presentation</vt:lpstr>
      <vt:lpstr>4) GOD'S WILL BE DONE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Theuns Pauw</dc:creator>
  <cp:lastModifiedBy>Theuns Pauw</cp:lastModifiedBy>
  <cp:revision>1</cp:revision>
  <dcterms:created xsi:type="dcterms:W3CDTF">2024-08-18T06:33:24Z</dcterms:created>
  <dcterms:modified xsi:type="dcterms:W3CDTF">2024-08-18T06:43:39Z</dcterms:modified>
</cp:coreProperties>
</file>