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4" r:id="rId10"/>
    <p:sldId id="273" r:id="rId11"/>
    <p:sldId id="266" r:id="rId12"/>
    <p:sldId id="267" r:id="rId13"/>
    <p:sldId id="272" r:id="rId14"/>
    <p:sldId id="269" r:id="rId15"/>
    <p:sldId id="275" r:id="rId16"/>
    <p:sldId id="274" r:id="rId17"/>
    <p:sldId id="276" r:id="rId18"/>
    <p:sldId id="271" r:id="rId19"/>
    <p:sldId id="270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4-06-30T08:23:02.2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25674 17351 0,'55'0'297,"0"0"-282,-28 0 1,1 0-16,26 0 16,-26 0-1,-1 0 1,1 0-1,-1 0-15,28 0 32,-28 0-17,28 0 1,0 0 0,-28 0-1,1 0 1,-1 0-16,28 0 31,-28 0 0,1 0-15,26 0 0,-26 0 15,-1 0-16,28 0 17,-28 0-17,1 0 1,-1 0 0,1 0-1,-1 0 1,0 0-1,1 0 1,-1 0 0,1 0-1,-1 0-15,0 0 32,1 0-17,27 0 1,-28 0-16,0 0 15,1 0 1,-1 0 0,1 0-1,26 0-15,-26 0 16,27 0 0,-1 0-1,-26 0 1,-1 27-16,28-27 15,-28 28 1,1-28 0,-1 0-1,1 0 1,-1 0 0,0 0-1,1 0 1,-1 0 15,1 0 0,-1 0-31,0 0 94,1 0-31,-1 0-32,1 0-16,-1 0 48,0 0 484,1 0-500,-1 0-16,1 0-15,-1 0-16,0 0 15,1 0 16,-1 0-15,1 0 31,-1 0 31,0 0-15,1 0-32,27 0 0,-55 27-31,27-27 31,0 0 16,1 0-16,-1 0 1,1 0-1,-1 0-15,0 0-16,1 0 15,-1 0 16,1 0-31,-1 28 32,0-28-1,1 0-15,-1 0-1,1 0 16,-1 0-15,28 0 15,-28 27-15,1-27 0,-1 0-16,28 0 31,-28 0-16,1 0 1,-1 0 15,0 0-15,1 0 0,-1 0 15,1 0-16,-1 0-15,0 0 16,1 0 15,-1 0-15,1 0-16,26 0 31,-26 0-15,27 0-1,-28 0 17,0 0-17,28 0 1,-27 0 15,54 0-15,-27 0-1,-1 0-15,-26 0 16,27 0 0,-1 0-1,-26 0 1,-1 0-16,1 0 16,26 0 15,-26 0 0,-1 0-15,1 0 15,-1 0-31,0 0 16,1 0-1,27 0 1,-28 0-16,28 0 15,0 0 17,-28 0-1,0 0-15,1 0 15,-1 0-31,1 0 15,-1 0 1,28 0 15,0-27-15,-28 27 15,0 0-15,1 0 15,-1 0 32,1 0-48,-1 0 1,0 0 15,1 0 0,-1 0 1,1 0 624,-28-28-641,0 1 814,0-1-751,-28 28 94,1 0-157,-1 0 32,1 0-16,-28 0-15,-27 0-16,27 0 16,28 0-1,-1 0 1,-26 0-1,26 0 1,1 0 31,-1 0-16,1 0 0,0 0-15,27-27 0,-55 27-1,0 0 1,28 0-16,-1 0 16,-27 0-1,28 0 16,0 0-31,-28 0 32,27 0-1,-26 0-31,26 0 16,-27 0-1,28 0 1,0 0-16,-1 0 15,1 0 1,-1 0 0,1 0-1,0 0 1,-28 0 0,27 0-1,1 0 1,0 0-16,-1 0 15,1 0 1,-1 0 0,1 0-1,-28 0-15,28 0 16,-55 0 0,27 0-1,27 0 1,-26 0-16,26 0 15,-27 0 1,28 0 0,0 0-1,-28 0-15,0 0 16,28 0 0,-1 0-1,1 0 1,-28 0-16,0 0 15,28 0 1,-1 0 0,-26 0-1,26 0-15,1 0 16,-1 0 0,-26 0 15,26 0-16,-27 0 1,28 0 0,-28 0-16,28 0 15,-28 0 1,28 0 0,-1 0-1,1 0 1,-1 0-16,1 0 15,0 0 1,-1 0 0,1 0-16,-1 0 15,1 0 1,0 0 0,-1 0-1,-27 0 1,28 0 15,-28 0-15,0 0-16,28 0 15,0 0 1,-28 0 0,27 0-1,-26 0-15,-1 0 16,0 0-1,28 0 1,-1 0 0,1 0-16,-28 0 15,28 0 1,-1 0 0,1 0-1,-28 0 1,0 0-1,28 0 17,-1 0-32,1 0 15,0 0 1,-1 0 0,1 0-1,-1 0-15,-26 0 31,26 0-15,1 0 0,-1 0-1,1 0 1,0 27 0,-1-27-16,-27 0 15,28 28 1,0-28-1,-1 27 1,1-27 0,-1 0 15,1 0-15,0 0 30,-1 0 1,28 28-15,-27-28-17,-1 0 1,1 27 15,27 0 0,-27-27-15,-1 0 15,1 0 16,27 28-31,-28-28 15,1 0-15,0 0-1,-1 0 1,1 0 15,-1 0-15,1 0 31,0 0-47,27 27 15,-28-27 16,1 0-15,-1 0 15,1 0-15,0 0 15,-1 0 16,110 28 156,1-28-187,26 0-1,-27 0-15,1 0 16,-29 0 0,29 0-1,-29 0 1,1 0-16,-27 0 16,26 0-1,1 0 1,-27 0-1,-1 0-15,0 0 16,1 0 0,-1 0-1,1 0 1,54 0-16,-55 0 16,1 0-1,-1 0 1,0 0-1,1 0-15,27 0 16,-28 0 0,0 0-1,1 0 1,27 0-16,-28 0 16,28 0 15,-28 0-16,1 0-15,-1 0 16,0 0 0,1 0-1,-1 0 1,1 0-16,-1 0 16,0 0-1,28 0 1,-27 0-1,-1 0 1,28 0 0,0 0-1,-1 0-15,1 0 16,-27 0 0,-1 0-1,28 0 1,-28 0-16,1 0 15,-1 0 1,0 0 0,1 0-1,-1 0 1,1 0 15,-1 0-15,0 0-16,1 0 15,27 0 17,-28 0-17,0 0-15,28 0 16,0 0 0,0 0-1,-28 0 1,28 0-16,0 0 15,0 0 1,-28 0 0,0 0-1,1 0-15,-1 0 16,1 0 0,-1 0 15,28 0-31,-28 0 15,1 0 1,-1 0 0,28 0-16,-28 0 15,28 0 1,-28 0 0,28 0-1,-27 0 1,-1 0-16,28 0 15,0 0 1,-28 0 0,0 0-1,1 0 1,27 0 0,-28 0-1,0 0-15,1 0 16,27 0-1,-28 0 17,0 0-32,1 0 15,-1 0 1,1 0 15,-1 0-31,0 0 16,1 0-1,-1 0 17,1 0-32,-1 0 15,28 0 17,-28 0-17,1 0-15,26 0 16,1 0-1,-27 0 1,-1 0-16,28 0 16,-28 0 15,1 27 0,-1-27-31,0 0 16,1 0-1,27 0 1,-28 0 343,0 0-343,1 0 0,-1 0-1,1 0 1,-1 0 0,0 0-16,1 0 15,-1 0 1,1 0-1,-1 0 1,0 0 15,1 0 47,-1 0-46,1 0-1,-1 0 31,0 0 63,1-27-62,-1 27-16,1-28-16,-1 1 0,-27-1 188,0 1-110,0 0 16,0-1-109,0 1 62,0-1 0,0 1-15,0 0-32,0-1 0,0 1 1,0-1 14,-27 28-30,27-27 0,-28 27-1,1 0-15,-1 0 32,1 0-17,27-27 1,-55 27-1,28 0 17,27-28-17,-28 28-15,1 0 16,0 0 15,-1 0-15,1 0 15,-1 0-15,1-27-1,0-1 17,-1 28-1,1 0-31,-1 0 15,1 0 17,-28 0-17,28 0 17,-1 0-17,-26 0 16,26 0 1,1 0-17,-1 0 1,1 0 15,0 0-15,-1 0 15,1 0-15,-1-27-1,1 27 17,0 0-17,-1 0-15,1 0 31,-1 0 1,1 0-1,0 0-15,-1 0-1,1 0 16,-1 0 1,1 0-32,0 0 31,-1 0 0,1 0 329,-1 0-314,1 0-30,0 0 0,-28 0-1,27 0 1,-26 0 0,-1 0-16,0 0 15,28 0 1,-1 0-1,1 0 1,-28 0 0,28 0 15,-1 0-15,1 0-16,-1 0 31,1 0 0,0 0-15,-1 0-1,1 0 17,-1 0-17,1 0 1,0 0-1,-1 0 1,1 0 31,-1 0-31,1 0-16,0 0 31,-1 0-16,1 0 1,-1 0 0,1 0 15,0 0-31,-1 0 16,1 0 15,-1 0-16,1 0-15,0 0 32,-1 0-1,1 0-31,-1 0 16,-26 0 15,26 0-16,1 0 1,-1 0 15,1 0-15,0 0 15,-1 0 0,1 0-15,-1 0 15,1 0-15,0 0 31,-1 0-32,1 0 1,-1 0 15,1 0-15,0 0 15,-1 0 0,1 0 1,-1 0-1,1 0 0,0 0 0,-1 0-31,1 0 16,-1 0 15,1 0-31,0 0 47,-1 0-31,1 0 46,-1 0-30,1 0 14,0 0 1,-1 0-15,1 0-17,-1 0 1,1 0 15,0 0 0,-1 0-15,1 0 0,-1 0-1,1 0 1,0 0-1,-1 0 17,1 0-17,-1 0 1,1 0 0,0 0 15,-1 0-16,1 0 32,-1 0-31,1 0 46,0 0 1,-1 0-32,1 0-31,-1 0 16,-26 0 15,26 0-15,-27 0-1,28 0 1,-28 0 15,28 0-15,-1 0-1,1 0 1,0 0 0,-1 0 15,1 0 0,-1 0-31,1 0 31,0 0-15,-1 0 0,1 0-1,-1 0 17,28-28 264,-27 28-233,0 0-47,-1 0-16,1 0 15,-1 0 1,-26 0-1,-1 0 1,27 0 0,1 0-1,-28 0 17,28 0-17,-1 0 16,1 0-15,0 0 0,-1 0 15,1 0-15,-1 0-1,1 0 16,0 0-15,-1 0-16,1 0 16,-1 0 15,1 0-15,0 0 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4-06-30T08:23:13.0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30277 17077 0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4-06-30T08:23:16.9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30277 17132 0,'28'0'31,"-1"0"-31,1 0 16,-1 0 15,0 0 94,1 0-109,27 27-1,27-27-15,0 28 16,0-28 0,-27 27-1,0-27-15,0 0 32,-28 0-17,0 0 1,1 0-1,-1 0 1,1 0 31,-1 0-31,0 0 62,-27 27 62,0 1-77,-27-1-63,0-27 15,-1 28 1,1-28 0,-1 27-1,1 0 1,27 1 15,-27-28-15,-1 27-1,28 1 32,-27-28-47,27 27 16,-28 0 0,28 1-1,-27-28 1,0 55-16,-1-1 31,1-54-15,27 28-16,-28-28 15,28 27 1,-27 1 0,0-28-1,-1 27 1,-27-27-1,28 0 1,-28 0 0,-27 28-16,27-28 15,0 0 1,1 0 0,26 0-1,1 0 1,-1 0-16,1 0 15,0 0 1,-1 0 0,1 0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4-06-30T08:23:25.2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30962 17269 0,'-27'0'15,"0"0"17,54 0 140,28 0-157,27 0 1,0 0-1,0 0-15,-27 0 16,0 0 0,-28 0 15,1 0-15,-1 0 30,-54 0 64,-28 0-110,-55 0 15,1 0 1,-28 0 0,27 0-1,28 0-15,0 0 16,27 0 0,28 0-1,-1 0 1,1 0-16,-1 0 31,1 0-15,27 27 156,-27 1-141,27-1 0,0 0 0,0 1-15,0-1 46,0 1-15,27-1-47,28 0 16,0 1 0,-28-28-1,28 27-15,0-27 16,-1 0 15,-26 0-15,-1 0 46,1 28 16,-1-28-46,0 0-17,1 27 32,-28 0 31,0 1-78,-28-1 31,-26 1-15,-29-28 0,56 27-16,0-27 15,-1 0 1,1 0 15,-1 0-31,111 0 110,26 0-95,1-27 1,-28-1-1,0 1 1,-54-1-16,-1 28 16,0-27-1,1 0 32,-28-1-16,0 1 1,0-1-1,0 1-15,0 0-16,0-1 15,0-27 16,-28 1-15,1 54 0,0-28-1,-28 1 17,55-1-32,-28 28 15,1 0 1,0-27-1,-1 27 1,-27 0 0,28 0-1,-28 0 1,28 0 15,-28 0-15,28 0-1,-28 0 1,0 0-16,0 0 16,-27 0-1,27 0 1,28 0-16,-1 0 16,-26 0-1,-1 0 1,27 0-1,1 0-15,-28 0 16,28 0 0,-1 0-1,1 0 1,0 0-16,-28 0 31,27 0 0,1 0-15,0 0 15,-1 0-15,1 0 15,82 0 141,27 0-156,27 0-1,1 0 1,-55 0-16,0 0 16,-28 0-1,0 0 1,1 0-1,-1 0-15,1 0 16,-1 0 15,0 0-15,1 0 15,-1 0-15,1 0-16,-1 0 31,0 0 0,1 0-15,-1 0 46,1 0 32,-1 0 203,-27 27 281,0 1-531,0-1 31,0 1-15,0-1 30,0 0-61,-27-27 46,27 28-63,0-1 17,0 1-1,0-1-15,0 0 218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6AB60-97EC-4005-BF84-6DD2EA6A4DBB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A9CFD-261F-4548-A1A3-B48DEF7FC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6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A9CFD-261F-4548-A1A3-B48DEF7FCB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3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A79E-6F93-17EC-11DA-6849426FD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92974E-CC65-A48C-0DD8-A3FD6A595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B1C8D-7D7A-90C9-E8C0-3899F111F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B6D4F-20C1-53AD-F962-F11712FC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044A0-263D-BDD2-59BD-1D0FF9A2A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BB9E1-3BF6-DE2E-E2C4-032248B19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E1B4FD-848B-98D8-0CCD-9F6006F5C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DAC78-F345-E0E9-9E27-0A8A72E45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75F01-789C-7A20-AA9D-A13E907D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EAA60-381D-5821-9AC0-1305E9EF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5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B604D5-419B-3F38-907B-AAE89D01C8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C92BE-BD69-8B83-A7B7-53CD82A4F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0DE77-0E7B-9E0C-E287-2D5B70A5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59538-B977-74D6-F24B-50B6EC5E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A2399-DF4D-B7A6-8BC3-46E4C31D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5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1A9F-403A-D676-688C-AC45BE112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5012B-8430-D248-423D-E5B7ADF39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C3B3D-3C85-5D2B-1008-5F1A2BA73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2D93-BBCD-A419-47FE-DC18EC589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F6D51-5E20-C5F2-DCED-B6EAF65B9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9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08D29-D4B6-AFD3-2AD4-AAACBAE3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9333A-7E3C-0715-EAEB-6DCBECA62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1C277-CCAE-0165-8EFA-39481472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093D-9361-6A92-DB48-EEE2FA125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DCC19-82D0-D403-B75D-39630412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A96C1-107F-4239-BE9B-EF81571F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684E6-A27E-5523-B17C-3EC1656B0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D0E37-3827-EB0D-46BB-EF1ECF901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241FC-B5AD-5F29-DC28-0068D9F91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E90BC-8CA1-773D-C7E3-F0C4DA0E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FB985-7226-1BD2-9CD5-75E872962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7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7D11A-B916-BA82-6E51-8E0E6628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5ED86-45F2-3DF7-F12B-E78D46E32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55BF5-C8A0-8511-A328-BA5D9C85C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1B91D-C71B-6E8A-4F9C-81F7214767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40A992-4E81-FE49-B741-8F640D7F6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7AB67C-66E2-4F9F-7244-414D0F3C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FDB2E2-77F7-C8FC-7085-475D89A39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538641-620E-7428-2053-AD33605B6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1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D7641-14DF-1F14-FFC1-3E1A6BA6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FFBFD4-930C-F907-47E4-F98F6B16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12774-EEE7-D6CE-818D-7EF18A6C8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1211B-9E6A-6CF4-DA39-CF661750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2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85FDED-09B8-59C2-C2ED-3D67D8DD4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EFB36F-08FC-307C-80DA-26B4A7FA3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7DC7D-3B17-D945-4A5F-3C9A12C88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5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DC60-6432-E0C5-4C06-CA57B0C91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FF6F5-687D-2632-C84F-805A92D92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FC088-C456-410B-CD26-E0F516A48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AEF617-8B48-7A1F-196E-0153F2C2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6293A-02E0-397E-8B07-77CF04433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ACF89-38AD-6BA9-6436-3F6131DD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4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8A3D9-D81F-9F65-8D3E-41C50E26D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2FC92-6C38-F4F1-ECD7-D4912C449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5F704-2109-CDBC-D758-D2BE35724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E8389-CEA9-8B7D-11BD-145B229EA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F2287-058D-D692-AE66-37FCA2ADF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4ED5E-344B-2592-C7CE-8BE150D0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4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0A6C98-3293-07D1-1993-51D18994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9CF18-2056-C0D5-FCCC-5925F40AF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7F557-3223-0DA2-12F7-3B3C126AE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93D25B-6634-41E9-80FE-D452B203E6B5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C9A18-D7E3-AD8D-65E8-5C4CCDC93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0735C-2B44-552D-FE9F-7CF68C7CA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F640BC-1E1F-4971-96F1-2072DF99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5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2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8B1E-BDB7-2239-8299-D46C508C9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A95986-2BA9-9DF8-7FA1-F7A1BD69D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standing in front of a starry sky&#10;&#10;Description automatically generated">
            <a:extLst>
              <a:ext uri="{FF2B5EF4-FFF2-40B4-BE49-F238E27FC236}">
                <a16:creationId xmlns:a16="http://schemas.microsoft.com/office/drawing/2014/main" id="{382A8EDE-9B89-85E1-3009-F4B75CB24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04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merciful action did God take to deal with our sin?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 instituted blood sacrifice – Genesis 3</a:t>
            </a:r>
          </a:p>
        </p:txBody>
      </p:sp>
    </p:spTree>
    <p:extLst>
      <p:ext uri="{BB962C8B-B14F-4D97-AF65-F5344CB8AC3E}">
        <p14:creationId xmlns:p14="http://schemas.microsoft.com/office/powerpoint/2010/main" val="1415899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merciful action did God take to deal with our sin?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 instituted blood sacrifice – Genesis 3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Without the shedding of blood there is no forgiveness of sin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Hebrews 9:22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98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merciful action did God take to deal with our sin?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 instituted blood sacrifice – Genesis 3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Without the shedding of blood there is no forgiveness of sin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Hebrews 9:22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“Behold the Lamb of God who takes away the sin of the world”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John 1:29</a:t>
            </a:r>
          </a:p>
        </p:txBody>
      </p:sp>
    </p:spTree>
    <p:extLst>
      <p:ext uri="{BB962C8B-B14F-4D97-AF65-F5344CB8AC3E}">
        <p14:creationId xmlns:p14="http://schemas.microsoft.com/office/powerpoint/2010/main" val="666927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446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87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455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First and foremost: </a:t>
            </a:r>
            <a:r>
              <a:rPr lang="en-US" b="1" dirty="0">
                <a:solidFill>
                  <a:srgbClr val="FFFF00"/>
                </a:solidFill>
              </a:rPr>
              <a:t>to receive His mercy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19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455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First and foremost: </a:t>
            </a:r>
            <a:r>
              <a:rPr lang="en-US" b="1" dirty="0">
                <a:solidFill>
                  <a:srgbClr val="FFFF00"/>
                </a:solidFill>
              </a:rPr>
              <a:t>to receive His mercy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If you do not have Jesus Christ living inside of you and long to experience His mercy: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• </a:t>
            </a:r>
            <a:r>
              <a:rPr lang="en-US" b="1" dirty="0">
                <a:solidFill>
                  <a:srgbClr val="FFFF00"/>
                </a:solidFill>
              </a:rPr>
              <a:t>Admit</a:t>
            </a:r>
            <a:r>
              <a:rPr lang="en-US" dirty="0">
                <a:solidFill>
                  <a:schemeClr val="bg1"/>
                </a:solidFill>
              </a:rPr>
              <a:t> you are a sinner and ask God to forgive you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• </a:t>
            </a:r>
            <a:r>
              <a:rPr lang="en-US" b="1" dirty="0">
                <a:solidFill>
                  <a:srgbClr val="FFFF00"/>
                </a:solidFill>
              </a:rPr>
              <a:t>Believe</a:t>
            </a:r>
            <a:r>
              <a:rPr lang="en-US" dirty="0">
                <a:solidFill>
                  <a:schemeClr val="bg1"/>
                </a:solidFill>
              </a:rPr>
              <a:t> He died / shed His </a:t>
            </a:r>
            <a:r>
              <a:rPr lang="en-US" dirty="0" err="1">
                <a:solidFill>
                  <a:schemeClr val="bg1"/>
                </a:solidFill>
              </a:rPr>
              <a:t>bloodon</a:t>
            </a:r>
            <a:r>
              <a:rPr lang="en-US" dirty="0">
                <a:solidFill>
                  <a:schemeClr val="bg1"/>
                </a:solidFill>
              </a:rPr>
              <a:t> the Cross for </a:t>
            </a:r>
            <a:r>
              <a:rPr lang="en-US" u="sng" dirty="0">
                <a:solidFill>
                  <a:schemeClr val="bg1"/>
                </a:solidFill>
              </a:rPr>
              <a:t>you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• </a:t>
            </a:r>
            <a:r>
              <a:rPr lang="en-US" b="1" dirty="0">
                <a:solidFill>
                  <a:srgbClr val="FFFF00"/>
                </a:solidFill>
              </a:rPr>
              <a:t>Commit</a:t>
            </a:r>
            <a:r>
              <a:rPr lang="en-US" dirty="0">
                <a:solidFill>
                  <a:schemeClr val="bg1"/>
                </a:solidFill>
              </a:rPr>
              <a:t> your life to Him as </a:t>
            </a:r>
            <a:r>
              <a:rPr lang="en-US" dirty="0" err="1">
                <a:solidFill>
                  <a:schemeClr val="bg1"/>
                </a:solidFill>
              </a:rPr>
              <a:t>Saviour</a:t>
            </a:r>
            <a:r>
              <a:rPr lang="en-US" dirty="0">
                <a:solidFill>
                  <a:schemeClr val="bg1"/>
                </a:solidFill>
              </a:rPr>
              <a:t> from your sin and as Lord of your life, by receiving Jesus into your life</a:t>
            </a:r>
          </a:p>
        </p:txBody>
      </p:sp>
    </p:spTree>
    <p:extLst>
      <p:ext uri="{BB962C8B-B14F-4D97-AF65-F5344CB8AC3E}">
        <p14:creationId xmlns:p14="http://schemas.microsoft.com/office/powerpoint/2010/main" val="2501030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44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“If we </a:t>
            </a:r>
            <a:r>
              <a:rPr lang="en-US" b="1" dirty="0">
                <a:solidFill>
                  <a:srgbClr val="FFFF00"/>
                </a:solidFill>
              </a:rPr>
              <a:t>confess our sins</a:t>
            </a:r>
            <a:r>
              <a:rPr lang="en-US" dirty="0">
                <a:solidFill>
                  <a:schemeClr val="bg1"/>
                </a:solidFill>
              </a:rPr>
              <a:t>, He is faithful and just and will forgive us our sins and purify or cleanse us from all unrighteousness.”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                                                                                         1 John 1:9</a:t>
            </a:r>
          </a:p>
        </p:txBody>
      </p:sp>
    </p:spTree>
    <p:extLst>
      <p:ext uri="{BB962C8B-B14F-4D97-AF65-F5344CB8AC3E}">
        <p14:creationId xmlns:p14="http://schemas.microsoft.com/office/powerpoint/2010/main" val="2738679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4463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en-US" b="1" dirty="0">
                <a:solidFill>
                  <a:srgbClr val="FFFF00"/>
                </a:solidFill>
              </a:rPr>
              <a:t>Be merciful </a:t>
            </a:r>
            <a:r>
              <a:rPr lang="en-US" dirty="0">
                <a:solidFill>
                  <a:schemeClr val="bg1"/>
                </a:solidFill>
              </a:rPr>
              <a:t>just as your Father is merciful”  Luke 6:36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86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4463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en-US" b="1" dirty="0">
                <a:solidFill>
                  <a:srgbClr val="FFFF00"/>
                </a:solidFill>
              </a:rPr>
              <a:t>Be merciful </a:t>
            </a:r>
            <a:r>
              <a:rPr lang="en-US" dirty="0">
                <a:solidFill>
                  <a:schemeClr val="bg1"/>
                </a:solidFill>
              </a:rPr>
              <a:t>just as your Father is merciful”  Luke 6:36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“Let all bitterness, wrath, anger, </a:t>
            </a:r>
            <a:r>
              <a:rPr lang="en-US" dirty="0" err="1">
                <a:solidFill>
                  <a:schemeClr val="bg1"/>
                </a:solidFill>
              </a:rPr>
              <a:t>clamour</a:t>
            </a:r>
            <a:r>
              <a:rPr lang="en-US" dirty="0">
                <a:solidFill>
                  <a:schemeClr val="bg1"/>
                </a:solidFill>
              </a:rPr>
              <a:t>, and evil speaking be put away from you, with all malice. And be kind to one another, tenderhearted, </a:t>
            </a:r>
            <a:r>
              <a:rPr lang="en-US" b="1" dirty="0">
                <a:solidFill>
                  <a:srgbClr val="FFFF00"/>
                </a:solidFill>
              </a:rPr>
              <a:t>forgiving </a:t>
            </a:r>
            <a:r>
              <a:rPr lang="en-US" b="1" u="sng" dirty="0">
                <a:solidFill>
                  <a:srgbClr val="FFFF00"/>
                </a:solidFill>
              </a:rPr>
              <a:t>one another</a:t>
            </a:r>
            <a:r>
              <a:rPr lang="en-US" dirty="0">
                <a:solidFill>
                  <a:schemeClr val="bg1"/>
                </a:solidFill>
              </a:rPr>
              <a:t>, even as God in Christ forgave you.”  Ephesians 4: 31, 32</a:t>
            </a:r>
          </a:p>
        </p:txBody>
      </p:sp>
    </p:spTree>
    <p:extLst>
      <p:ext uri="{BB962C8B-B14F-4D97-AF65-F5344CB8AC3E}">
        <p14:creationId xmlns:p14="http://schemas.microsoft.com/office/powerpoint/2010/main" val="3230013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94463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“He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who oppresses the poor shows contempt for their Maker, but whoever is kind to the needy/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has mercy on the needy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honours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God.” Proverbs 14:31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85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-shirt with a white background&#10;&#10;Description automatically generated">
            <a:extLst>
              <a:ext uri="{FF2B5EF4-FFF2-40B4-BE49-F238E27FC236}">
                <a16:creationId xmlns:a16="http://schemas.microsoft.com/office/drawing/2014/main" id="{B3B21F94-B04D-D648-FC91-FB6F6355B0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b="9161"/>
          <a:stretch/>
        </p:blipFill>
        <p:spPr>
          <a:xfrm>
            <a:off x="1865720" y="0"/>
            <a:ext cx="846055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A2CC68-EFA3-AF63-3AF6-D3D6672BB21B}"/>
              </a:ext>
            </a:extLst>
          </p:cNvPr>
          <p:cNvSpPr txBox="1"/>
          <p:nvPr/>
        </p:nvSpPr>
        <p:spPr>
          <a:xfrm>
            <a:off x="4322617" y="2228671"/>
            <a:ext cx="3546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SINNER</a:t>
            </a:r>
          </a:p>
        </p:txBody>
      </p:sp>
    </p:spTree>
    <p:extLst>
      <p:ext uri="{BB962C8B-B14F-4D97-AF65-F5344CB8AC3E}">
        <p14:creationId xmlns:p14="http://schemas.microsoft.com/office/powerpoint/2010/main" val="1343485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“He who oppresses the poor shows contempt for their Maker, but whoever is kind to the needy/</a:t>
            </a:r>
            <a:r>
              <a:rPr lang="en-US" b="1" dirty="0">
                <a:solidFill>
                  <a:srgbClr val="FFFF00"/>
                </a:solidFill>
              </a:rPr>
              <a:t>has mercy on the needy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honours</a:t>
            </a:r>
            <a:r>
              <a:rPr lang="en-US" dirty="0">
                <a:solidFill>
                  <a:schemeClr val="bg1"/>
                </a:solidFill>
              </a:rPr>
              <a:t> God.” Proverbs 14:31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The words of Jesus from Matthew 25:</a:t>
            </a:r>
          </a:p>
          <a:p>
            <a:r>
              <a:rPr lang="en-US" dirty="0">
                <a:solidFill>
                  <a:schemeClr val="bg1"/>
                </a:solidFill>
              </a:rPr>
              <a:t>“ … For I was hungry and you gave Me food; I was thirsty and you gave Me drink; I was a stranger and you took Me in; I was naked and you clothed Me; I was sick and you visited Me; I was in prison and you came to Me ….”   “ When, Lord …?”  “Inasmuch as you did it to one of the least of these My brethren, you did it to Me…”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5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 response, what does God require of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“He who oppresses the poor shows contempt for their Maker, but whoever is kind to the needy/</a:t>
            </a:r>
            <a:r>
              <a:rPr lang="en-US" b="1" dirty="0">
                <a:solidFill>
                  <a:srgbClr val="FFFF00"/>
                </a:solidFill>
              </a:rPr>
              <a:t>has mercy on the needy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honours</a:t>
            </a:r>
            <a:r>
              <a:rPr lang="en-US" dirty="0">
                <a:solidFill>
                  <a:schemeClr val="bg1"/>
                </a:solidFill>
              </a:rPr>
              <a:t> God.” Proverbs 14:31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The words of Jesus from Matthew 25:</a:t>
            </a:r>
          </a:p>
          <a:p>
            <a:r>
              <a:rPr lang="en-US" dirty="0">
                <a:solidFill>
                  <a:schemeClr val="bg1"/>
                </a:solidFill>
              </a:rPr>
              <a:t>“ … For I was hungry and you gave Me food; I was thirsty and you gave Me drink; I was a stranger and you took Me in; I was naked and you clothed Me; I was sick and you visited Me; I was in prison and you came to Me ….”   “ When, Lord …?”  “Inasmuch as you did it to one of the least of these My brethren, you did it to Me…”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“He has shown you, O man, what is good; and what does the Lord require of you but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justly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love mercy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and to walk humbly with your God?”  Micah 6:8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B6F6FC8-FBF0-AAE4-1061-4BD7BD47E62B}"/>
                  </a:ext>
                </a:extLst>
              </p14:cNvPr>
              <p14:cNvContentPartPr/>
              <p14:nvPr/>
            </p14:nvContentPartPr>
            <p14:xfrm>
              <a:off x="9203400" y="6137640"/>
              <a:ext cx="1933560" cy="207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B6F6FC8-FBF0-AAE4-1061-4BD7BD47E6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87560" y="6074280"/>
                <a:ext cx="196488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E9A4675-0BAC-5E81-862A-CF41F120DAFC}"/>
                  </a:ext>
                </a:extLst>
              </p14:cNvPr>
              <p14:cNvContentPartPr/>
              <p14:nvPr/>
            </p14:nvContentPartPr>
            <p14:xfrm>
              <a:off x="10899720" y="6147720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E9A4675-0BAC-5E81-862A-CF41F120DAF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83880" y="60843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F1E05DE-B23D-A5A8-F76D-FDAFA182F8CC}"/>
                  </a:ext>
                </a:extLst>
              </p14:cNvPr>
              <p14:cNvContentPartPr/>
              <p14:nvPr/>
            </p14:nvContentPartPr>
            <p14:xfrm>
              <a:off x="10811160" y="6167520"/>
              <a:ext cx="384840" cy="2372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F1E05DE-B23D-A5A8-F76D-FDAFA182F8C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95320" y="6104160"/>
                <a:ext cx="416160" cy="36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06EDFF6-D5FB-2F16-8A77-2DCB6448B58C}"/>
                  </a:ext>
                </a:extLst>
              </p14:cNvPr>
              <p14:cNvContentPartPr/>
              <p14:nvPr/>
            </p14:nvContentPartPr>
            <p14:xfrm>
              <a:off x="10761840" y="6197040"/>
              <a:ext cx="552600" cy="1976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06EDFF6-D5FB-2F16-8A77-2DCB6448B58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746000" y="6133680"/>
                <a:ext cx="583920" cy="32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458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2514257-7748-5CF1-D838-C687256198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4" b="9743"/>
          <a:stretch/>
        </p:blipFill>
        <p:spPr>
          <a:xfrm>
            <a:off x="1814016" y="678729"/>
            <a:ext cx="8549184" cy="550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2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starry sky&#10;&#10;Description automatically generated">
            <a:extLst>
              <a:ext uri="{FF2B5EF4-FFF2-40B4-BE49-F238E27FC236}">
                <a16:creationId xmlns:a16="http://schemas.microsoft.com/office/drawing/2014/main" id="{E79CA110-3C65-C3FA-A3DE-5D53FC537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3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40C84D-EDF2-F492-9E39-A1F9F66DA2AA}"/>
              </a:ext>
            </a:extLst>
          </p:cNvPr>
          <p:cNvSpPr txBox="1"/>
          <p:nvPr/>
        </p:nvSpPr>
        <p:spPr>
          <a:xfrm>
            <a:off x="0" y="5536413"/>
            <a:ext cx="12192000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</a:rPr>
              <a:t>Merciful</a:t>
            </a:r>
          </a:p>
        </p:txBody>
      </p:sp>
    </p:spTree>
    <p:extLst>
      <p:ext uri="{BB962C8B-B14F-4D97-AF65-F5344CB8AC3E}">
        <p14:creationId xmlns:p14="http://schemas.microsoft.com/office/powerpoint/2010/main" val="385609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FED2-3D2C-483E-C303-CA29EFA3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Mercy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3BC8B-56D5-25CC-B040-AF7CE4D5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“Compassion or forgiveness shown towards someone whom it is within one’s power to punish or harm” </a:t>
            </a:r>
            <a:r>
              <a:rPr lang="en-US" dirty="0"/>
              <a:t>or harm</a:t>
            </a:r>
          </a:p>
        </p:txBody>
      </p:sp>
    </p:spTree>
    <p:extLst>
      <p:ext uri="{BB962C8B-B14F-4D97-AF65-F5344CB8AC3E}">
        <p14:creationId xmlns:p14="http://schemas.microsoft.com/office/powerpoint/2010/main" val="70187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FED2-3D2C-483E-C303-CA29EFA3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Mercy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3BC8B-56D5-25CC-B040-AF7CE4D5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“Compassion or forgiveness shown towards someone whom it is within one’s power to punish or harm” </a:t>
            </a:r>
            <a:r>
              <a:rPr lang="en-US" dirty="0"/>
              <a:t>o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Wrath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“Extreme anger; strong vengeful anger”</a:t>
            </a:r>
          </a:p>
        </p:txBody>
      </p:sp>
    </p:spTree>
    <p:extLst>
      <p:ext uri="{BB962C8B-B14F-4D97-AF65-F5344CB8AC3E}">
        <p14:creationId xmlns:p14="http://schemas.microsoft.com/office/powerpoint/2010/main" val="201349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FED2-3D2C-483E-C303-CA29EFA3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Mercy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3BC8B-56D5-25CC-B040-AF7CE4D5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“Compassion or forgiveness shown towards someone whom it is within one’s power to punish or harm” </a:t>
            </a:r>
            <a:r>
              <a:rPr lang="en-US" dirty="0"/>
              <a:t>o</a:t>
            </a:r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Mercy is not a feeling but an action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26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FED2-3D2C-483E-C303-CA29EFA3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Mercy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3BC8B-56D5-25CC-B040-AF7CE4D5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“Compassion or forgiveness shown towards someone whom it is within one’s power to punish or harm” </a:t>
            </a:r>
            <a:r>
              <a:rPr lang="en-US" dirty="0"/>
              <a:t>o</a:t>
            </a:r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Mercy is not a feeling but an action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“But God, </a:t>
            </a:r>
            <a:r>
              <a:rPr lang="en-US" b="1" dirty="0">
                <a:solidFill>
                  <a:srgbClr val="FFFF00"/>
                </a:solidFill>
              </a:rPr>
              <a:t>rich in mercy</a:t>
            </a:r>
            <a:r>
              <a:rPr lang="en-US" dirty="0">
                <a:solidFill>
                  <a:schemeClr val="bg1"/>
                </a:solidFill>
              </a:rPr>
              <a:t>, because of the great love with which He loved us, </a:t>
            </a:r>
            <a:r>
              <a:rPr lang="en-US" b="1" dirty="0">
                <a:solidFill>
                  <a:srgbClr val="FFFF00"/>
                </a:solidFill>
              </a:rPr>
              <a:t>made us alive with Christ </a:t>
            </a:r>
            <a:r>
              <a:rPr lang="en-US" dirty="0">
                <a:solidFill>
                  <a:schemeClr val="bg1"/>
                </a:solidFill>
              </a:rPr>
              <a:t>even when we were dead in transgressions – it is by grace you have been saved.” Eph 6: 4,5</a:t>
            </a:r>
          </a:p>
        </p:txBody>
      </p:sp>
    </p:spTree>
    <p:extLst>
      <p:ext uri="{BB962C8B-B14F-4D97-AF65-F5344CB8AC3E}">
        <p14:creationId xmlns:p14="http://schemas.microsoft.com/office/powerpoint/2010/main" val="372090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58A8-0EAC-133E-BB07-18F30C9D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merciful action did God take to deal with our sin?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307B-C5E1-51A3-4948-EE93E89B7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28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866</Words>
  <Application>Microsoft Office PowerPoint</Application>
  <PresentationFormat>Widescreen</PresentationFormat>
  <Paragraphs>72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Mercy</vt:lpstr>
      <vt:lpstr>Mercy</vt:lpstr>
      <vt:lpstr>Mercy</vt:lpstr>
      <vt:lpstr>Mercy</vt:lpstr>
      <vt:lpstr>What merciful action did God take to deal with our sin?</vt:lpstr>
      <vt:lpstr>What merciful action did God take to deal with our sin?</vt:lpstr>
      <vt:lpstr>What merciful action did God take to deal with our sin?</vt:lpstr>
      <vt:lpstr>What merciful action did God take to deal with our sin?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  <vt:lpstr>In response, what does God require of us?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Pam Bircher</dc:creator>
  <cp:lastModifiedBy>Pam Bircher</cp:lastModifiedBy>
  <cp:revision>11</cp:revision>
  <dcterms:created xsi:type="dcterms:W3CDTF">2024-06-25T07:54:00Z</dcterms:created>
  <dcterms:modified xsi:type="dcterms:W3CDTF">2024-06-30T08:47:31Z</dcterms:modified>
</cp:coreProperties>
</file>