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7" r:id="rId9"/>
    <p:sldId id="273" r:id="rId10"/>
    <p:sldId id="274" r:id="rId11"/>
    <p:sldId id="262" r:id="rId12"/>
    <p:sldId id="263" r:id="rId13"/>
    <p:sldId id="264" r:id="rId14"/>
    <p:sldId id="270" r:id="rId15"/>
    <p:sldId id="268" r:id="rId16"/>
    <p:sldId id="269" r:id="rId17"/>
    <p:sldId id="265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04627-F9B0-996D-A7A0-E3CCC1CD7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DB03F6-DAD5-0BEF-49D6-014EC5F42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FBB3A-2A1C-669B-100E-CECAC095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8AA3D-E2FA-364E-1878-7BFEB24F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FBAEF-D1DD-6C04-E15C-4F32030B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497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03E74-4464-72A1-D982-8575B510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D513F2-5892-DEE8-4737-A036E6AEB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0D0FF-45A0-69D8-57A4-1152509E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F99C2-98A3-518B-4EF4-CAE0D851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CCF07-4864-8882-5C91-E57769521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691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98DF2-C063-6E32-73DC-0CB24F1CC9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683141-63D9-D4E7-5A98-64B9E0F54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61D60-569A-53FA-BF6A-688AE4E4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118FB-9E1E-5A9B-849A-B07487BC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5B291-7352-BB5D-7DF6-E183B13D0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00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5C80-C903-3D41-1814-92CF84B3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12917-DB75-1ED6-6CC1-F6D1E1B60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3680E-582C-E196-E1E0-A1AF17F29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75F5B-9163-C101-C9CA-3D130FE3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7BE9-5649-A4D6-2FCA-704A6CC7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922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7365B-7797-BEFC-983E-2211B0ECE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5ED51-FAB0-E096-0B35-5FDBA9537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C1AC1-D215-57A8-A04F-9E1A1FAC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1A3AC-FB03-AAEC-D7CD-A9C4AD598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56CD9-4EF3-EE29-19F3-AFE3092F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810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87AD0-B992-8CA2-D585-052D2DA3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D90A6-A57F-921D-73F1-38214CA7A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6B45B-EBBD-E67A-C4F3-30FA898FE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27194-DAA1-0117-8954-5AFCC801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4997D-B026-E66B-3451-AA306DE9F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9C675-778F-B599-9FC4-7FDFCF03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947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1303-0575-F656-6D07-EF97AC46B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3A7BD-6266-8393-C996-C2519E24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70006-B201-63BE-0028-759DE674B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24D05-602C-54D7-DC36-078CFE300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36D8BE-22F1-9DB0-60B3-329DFFF0F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70AEEC-299A-5F15-4BF2-7ADFC7305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F50CC2-D756-F07B-2F08-1ACADE9B4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AE2E5-1E18-1A48-1059-1B4213AB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890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4D2B2-B2A1-1FF5-AD07-D139CBF13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B8006-B339-97AA-C998-6A51266D1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A218A9-9B22-3CB9-B43A-7DD65CF42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9C238-8317-5B16-D0DB-F28B739C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6994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565BDB-6A4B-DB4D-3555-5316FDD1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7F7B-8231-034B-BD4C-8D393444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E29B7-B6F1-55CF-D234-B6904689C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8727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6C21E-89B1-E5B2-172B-511035BE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2759B-6D33-C18E-723E-F0FFD55A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62C8E-F77C-8521-21DC-041DD1C6F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CF1B9C-79BC-A70B-622E-D036A231B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D63570-4620-1808-94D5-2FE5FD58C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1FB02-806B-8C58-A3B7-8E63F101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92E81-0EBE-F4BB-74EB-268440CD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2AF7E1-D24E-1EB9-6CC8-18D8AC38D4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21838-11CB-43FC-E490-ADCE54816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80AA9-D6E5-E511-3B9D-E85E2228D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D1B0E-8261-DC4A-4D99-E675713D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DAA18-B84D-F3A2-D465-387614BF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259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E1E773-A997-252A-9C7A-B83434CF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753BF-247D-9162-62D5-77FA41E6F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526F5-2A98-433F-DCD5-44EA78A7F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D0530-36B9-4177-B237-2C55AE33E688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76840-35CC-B899-53A2-58BB676F58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8C591-0D2E-B00A-1520-450A23FF6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551E0-5372-4090-86DC-49C626CB24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028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8F60A-A0CF-261F-8850-1BAEF08A0B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2F1B6-10F7-2F89-0327-B44F6F0FC8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BFBEBC-A9E3-EEE8-1A60-BB3CC19DF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81" b="4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34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5FED11-2BB6-179E-D3BD-184998C37076}"/>
              </a:ext>
            </a:extLst>
          </p:cNvPr>
          <p:cNvSpPr txBox="1"/>
          <p:nvPr/>
        </p:nvSpPr>
        <p:spPr>
          <a:xfrm>
            <a:off x="2391508" y="2025748"/>
            <a:ext cx="737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5400" b="1" dirty="0">
                <a:solidFill>
                  <a:schemeClr val="bg1"/>
                </a:solidFill>
              </a:rPr>
              <a:t>Jesus gave thanks …</a:t>
            </a:r>
          </a:p>
        </p:txBody>
      </p:sp>
    </p:spTree>
    <p:extLst>
      <p:ext uri="{BB962C8B-B14F-4D97-AF65-F5344CB8AC3E}">
        <p14:creationId xmlns:p14="http://schemas.microsoft.com/office/powerpoint/2010/main" val="3610254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149EE9-686F-6A0C-F0B6-98B46269212F}"/>
              </a:ext>
            </a:extLst>
          </p:cNvPr>
          <p:cNvSpPr txBox="1"/>
          <p:nvPr/>
        </p:nvSpPr>
        <p:spPr>
          <a:xfrm>
            <a:off x="689317" y="895867"/>
            <a:ext cx="1115567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ZA" sz="5400" i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Ingratitude is the failure to recognise the good things, the graces and the gifts received. As such, ingratitude is the cause, beginning and origin of all evil and sin.”             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Ignatius of Loyola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49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FF2C49-9120-2B78-C3EF-3336DA8F3797}"/>
              </a:ext>
            </a:extLst>
          </p:cNvPr>
          <p:cNvSpPr txBox="1"/>
          <p:nvPr/>
        </p:nvSpPr>
        <p:spPr>
          <a:xfrm>
            <a:off x="609600" y="556065"/>
            <a:ext cx="10972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Psalm 100 says </a:t>
            </a:r>
          </a:p>
          <a:p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“Enter into His </a:t>
            </a:r>
            <a:r>
              <a:rPr lang="en-ZA" sz="5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gates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with </a:t>
            </a:r>
            <a:r>
              <a:rPr lang="en-ZA" sz="5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thanksgiving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into His courts with praise.”</a:t>
            </a:r>
            <a:endParaRPr lang="en-ZA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872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FF2C49-9120-2B78-C3EF-3336DA8F3797}"/>
              </a:ext>
            </a:extLst>
          </p:cNvPr>
          <p:cNvSpPr txBox="1"/>
          <p:nvPr/>
        </p:nvSpPr>
        <p:spPr>
          <a:xfrm>
            <a:off x="609600" y="556065"/>
            <a:ext cx="10972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Psalm 100 says </a:t>
            </a:r>
          </a:p>
          <a:p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“Enter into His </a:t>
            </a:r>
            <a:r>
              <a:rPr lang="en-ZA" sz="5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gates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with </a:t>
            </a:r>
            <a:r>
              <a:rPr lang="en-ZA" sz="5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thanksgiving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into His courts with praise.”</a:t>
            </a:r>
            <a:endParaRPr lang="en-ZA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A8A42-CE7A-4B8D-AB6A-27001D4BC613}"/>
              </a:ext>
            </a:extLst>
          </p:cNvPr>
          <p:cNvSpPr txBox="1"/>
          <p:nvPr/>
        </p:nvSpPr>
        <p:spPr>
          <a:xfrm>
            <a:off x="609600" y="3716613"/>
            <a:ext cx="106914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“Every </a:t>
            </a:r>
            <a:r>
              <a:rPr lang="en-GB" sz="5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good</a:t>
            </a:r>
            <a:r>
              <a:rPr lang="en-GB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perfect thing is from above</a:t>
            </a:r>
            <a:r>
              <a:rPr lang="en-GB" sz="5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from the Father …” James 1:17</a:t>
            </a:r>
            <a:endParaRPr lang="en-ZA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202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84247-CAC8-A3E8-6703-740E23345DE5}"/>
              </a:ext>
            </a:extLst>
          </p:cNvPr>
          <p:cNvSpPr txBox="1"/>
          <p:nvPr/>
        </p:nvSpPr>
        <p:spPr>
          <a:xfrm>
            <a:off x="474784" y="0"/>
            <a:ext cx="114124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54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ZA" sz="5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LAMENT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evil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582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9BEE29-18E7-13FA-A699-61D1B953A9F7}"/>
              </a:ext>
            </a:extLst>
          </p:cNvPr>
          <p:cNvSpPr txBox="1"/>
          <p:nvPr/>
        </p:nvSpPr>
        <p:spPr>
          <a:xfrm>
            <a:off x="1614268" y="935893"/>
            <a:ext cx="88802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Q: Did Jesus pray prayers of lament?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94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9BEE29-18E7-13FA-A699-61D1B953A9F7}"/>
              </a:ext>
            </a:extLst>
          </p:cNvPr>
          <p:cNvSpPr txBox="1"/>
          <p:nvPr/>
        </p:nvSpPr>
        <p:spPr>
          <a:xfrm>
            <a:off x="1614268" y="935893"/>
            <a:ext cx="888023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Q: Did Jesus pray prayers of lament?</a:t>
            </a:r>
          </a:p>
          <a:p>
            <a:endParaRPr lang="en-ZA" sz="5400" kern="1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 about: “My God, my God!!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Why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…?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06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9BEE29-18E7-13FA-A699-61D1B953A9F7}"/>
              </a:ext>
            </a:extLst>
          </p:cNvPr>
          <p:cNvSpPr txBox="1"/>
          <p:nvPr/>
        </p:nvSpPr>
        <p:spPr>
          <a:xfrm>
            <a:off x="1614268" y="935893"/>
            <a:ext cx="88802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 S Lewis said: </a:t>
            </a:r>
          </a:p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ZA" sz="5400" i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Lay before God what is in us, not what ought to be in us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B435F-9009-BA43-1A86-D43F4B6A22C5}"/>
              </a:ext>
            </a:extLst>
          </p:cNvPr>
          <p:cNvSpPr txBox="1"/>
          <p:nvPr/>
        </p:nvSpPr>
        <p:spPr>
          <a:xfrm>
            <a:off x="3049172" y="3102318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 S Lewis said: “</a:t>
            </a:r>
            <a:r>
              <a:rPr lang="en-ZA" sz="1800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Lay before God what is in us, not what ought to be in us</a:t>
            </a:r>
            <a:r>
              <a:rPr lang="en-ZA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</a:t>
            </a:r>
            <a:endParaRPr lang="en-ZA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97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9BEE29-18E7-13FA-A699-61D1B953A9F7}"/>
              </a:ext>
            </a:extLst>
          </p:cNvPr>
          <p:cNvSpPr txBox="1"/>
          <p:nvPr/>
        </p:nvSpPr>
        <p:spPr>
          <a:xfrm>
            <a:off x="832924" y="1206312"/>
            <a:ext cx="105261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ZA" sz="5400" i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Lament is a cry of belief in a good God, a God who has His ear to our hearts. A God who transfigures the ugly into beauty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       Ann </a:t>
            </a:r>
            <a:r>
              <a:rPr lang="en-ZA" sz="54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Voskamp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3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ayer for Beginners | Desiring God">
            <a:extLst>
              <a:ext uri="{FF2B5EF4-FFF2-40B4-BE49-F238E27FC236}">
                <a16:creationId xmlns:a16="http://schemas.microsoft.com/office/drawing/2014/main" id="{128465EA-5D36-0A98-61F5-B0186C8DD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/>
          <a:stretch/>
        </p:blipFill>
        <p:spPr bwMode="auto">
          <a:xfrm>
            <a:off x="0" y="0"/>
            <a:ext cx="12192000" cy="687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00CC3-58AA-5B42-2F1B-AEF8F46E7D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t="13120" b="27010"/>
          <a:stretch/>
        </p:blipFill>
        <p:spPr>
          <a:xfrm>
            <a:off x="6096001" y="3415847"/>
            <a:ext cx="6095999" cy="3455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F11B18-0EE7-6F1A-28DC-91838504B7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</a:blip>
          <a:srcRect t="16317" b="24807"/>
          <a:stretch/>
        </p:blipFill>
        <p:spPr>
          <a:xfrm>
            <a:off x="-12" y="-22482"/>
            <a:ext cx="6096000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6B4645-6E63-83ED-7167-999458C4A0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t="12673" b="26336"/>
          <a:stretch/>
        </p:blipFill>
        <p:spPr>
          <a:xfrm>
            <a:off x="-24" y="3406076"/>
            <a:ext cx="6095993" cy="34816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2936EC-8BA0-345A-006E-6BA0CB6894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t="16276" r="172" b="25041"/>
          <a:stretch/>
        </p:blipFill>
        <p:spPr>
          <a:xfrm>
            <a:off x="6096000" y="1"/>
            <a:ext cx="6096000" cy="34175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4CA145-F880-8BEE-AA3A-191CECDA1339}"/>
              </a:ext>
            </a:extLst>
          </p:cNvPr>
          <p:cNvSpPr txBox="1"/>
          <p:nvPr/>
        </p:nvSpPr>
        <p:spPr>
          <a:xfrm>
            <a:off x="1045029" y="1259634"/>
            <a:ext cx="49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3D721-C8BC-2AE2-04EA-317B734F88C2}"/>
              </a:ext>
            </a:extLst>
          </p:cNvPr>
          <p:cNvSpPr txBox="1"/>
          <p:nvPr/>
        </p:nvSpPr>
        <p:spPr>
          <a:xfrm>
            <a:off x="968781" y="4791305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20FE10-3385-1D1B-FE85-C3FF82AD4F99}"/>
              </a:ext>
            </a:extLst>
          </p:cNvPr>
          <p:cNvSpPr txBox="1"/>
          <p:nvPr/>
        </p:nvSpPr>
        <p:spPr>
          <a:xfrm>
            <a:off x="6892403" y="1251073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7695E-E35A-D0D0-4BAF-83268496083B}"/>
              </a:ext>
            </a:extLst>
          </p:cNvPr>
          <p:cNvSpPr txBox="1"/>
          <p:nvPr/>
        </p:nvSpPr>
        <p:spPr>
          <a:xfrm>
            <a:off x="6934344" y="48511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7072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ayer for Beginners | Desiring God">
            <a:extLst>
              <a:ext uri="{FF2B5EF4-FFF2-40B4-BE49-F238E27FC236}">
                <a16:creationId xmlns:a16="http://schemas.microsoft.com/office/drawing/2014/main" id="{128465EA-5D36-0A98-61F5-B0186C8DD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/>
          <a:stretch/>
        </p:blipFill>
        <p:spPr bwMode="auto">
          <a:xfrm>
            <a:off x="0" y="0"/>
            <a:ext cx="12192000" cy="687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00CC3-58AA-5B42-2F1B-AEF8F46E7D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t="13120" b="27010"/>
          <a:stretch/>
        </p:blipFill>
        <p:spPr>
          <a:xfrm>
            <a:off x="6096001" y="3415847"/>
            <a:ext cx="6095999" cy="3455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F11B18-0EE7-6F1A-28DC-91838504B7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</a:blip>
          <a:srcRect t="16317" b="24807"/>
          <a:stretch/>
        </p:blipFill>
        <p:spPr>
          <a:xfrm>
            <a:off x="-12" y="-22482"/>
            <a:ext cx="6096000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6B4645-6E63-83ED-7167-999458C4A0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t="12673" b="26336"/>
          <a:stretch/>
        </p:blipFill>
        <p:spPr>
          <a:xfrm>
            <a:off x="0" y="3406518"/>
            <a:ext cx="6095993" cy="34816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2936EC-8BA0-345A-006E-6BA0CB6894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t="16276" r="172" b="25041"/>
          <a:stretch/>
        </p:blipFill>
        <p:spPr>
          <a:xfrm>
            <a:off x="6096000" y="1"/>
            <a:ext cx="6096000" cy="34175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4CA145-F880-8BEE-AA3A-191CECDA1339}"/>
              </a:ext>
            </a:extLst>
          </p:cNvPr>
          <p:cNvSpPr txBox="1"/>
          <p:nvPr/>
        </p:nvSpPr>
        <p:spPr>
          <a:xfrm>
            <a:off x="1045029" y="1259634"/>
            <a:ext cx="49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3D721-C8BC-2AE2-04EA-317B734F88C2}"/>
              </a:ext>
            </a:extLst>
          </p:cNvPr>
          <p:cNvSpPr txBox="1"/>
          <p:nvPr/>
        </p:nvSpPr>
        <p:spPr>
          <a:xfrm>
            <a:off x="968781" y="4791305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20FE10-3385-1D1B-FE85-C3FF82AD4F99}"/>
              </a:ext>
            </a:extLst>
          </p:cNvPr>
          <p:cNvSpPr txBox="1"/>
          <p:nvPr/>
        </p:nvSpPr>
        <p:spPr>
          <a:xfrm>
            <a:off x="6892403" y="1251073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7695E-E35A-D0D0-4BAF-83268496083B}"/>
              </a:ext>
            </a:extLst>
          </p:cNvPr>
          <p:cNvSpPr txBox="1"/>
          <p:nvPr/>
        </p:nvSpPr>
        <p:spPr>
          <a:xfrm>
            <a:off x="6934344" y="48511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4.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06FEB5-229E-96BD-701B-C6C1549458BF}"/>
              </a:ext>
            </a:extLst>
          </p:cNvPr>
          <p:cNvSpPr txBox="1"/>
          <p:nvPr/>
        </p:nvSpPr>
        <p:spPr>
          <a:xfrm>
            <a:off x="154745" y="4734267"/>
            <a:ext cx="57255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ZA" sz="5400" b="1" dirty="0"/>
              <a:t>2. Talking with God</a:t>
            </a:r>
          </a:p>
        </p:txBody>
      </p:sp>
    </p:spTree>
    <p:extLst>
      <p:ext uri="{BB962C8B-B14F-4D97-AF65-F5344CB8AC3E}">
        <p14:creationId xmlns:p14="http://schemas.microsoft.com/office/powerpoint/2010/main" val="34279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63441D-CBB7-3447-F4A7-ED977BDFF6B0}"/>
              </a:ext>
            </a:extLst>
          </p:cNvPr>
          <p:cNvSpPr txBox="1"/>
          <p:nvPr/>
        </p:nvSpPr>
        <p:spPr>
          <a:xfrm>
            <a:off x="801858" y="829994"/>
            <a:ext cx="103819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ZA" sz="5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Prayer is the expression of the human heart in conversation with God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                         Rosalind Rinker</a:t>
            </a:r>
            <a:endParaRPr lang="en-ZA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0539E3-D2BA-0286-8D39-F45BFC72896E}"/>
              </a:ext>
            </a:extLst>
          </p:cNvPr>
          <p:cNvSpPr txBox="1"/>
          <p:nvPr/>
        </p:nvSpPr>
        <p:spPr>
          <a:xfrm>
            <a:off x="801858" y="829994"/>
            <a:ext cx="103819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</a:t>
            </a:r>
            <a:r>
              <a:rPr lang="en-ZA" sz="5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Prayer is the expression of the human heart in conversation with God</a:t>
            </a:r>
            <a:r>
              <a:rPr lang="en-ZA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.”                         Rosalind Rinker</a:t>
            </a:r>
            <a:endParaRPr lang="en-ZA" sz="5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1A2B29-C4D1-D9EB-B550-C5F5F8C0F22C}"/>
              </a:ext>
            </a:extLst>
          </p:cNvPr>
          <p:cNvSpPr txBox="1"/>
          <p:nvPr/>
        </p:nvSpPr>
        <p:spPr>
          <a:xfrm>
            <a:off x="801858" y="4262511"/>
            <a:ext cx="10170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5400" dirty="0">
                <a:solidFill>
                  <a:schemeClr val="bg1"/>
                </a:solidFill>
              </a:rPr>
              <a:t>Q: Why do we need to keep prayer    conversational?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41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84247-CAC8-A3E8-6703-740E23345DE5}"/>
              </a:ext>
            </a:extLst>
          </p:cNvPr>
          <p:cNvSpPr txBox="1"/>
          <p:nvPr/>
        </p:nvSpPr>
        <p:spPr>
          <a:xfrm>
            <a:off x="474784" y="0"/>
            <a:ext cx="1141241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54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GRATITUDE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good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ZA" sz="5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84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84247-CAC8-A3E8-6703-740E23345DE5}"/>
              </a:ext>
            </a:extLst>
          </p:cNvPr>
          <p:cNvSpPr txBox="1"/>
          <p:nvPr/>
        </p:nvSpPr>
        <p:spPr>
          <a:xfrm>
            <a:off x="474784" y="0"/>
            <a:ext cx="1141241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54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GRATITUDE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good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ZA" sz="5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LAMENT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evil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64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84247-CAC8-A3E8-6703-740E23345DE5}"/>
              </a:ext>
            </a:extLst>
          </p:cNvPr>
          <p:cNvSpPr txBox="1"/>
          <p:nvPr/>
        </p:nvSpPr>
        <p:spPr>
          <a:xfrm>
            <a:off x="474784" y="0"/>
            <a:ext cx="114124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54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GRATITUDE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good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35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84247-CAC8-A3E8-6703-740E23345DE5}"/>
              </a:ext>
            </a:extLst>
          </p:cNvPr>
          <p:cNvSpPr txBox="1"/>
          <p:nvPr/>
        </p:nvSpPr>
        <p:spPr>
          <a:xfrm>
            <a:off x="474784" y="0"/>
            <a:ext cx="1141241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5400" kern="1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GRATITUDE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talking with God about what is </a:t>
            </a:r>
            <a:r>
              <a:rPr lang="en-ZA" sz="54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good</a:t>
            </a:r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your life and in the world</a:t>
            </a:r>
          </a:p>
          <a:p>
            <a:endParaRPr lang="en-ZA" sz="5400" kern="1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ZA" sz="5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Gratitude is the primary we relate to God who has given us life as a gift.</a:t>
            </a:r>
            <a:endParaRPr lang="en-ZA" sz="5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520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375</Words>
  <Application>Microsoft Office PowerPoint</Application>
  <PresentationFormat>Widescreen</PresentationFormat>
  <Paragraphs>42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Abadi Extra Light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Bircher</dc:creator>
  <cp:lastModifiedBy>Pam Bircher</cp:lastModifiedBy>
  <cp:revision>6</cp:revision>
  <dcterms:created xsi:type="dcterms:W3CDTF">2023-11-09T10:12:12Z</dcterms:created>
  <dcterms:modified xsi:type="dcterms:W3CDTF">2023-11-10T10:50:15Z</dcterms:modified>
</cp:coreProperties>
</file>