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56" r:id="rId5"/>
    <p:sldId id="261" r:id="rId6"/>
    <p:sldId id="257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5260"/>
    <a:srgbClr val="3A5368"/>
    <a:srgbClr val="455D77"/>
    <a:srgbClr val="3F4E63"/>
    <a:srgbClr val="ABB9D1"/>
    <a:srgbClr val="A3B5D9"/>
    <a:srgbClr val="A5C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37B0F-E262-0166-C579-0FEEC619B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A6CA87-9E83-083A-C824-7DE175D41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92731-4971-876D-2580-A3F5BAA59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73B90-0ABF-51A9-23C8-F2B5C9DFF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506F2-1A94-3AEA-F29B-D2CD7CE0E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6977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90EF9-61B5-51D1-DB7B-916D3BB98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B349D0-9137-F0F0-4F2D-FD30D7AA08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2EBC4-73AD-9D7B-70C5-427F00377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09A0B-350B-4098-B018-4DF38E266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8E647-3C54-CC17-F503-DB6FEE488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30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16AEA5-4F98-F27D-AD17-91F053281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69A3A-2671-81F4-67E8-69A86586C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852AB-59D6-8731-AFB1-00A84375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3CFB1-9D18-BAA8-1374-88F680C6A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E79BA-AD19-C98E-C1D6-A6459B06C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6514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77EEA-522C-91A1-3B08-44D2443E8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2F951-B480-558D-9A49-ED7C048AA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702B2-FFED-CB78-8019-B3A1CA3D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81149-BBC7-0C96-5373-BD99162E5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1051D-FE81-E764-1E2C-E234D9C30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98251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BC70D-C053-AE7D-0C8F-C24C53D3C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7B067-BC1F-4FC0-BC0E-42225BFFD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02B6A-4287-1756-6437-1B4A1361D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42E51-B4B6-195B-6F3D-7CEF1217D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7E6F0-7639-1E21-056A-822AA978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3102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6A86-1396-BB1A-041B-D8D5E5CD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6238-7F1D-A32E-B740-3B3512057D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AA9D1-A9E0-0D82-7788-88785B75B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43930-F1C9-B2E9-94C8-EF94586BB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70F0F-941A-ACAA-0A9F-5760A1B4D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1BF288-467E-0D21-477B-36BCCCCB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6316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28BD1-3DA1-2ECB-F06D-238BB029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F027B-F06F-DD90-E476-72DFB7BED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AF8198-8924-D8B9-4495-D901A01DA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3DB531-75F9-0790-0FDD-F7ED7FFEB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A05DE7-163A-FE77-15D1-630293660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473D12-0772-9EFA-2778-2C03DDEC5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3A570-B68E-FCB6-B47F-A9731B949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F29FF9-4BF2-3562-F87F-1012DD35A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4481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1B39-D26E-84CF-C3B9-35C574110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BA60F4-202E-7E09-6F31-CEC270EC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1E9B0-D332-9D21-4350-76343D386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79C11-5928-5093-AB98-6BD2D4F1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358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E1EE7F-8093-B059-D83B-A37089073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AAB023-DC41-EA0E-13F4-5C1E69F6C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6FE5D-5A13-9ACD-5F42-FC028BE65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018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34BEE-3EF2-1466-506D-A11897B15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E3B6B-E19D-60D3-35F6-4A607AB56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824C5-9AF8-8A9F-310C-63CC0D6B7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C69E7-4CDC-F454-1488-42DE13074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280428-F859-B618-2802-FFC5B6CA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2E4B0-826D-A586-9C35-2402FEE6B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89183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7EBAD-B4D7-0C09-A64F-754B7B0B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E5B787-6EC4-BD3D-BE94-142A1CE6F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FE8197-04A0-D3BF-5BD1-74B11BB2B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A81B5-024B-BFEC-CB4B-128D01E56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AE109B-30D2-4933-B6F9-8EECE285E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359B1-A45E-B671-5FF3-A3684D44A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62923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6ED47E-C8F9-7F0A-23A3-8951C399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80C21-B4F1-C079-52CB-E89FBFEAC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248F4-1CC4-68DD-66B5-E264DDD1C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ED275-32A6-440C-86E3-159A2FF585DA}" type="datetimeFigureOut">
              <a:rPr lang="en-ZA" smtClean="0"/>
              <a:t>2023/11/07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3855A-2179-E1DF-793D-839B8DFF2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C7540-A037-8C8A-FA62-36B891C05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796C6-D31F-4BDF-B635-7DB1170D668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5749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171ECE3-4CF5-34D1-D2DE-710DAEC0F8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1E1216-BF45-7EEA-47FC-47A9F39C3C84}"/>
              </a:ext>
            </a:extLst>
          </p:cNvPr>
          <p:cNvSpPr txBox="1"/>
          <p:nvPr/>
        </p:nvSpPr>
        <p:spPr>
          <a:xfrm>
            <a:off x="889045" y="1757344"/>
            <a:ext cx="104139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 dirty="0">
                <a:solidFill>
                  <a:schemeClr val="bg1"/>
                </a:solidFill>
                <a:latin typeface="+mj-lt"/>
              </a:rPr>
              <a:t>APPRENTICING </a:t>
            </a:r>
          </a:p>
          <a:p>
            <a:pPr algn="ctr"/>
            <a:r>
              <a:rPr lang="en-ZA" sz="9600" b="1" dirty="0">
                <a:solidFill>
                  <a:schemeClr val="bg1"/>
                </a:solidFill>
                <a:latin typeface="+mj-lt"/>
              </a:rPr>
              <a:t>UNDER JESUS…</a:t>
            </a:r>
          </a:p>
        </p:txBody>
      </p:sp>
    </p:spTree>
    <p:extLst>
      <p:ext uri="{BB962C8B-B14F-4D97-AF65-F5344CB8AC3E}">
        <p14:creationId xmlns:p14="http://schemas.microsoft.com/office/powerpoint/2010/main" val="594709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The Chosen (TV Series 2017– ) - IMDb">
            <a:extLst>
              <a:ext uri="{FF2B5EF4-FFF2-40B4-BE49-F238E27FC236}">
                <a16:creationId xmlns:a16="http://schemas.microsoft.com/office/drawing/2014/main" id="{7C0C7214-3DD9-22D5-E1CC-DA7CAF7E0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4" b="14862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63D9B3-DD8B-7A39-2F62-819A35E00C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81" r="91054" b="4981"/>
          <a:stretch/>
        </p:blipFill>
        <p:spPr>
          <a:xfrm rot="5400000">
            <a:off x="5124979" y="-1018919"/>
            <a:ext cx="1938994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4C58BE-6037-AAFA-FB2F-F2A98ABB7E3E}"/>
              </a:ext>
            </a:extLst>
          </p:cNvPr>
          <p:cNvSpPr txBox="1"/>
          <p:nvPr/>
        </p:nvSpPr>
        <p:spPr>
          <a:xfrm>
            <a:off x="1524" y="4149403"/>
            <a:ext cx="121904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spc="50" dirty="0">
                <a:ln w="38100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system-ui"/>
              </a:rPr>
              <a:t>“May you be covered with the dust of your Rabbi.”</a:t>
            </a:r>
            <a:endParaRPr lang="en-ZA" sz="6000" b="1" spc="50" dirty="0">
              <a:ln w="38100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876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01758A-DE32-E39B-FB8C-314F91F9A3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4464" r="3973" b="7091"/>
          <a:stretch/>
        </p:blipFill>
        <p:spPr>
          <a:xfrm>
            <a:off x="7719849" y="1"/>
            <a:ext cx="4472151" cy="3346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2A4C5B3-493A-E79B-73E0-2E8DE20936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027"/>
          <a:stretch/>
        </p:blipFill>
        <p:spPr>
          <a:xfrm>
            <a:off x="7719849" y="3428999"/>
            <a:ext cx="4470627" cy="3428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DAB77B-FDD0-266F-B37B-B44DC6B1DD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045"/>
          <a:stretch/>
        </p:blipFill>
        <p:spPr>
          <a:xfrm>
            <a:off x="-1" y="-1"/>
            <a:ext cx="759299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20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89DF91-E399-683E-94D4-256E388F08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81" b="4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4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rayer for Beginners | Desiring God">
            <a:extLst>
              <a:ext uri="{FF2B5EF4-FFF2-40B4-BE49-F238E27FC236}">
                <a16:creationId xmlns:a16="http://schemas.microsoft.com/office/drawing/2014/main" id="{01E9283B-F7C6-758A-ECCB-B6D4C432D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/>
          <a:stretch/>
        </p:blipFill>
        <p:spPr bwMode="auto">
          <a:xfrm>
            <a:off x="0" y="0"/>
            <a:ext cx="12192000" cy="687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D36EEE-1BFC-7739-DE12-2C06526EF4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1153" t="49385" b="309"/>
          <a:stretch/>
        </p:blipFill>
        <p:spPr>
          <a:xfrm>
            <a:off x="0" y="2985796"/>
            <a:ext cx="12192000" cy="38722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5420F4-F584-C2E3-AF42-C649269939C3}"/>
              </a:ext>
            </a:extLst>
          </p:cNvPr>
          <p:cNvSpPr txBox="1"/>
          <p:nvPr/>
        </p:nvSpPr>
        <p:spPr>
          <a:xfrm>
            <a:off x="550506" y="802433"/>
            <a:ext cx="1111275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Prayer:  </a:t>
            </a:r>
          </a:p>
          <a:p>
            <a:pPr algn="ctr"/>
            <a:r>
              <a:rPr lang="en-ZA" sz="4000" b="1" dirty="0">
                <a:ln w="3175">
                  <a:solidFill>
                    <a:schemeClr val="bg1"/>
                  </a:solidFill>
                </a:ln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ZA" sz="4000" b="1" dirty="0">
                <a:ln w="3175">
                  <a:solidFill>
                    <a:schemeClr val="bg1"/>
                  </a:solidFill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 medium through which we communicate and commune with God. </a:t>
            </a:r>
          </a:p>
          <a:p>
            <a:pPr algn="ctr"/>
            <a:endParaRPr lang="en-ZA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ZA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practice of prayer </a:t>
            </a:r>
          </a:p>
          <a:p>
            <a:pPr algn="ctr"/>
            <a:r>
              <a:rPr lang="en-ZA" sz="4000" b="1" dirty="0">
                <a:ln w="3175">
                  <a:solidFill>
                    <a:schemeClr val="bg1"/>
                  </a:solidFill>
                </a:ln>
                <a:ea typeface="Calibri" panose="020F0502020204030204" pitchFamily="34" charset="0"/>
                <a:cs typeface="Times New Roman" panose="02020603050405020304" pitchFamily="18" charset="0"/>
              </a:rPr>
              <a:t>Learning to set aside dedicated time to intentionally be with God, in order to become like him and partner with him in the world.</a:t>
            </a:r>
          </a:p>
        </p:txBody>
      </p:sp>
    </p:spTree>
    <p:extLst>
      <p:ext uri="{BB962C8B-B14F-4D97-AF65-F5344CB8AC3E}">
        <p14:creationId xmlns:p14="http://schemas.microsoft.com/office/powerpoint/2010/main" val="74759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ayer for Beginners | Desiring God">
            <a:extLst>
              <a:ext uri="{FF2B5EF4-FFF2-40B4-BE49-F238E27FC236}">
                <a16:creationId xmlns:a16="http://schemas.microsoft.com/office/drawing/2014/main" id="{128465EA-5D36-0A98-61F5-B0186C8DD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/>
          <a:stretch/>
        </p:blipFill>
        <p:spPr bwMode="auto">
          <a:xfrm>
            <a:off x="0" y="0"/>
            <a:ext cx="12192000" cy="687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00CC3-58AA-5B42-2F1B-AEF8F46E7D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t="13120" b="27010"/>
          <a:stretch/>
        </p:blipFill>
        <p:spPr>
          <a:xfrm>
            <a:off x="6096001" y="3415847"/>
            <a:ext cx="6095999" cy="34553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F11B18-0EE7-6F1A-28DC-91838504B7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5000"/>
          </a:blip>
          <a:srcRect t="16317" b="24807"/>
          <a:stretch/>
        </p:blipFill>
        <p:spPr>
          <a:xfrm>
            <a:off x="-12" y="-22482"/>
            <a:ext cx="6096000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6B4645-6E63-83ED-7167-999458C4A0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t="12673" b="26336"/>
          <a:stretch/>
        </p:blipFill>
        <p:spPr>
          <a:xfrm>
            <a:off x="-24" y="3406076"/>
            <a:ext cx="6095993" cy="34816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F2936EC-8BA0-345A-006E-6BA0CB6894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50000"/>
          </a:blip>
          <a:srcRect t="16276" r="172" b="25041"/>
          <a:stretch/>
        </p:blipFill>
        <p:spPr>
          <a:xfrm>
            <a:off x="6096000" y="1"/>
            <a:ext cx="6096000" cy="34175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4CA145-F880-8BEE-AA3A-191CECDA1339}"/>
              </a:ext>
            </a:extLst>
          </p:cNvPr>
          <p:cNvSpPr txBox="1"/>
          <p:nvPr/>
        </p:nvSpPr>
        <p:spPr>
          <a:xfrm>
            <a:off x="1045029" y="1259634"/>
            <a:ext cx="497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03D721-C8BC-2AE2-04EA-317B734F88C2}"/>
              </a:ext>
            </a:extLst>
          </p:cNvPr>
          <p:cNvSpPr txBox="1"/>
          <p:nvPr/>
        </p:nvSpPr>
        <p:spPr>
          <a:xfrm>
            <a:off x="968781" y="4791305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20FE10-3385-1D1B-FE85-C3FF82AD4F99}"/>
              </a:ext>
            </a:extLst>
          </p:cNvPr>
          <p:cNvSpPr txBox="1"/>
          <p:nvPr/>
        </p:nvSpPr>
        <p:spPr>
          <a:xfrm>
            <a:off x="6892403" y="1251073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F7695E-E35A-D0D0-4BAF-83268496083B}"/>
              </a:ext>
            </a:extLst>
          </p:cNvPr>
          <p:cNvSpPr txBox="1"/>
          <p:nvPr/>
        </p:nvSpPr>
        <p:spPr>
          <a:xfrm>
            <a:off x="6934344" y="48511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>
                <a:solidFill>
                  <a:schemeClr val="bg1"/>
                </a:solidFill>
                <a:latin typeface="Abadi Extra Light" panose="020F0502020204030204" pitchFamily="34" charset="0"/>
              </a:rPr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342797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DB62467-377C-E3D3-4E8C-173D10909DF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DF147-C45A-AF25-09FC-A95154F26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sz="40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ZA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Jesus said, “When ye pray, say: “Our Father in Heaven, Hallowed be Your name. Your kingdom come. Your will be done on earth </a:t>
            </a:r>
            <a:r>
              <a:rPr lang="en-ZA" sz="40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as it is </a:t>
            </a:r>
            <a:r>
              <a:rPr lang="en-ZA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 heaven. </a:t>
            </a:r>
            <a:r>
              <a:rPr lang="en-ZA" sz="40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</a:t>
            </a:r>
            <a:r>
              <a:rPr lang="en-ZA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Give us day by day our daily bread. </a:t>
            </a:r>
            <a:r>
              <a:rPr lang="en-ZA" sz="40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</a:t>
            </a:r>
            <a:r>
              <a:rPr lang="en-ZA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forgive us our sins, For we also forgive everyone who is indebted to us. And do not lead us into temptation but deliver </a:t>
            </a:r>
            <a:r>
              <a:rPr lang="en-ZA" sz="4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us from the evil one</a:t>
            </a:r>
            <a:r>
              <a:rPr lang="en-ZA" sz="4000" dirty="0">
                <a:solidFill>
                  <a:schemeClr val="bg1"/>
                </a:solidFill>
                <a:latin typeface="Calibri" panose="020F0502020204030204" pitchFamily="34" charset="0"/>
              </a:rPr>
              <a:t>. ” </a:t>
            </a:r>
          </a:p>
          <a:p>
            <a:pPr marL="0" indent="0" algn="r">
              <a:buNone/>
            </a:pPr>
            <a:r>
              <a:rPr lang="en-ZA" sz="1800" dirty="0">
                <a:solidFill>
                  <a:schemeClr val="bg1"/>
                </a:solidFill>
                <a:latin typeface="Calibri" panose="020F0502020204030204" pitchFamily="34" charset="0"/>
              </a:rPr>
              <a:t>Luke 11:2-4 NKJV </a:t>
            </a:r>
          </a:p>
        </p:txBody>
      </p:sp>
    </p:spTree>
    <p:extLst>
      <p:ext uri="{BB962C8B-B14F-4D97-AF65-F5344CB8AC3E}">
        <p14:creationId xmlns:p14="http://schemas.microsoft.com/office/powerpoint/2010/main" val="1672449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151</Words>
  <Application>Microsoft Office PowerPoint</Application>
  <PresentationFormat>Widescreen</PresentationFormat>
  <Paragraphs>14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Abadi Extra Light</vt:lpstr>
      <vt:lpstr>Arial</vt:lpstr>
      <vt:lpstr>Calibri</vt:lpstr>
      <vt:lpstr>Calibri Light</vt:lpstr>
      <vt:lpstr>system-ui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Douglas Macfarlane</dc:creator>
  <cp:lastModifiedBy>Pam Bircher</cp:lastModifiedBy>
  <cp:revision>3</cp:revision>
  <dcterms:created xsi:type="dcterms:W3CDTF">2023-11-04T12:17:33Z</dcterms:created>
  <dcterms:modified xsi:type="dcterms:W3CDTF">2023-11-07T06:44:16Z</dcterms:modified>
</cp:coreProperties>
</file>