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385" r:id="rId2"/>
    <p:sldId id="388" r:id="rId3"/>
    <p:sldId id="389" r:id="rId4"/>
    <p:sldId id="394" r:id="rId5"/>
    <p:sldId id="395" r:id="rId6"/>
    <p:sldId id="396" r:id="rId7"/>
    <p:sldId id="397" r:id="rId8"/>
    <p:sldId id="398" r:id="rId9"/>
    <p:sldId id="390" r:id="rId10"/>
    <p:sldId id="391" r:id="rId11"/>
    <p:sldId id="392" r:id="rId12"/>
    <p:sldId id="393" r:id="rId13"/>
    <p:sldId id="34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600"/>
    <a:srgbClr val="6666FF"/>
    <a:srgbClr val="990000"/>
    <a:srgbClr val="FF99CC"/>
    <a:srgbClr val="99CCFF"/>
    <a:srgbClr val="34C5D4"/>
    <a:srgbClr val="6699FF"/>
    <a:srgbClr val="00CC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481" autoAdjust="0"/>
  </p:normalViewPr>
  <p:slideViewPr>
    <p:cSldViewPr snapToGrid="0">
      <p:cViewPr varScale="1">
        <p:scale>
          <a:sx n="52" d="100"/>
          <a:sy n="52" d="100"/>
        </p:scale>
        <p:origin x="102" y="31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651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607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0344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61830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2493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364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5825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143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300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421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842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7098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024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8627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47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3508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0ABA1-06FA-4D45-B833-1BECC660DF55}" type="datetimeFigureOut">
              <a:rPr lang="en-ZA" smtClean="0"/>
              <a:t>2022/11/17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C97831-7F88-4985-A874-150D81B4951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119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96909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Amelia Sibiya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Tues 22nd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5" name="Picture 4" descr="A close up of a baby&#10;&#10;Description automatically generated with low confidence">
            <a:extLst>
              <a:ext uri="{FF2B5EF4-FFF2-40B4-BE49-F238E27FC236}">
                <a16:creationId xmlns:a16="http://schemas.microsoft.com/office/drawing/2014/main" id="{C170EDFD-2E0B-A412-B417-B00DF263E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721" y="2439036"/>
            <a:ext cx="2715467" cy="399196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76535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0EDA29-74BE-997B-3A7B-3F9E6B158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97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94A54B-070E-559B-BF1D-217E2A136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34609"/>
            <a:ext cx="3076575" cy="4124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A4B068-EEBF-0364-6CA4-D79F094BB748}"/>
              </a:ext>
            </a:extLst>
          </p:cNvPr>
          <p:cNvSpPr txBox="1"/>
          <p:nvPr/>
        </p:nvSpPr>
        <p:spPr>
          <a:xfrm>
            <a:off x="348343" y="232229"/>
            <a:ext cx="547188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000" dirty="0">
                <a:highlight>
                  <a:srgbClr val="00FFFF"/>
                </a:highlight>
              </a:rPr>
              <a:t>Sheena</a:t>
            </a:r>
            <a:r>
              <a:rPr lang="en-ZA" sz="4000" dirty="0"/>
              <a:t> is </a:t>
            </a:r>
          </a:p>
          <a:p>
            <a:pPr algn="ctr"/>
            <a:r>
              <a:rPr lang="en-ZA" sz="4000" dirty="0"/>
              <a:t>co-ordinating a team to help her with Children’s Ministry </a:t>
            </a:r>
          </a:p>
          <a:p>
            <a:pPr algn="ctr"/>
            <a:r>
              <a:rPr lang="en-ZA" sz="4000" dirty="0"/>
              <a:t>in the hall on </a:t>
            </a:r>
          </a:p>
          <a:p>
            <a:pPr algn="ctr"/>
            <a:r>
              <a:rPr lang="en-ZA" sz="4000" dirty="0"/>
              <a:t>Sunday 27 Nov.</a:t>
            </a:r>
          </a:p>
          <a:p>
            <a:pPr algn="ctr"/>
            <a:r>
              <a:rPr lang="en-ZA" sz="4000" dirty="0"/>
              <a:t>Please volunteer to help!</a:t>
            </a:r>
          </a:p>
          <a:p>
            <a:pPr algn="ctr"/>
            <a:endParaRPr lang="en-ZA" sz="2400" dirty="0"/>
          </a:p>
          <a:p>
            <a:pPr algn="ctr"/>
            <a:r>
              <a:rPr lang="en-ZA" sz="4000" dirty="0"/>
              <a:t>Speak to her after the service today!</a:t>
            </a:r>
          </a:p>
        </p:txBody>
      </p:sp>
    </p:spTree>
    <p:extLst>
      <p:ext uri="{BB962C8B-B14F-4D97-AF65-F5344CB8AC3E}">
        <p14:creationId xmlns:p14="http://schemas.microsoft.com/office/powerpoint/2010/main" val="3029469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grass, outdoor, colorful&#10;&#10;Description automatically generated">
            <a:extLst>
              <a:ext uri="{FF2B5EF4-FFF2-40B4-BE49-F238E27FC236}">
                <a16:creationId xmlns:a16="http://schemas.microsoft.com/office/drawing/2014/main" id="{E4793228-39A4-BBD4-FC89-811C5B24A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A8D6D2-5A66-2DB4-FE7E-BAC035CE1AB5}"/>
              </a:ext>
            </a:extLst>
          </p:cNvPr>
          <p:cNvSpPr txBox="1"/>
          <p:nvPr/>
        </p:nvSpPr>
        <p:spPr>
          <a:xfrm>
            <a:off x="-1" y="12680"/>
            <a:ext cx="3900197" cy="680186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pPr algn="ctr"/>
            <a:r>
              <a:rPr lang="en-ZA" sz="3200" dirty="0">
                <a:solidFill>
                  <a:schemeClr val="bg1"/>
                </a:solidFill>
              </a:rPr>
              <a:t>Speak to Nicky</a:t>
            </a:r>
          </a:p>
          <a:p>
            <a:pPr algn="ctr"/>
            <a:r>
              <a:rPr lang="en-ZA" sz="3200" dirty="0">
                <a:solidFill>
                  <a:schemeClr val="bg1"/>
                </a:solidFill>
              </a:rPr>
              <a:t>if you would like to fill a bag for the</a:t>
            </a:r>
          </a:p>
          <a:p>
            <a:pPr algn="ctr"/>
            <a:r>
              <a:rPr lang="en-ZA" sz="3200" dirty="0" err="1">
                <a:solidFill>
                  <a:schemeClr val="bg1"/>
                </a:solidFill>
              </a:rPr>
              <a:t>Ndabezinhle</a:t>
            </a:r>
            <a:r>
              <a:rPr lang="en-ZA" sz="3200" dirty="0">
                <a:solidFill>
                  <a:schemeClr val="bg1"/>
                </a:solidFill>
              </a:rPr>
              <a:t> Crèche end-of-year party or contribute financially to the party itself.</a:t>
            </a:r>
          </a:p>
        </p:txBody>
      </p:sp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5BFD8402-8AF1-D1B9-626D-D97EE4519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47" y="43458"/>
            <a:ext cx="20193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8BB915-AB2C-615F-4242-05B28A53A246}"/>
              </a:ext>
            </a:extLst>
          </p:cNvPr>
          <p:cNvSpPr txBox="1"/>
          <p:nvPr/>
        </p:nvSpPr>
        <p:spPr>
          <a:xfrm>
            <a:off x="5904854" y="5656881"/>
            <a:ext cx="590485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/>
              <a:t>Bags to be in please by next Sunday.</a:t>
            </a:r>
          </a:p>
        </p:txBody>
      </p:sp>
    </p:spTree>
    <p:extLst>
      <p:ext uri="{BB962C8B-B14F-4D97-AF65-F5344CB8AC3E}">
        <p14:creationId xmlns:p14="http://schemas.microsoft.com/office/powerpoint/2010/main" val="79483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EEB48B-0D5B-47EA-BDE0-436C0B7242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0F88C2-37E0-44FA-A212-B962921A98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3832" b="2044"/>
          <a:stretch/>
        </p:blipFill>
        <p:spPr>
          <a:xfrm>
            <a:off x="20" y="0"/>
            <a:ext cx="12191980" cy="6856614"/>
          </a:xfrm>
          <a:prstGeom prst="rect">
            <a:avLst/>
          </a:prstGeom>
        </p:spPr>
      </p:pic>
      <p:pic>
        <p:nvPicPr>
          <p:cNvPr id="3" name="Picture 2" descr="Shape, logo, company name, circle&#10;&#10;Description automatically generated">
            <a:extLst>
              <a:ext uri="{FF2B5EF4-FFF2-40B4-BE49-F238E27FC236}">
                <a16:creationId xmlns:a16="http://schemas.microsoft.com/office/drawing/2014/main" id="{97EE7B2D-0DA1-4A24-A6BB-AFD6A74F05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286" y="4398140"/>
            <a:ext cx="2278965" cy="22609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0F38FA-4656-45BC-BA56-8E8DAD18EAE5}"/>
              </a:ext>
            </a:extLst>
          </p:cNvPr>
          <p:cNvSpPr txBox="1"/>
          <p:nvPr/>
        </p:nvSpPr>
        <p:spPr>
          <a:xfrm>
            <a:off x="1037214" y="360624"/>
            <a:ext cx="10329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6600" dirty="0">
                <a:latin typeface="Aharoni" panose="02010803020104030203" pitchFamily="2" charset="-79"/>
                <a:cs typeface="Aharoni" panose="02010803020104030203" pitchFamily="2" charset="-79"/>
              </a:rPr>
              <a:t>Crossways Church Giving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309C4-8A29-496D-9414-88A0B5685AB0}"/>
              </a:ext>
            </a:extLst>
          </p:cNvPr>
          <p:cNvSpPr txBox="1"/>
          <p:nvPr/>
        </p:nvSpPr>
        <p:spPr>
          <a:xfrm>
            <a:off x="3348111" y="1885071"/>
            <a:ext cx="5598941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600" b="1" dirty="0">
                <a:solidFill>
                  <a:schemeClr val="bg1"/>
                </a:solidFill>
                <a:latin typeface="Avenir Next LT Pro"/>
              </a:rPr>
              <a:t>Account details:</a:t>
            </a:r>
          </a:p>
          <a:p>
            <a:pPr algn="ctr"/>
            <a:r>
              <a:rPr lang="en-ZA" sz="3600" dirty="0">
                <a:solidFill>
                  <a:schemeClr val="bg1"/>
                </a:solidFill>
                <a:latin typeface="Avenir Next LT Pro"/>
              </a:rPr>
              <a:t>   Crossways Church</a:t>
            </a:r>
          </a:p>
          <a:p>
            <a:pPr algn="ctr"/>
            <a:r>
              <a:rPr lang="en-ZA" sz="3600" dirty="0">
                <a:solidFill>
                  <a:schemeClr val="bg1"/>
                </a:solidFill>
                <a:latin typeface="Avenir Next LT Pro"/>
              </a:rPr>
              <a:t>   Standard Bank</a:t>
            </a:r>
          </a:p>
          <a:p>
            <a:pPr algn="ctr"/>
            <a:r>
              <a:rPr lang="en-ZA" sz="3600" dirty="0">
                <a:solidFill>
                  <a:schemeClr val="bg1"/>
                </a:solidFill>
                <a:latin typeface="Avenir Next LT Pro"/>
              </a:rPr>
              <a:t>   </a:t>
            </a:r>
            <a:r>
              <a:rPr lang="en-ZA" sz="3600" dirty="0" err="1">
                <a:solidFill>
                  <a:schemeClr val="bg1"/>
                </a:solidFill>
                <a:latin typeface="Avenir Next LT Pro"/>
              </a:rPr>
              <a:t>Acc</a:t>
            </a:r>
            <a:r>
              <a:rPr lang="en-ZA" sz="3600" dirty="0">
                <a:solidFill>
                  <a:schemeClr val="bg1"/>
                </a:solidFill>
                <a:latin typeface="Avenir Next LT Pro"/>
              </a:rPr>
              <a:t> no: 052067912</a:t>
            </a:r>
          </a:p>
          <a:p>
            <a:pPr algn="ctr"/>
            <a:r>
              <a:rPr lang="en-ZA" sz="3600" dirty="0">
                <a:solidFill>
                  <a:schemeClr val="bg1"/>
                </a:solidFill>
                <a:latin typeface="Avenir Next LT Pro"/>
              </a:rPr>
              <a:t>   Normal ref: Tithe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58F41D-6BD7-4E84-99BB-89DBBE3ED2BE}"/>
              </a:ext>
            </a:extLst>
          </p:cNvPr>
          <p:cNvSpPr txBox="1"/>
          <p:nvPr/>
        </p:nvSpPr>
        <p:spPr>
          <a:xfrm>
            <a:off x="365760" y="5528603"/>
            <a:ext cx="9748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600" dirty="0">
                <a:latin typeface="Avenir Next LT Pro"/>
              </a:rPr>
              <a:t>Your generosity changes lives!</a:t>
            </a:r>
          </a:p>
          <a:p>
            <a:r>
              <a:rPr lang="en-ZA" sz="3600" dirty="0">
                <a:latin typeface="Avenir Next LT Pro"/>
              </a:rPr>
              <a:t>We encourage you to give via EFT</a:t>
            </a:r>
          </a:p>
        </p:txBody>
      </p:sp>
    </p:spTree>
    <p:extLst>
      <p:ext uri="{BB962C8B-B14F-4D97-AF65-F5344CB8AC3E}">
        <p14:creationId xmlns:p14="http://schemas.microsoft.com/office/powerpoint/2010/main" val="56261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Koresh Cogill-Wessels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Wed 23rd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5" name="Picture 4" descr="A picture containing tree, outdoor, person, posing&#10;&#10;Description automatically generated">
            <a:extLst>
              <a:ext uri="{FF2B5EF4-FFF2-40B4-BE49-F238E27FC236}">
                <a16:creationId xmlns:a16="http://schemas.microsoft.com/office/drawing/2014/main" id="{B85B77FD-5FE3-6B24-94F9-6CE0B42579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4"/>
          <a:stretch/>
        </p:blipFill>
        <p:spPr>
          <a:xfrm>
            <a:off x="1277173" y="2554370"/>
            <a:ext cx="2922867" cy="378149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03516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Jenni Clinton-Parker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Fri 25th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4" name="Picture 3" descr="A smiling person with blonde hair&#10;&#10;Description automatically generated with low confidence">
            <a:extLst>
              <a:ext uri="{FF2B5EF4-FFF2-40B4-BE49-F238E27FC236}">
                <a16:creationId xmlns:a16="http://schemas.microsoft.com/office/drawing/2014/main" id="{16665C2A-0922-AE7D-855E-B281C3A7A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451" y="2740938"/>
            <a:ext cx="2818677" cy="385219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0254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Jonathan Kirkman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Fri 25th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5" name="Picture 4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62CAB3B-9426-93D8-85B8-DB14FBF6D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66" y="2590021"/>
            <a:ext cx="2671888" cy="378400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3868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 err="1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Sihle</a:t>
            </a:r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 Gaston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Sat 26th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DC881D-C2B2-FC05-8892-0DC72011F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08" y="2836188"/>
            <a:ext cx="2368455" cy="359007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14109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Tim Gibson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Sat 26th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5" name="Picture 4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C490CEEE-5150-C088-1652-2A46C1E6D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933" y="2884854"/>
            <a:ext cx="2255649" cy="348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5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Sandi </a:t>
            </a:r>
            <a:r>
              <a:rPr lang="en-ZA" sz="5400" dirty="0" err="1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Stegen</a:t>
            </a:r>
            <a:endParaRPr lang="en-ZA" sz="5400" dirty="0">
              <a:solidFill>
                <a:srgbClr val="201449"/>
              </a:solidFill>
              <a:latin typeface="Posterama"/>
              <a:ea typeface="+mj-ea"/>
              <a:cs typeface="+mj-cs"/>
            </a:endParaRP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Sat 26th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4" name="Picture 3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B5B7C8DE-3569-BA69-CB4C-ED58C8DE5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834" y="2732213"/>
            <a:ext cx="2751213" cy="369946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7149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lourful garland on wooden background">
            <a:extLst>
              <a:ext uri="{FF2B5EF4-FFF2-40B4-BE49-F238E27FC236}">
                <a16:creationId xmlns:a16="http://schemas.microsoft.com/office/drawing/2014/main" id="{8A969A1E-7AD8-4458-A51D-D18E13096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4100"/>
          <a:stretch/>
        </p:blipFill>
        <p:spPr>
          <a:xfrm>
            <a:off x="0" y="10"/>
            <a:ext cx="1218895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6F6857-B08E-4241-92A7-EE209AA5EFB5}"/>
              </a:ext>
            </a:extLst>
          </p:cNvPr>
          <p:cNvSpPr txBox="1"/>
          <p:nvPr/>
        </p:nvSpPr>
        <p:spPr>
          <a:xfrm>
            <a:off x="5565913" y="4007806"/>
            <a:ext cx="596347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Jon Tyler</a:t>
            </a:r>
          </a:p>
          <a:p>
            <a:pPr algn="ctr"/>
            <a:r>
              <a:rPr lang="en-ZA" sz="5400" dirty="0">
                <a:solidFill>
                  <a:srgbClr val="201449"/>
                </a:solidFill>
                <a:latin typeface="Posterama"/>
                <a:ea typeface="+mj-ea"/>
                <a:cs typeface="+mj-cs"/>
              </a:rPr>
              <a:t>Sun 27th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B199906-6A4A-45EE-A861-F1437123C613}"/>
              </a:ext>
            </a:extLst>
          </p:cNvPr>
          <p:cNvSpPr txBox="1">
            <a:spLocks/>
          </p:cNvSpPr>
          <p:nvPr/>
        </p:nvSpPr>
        <p:spPr>
          <a:xfrm>
            <a:off x="3086100" y="155317"/>
            <a:ext cx="6286499" cy="104629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201449"/>
                </a:solidFill>
                <a:effectLst/>
                <a:uLnTx/>
                <a:uFillTx/>
                <a:latin typeface="Posterama"/>
                <a:ea typeface="+mj-ea"/>
                <a:cs typeface="+mj-cs"/>
              </a:rPr>
              <a:t>HAPPY BIRTHDAY!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201449"/>
              </a:solidFill>
              <a:effectLst/>
              <a:uLnTx/>
              <a:uFillTx/>
              <a:latin typeface="Posterama"/>
              <a:ea typeface="+mj-ea"/>
              <a:cs typeface="+mj-cs"/>
            </a:endParaRPr>
          </a:p>
        </p:txBody>
      </p:sp>
      <p:pic>
        <p:nvPicPr>
          <p:cNvPr id="5" name="Picture 4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2911B0C9-035A-5E80-34A2-34078B50E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69" y="2803013"/>
            <a:ext cx="2619375" cy="351472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31316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3F4EB3-3F58-434E-7376-444435D0EAE7}"/>
              </a:ext>
            </a:extLst>
          </p:cNvPr>
          <p:cNvSpPr txBox="1"/>
          <p:nvPr/>
        </p:nvSpPr>
        <p:spPr>
          <a:xfrm>
            <a:off x="1596571" y="2481943"/>
            <a:ext cx="711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0" dirty="0"/>
              <a:t>Coming up …</a:t>
            </a:r>
          </a:p>
        </p:txBody>
      </p:sp>
    </p:spTree>
    <p:extLst>
      <p:ext uri="{BB962C8B-B14F-4D97-AF65-F5344CB8AC3E}">
        <p14:creationId xmlns:p14="http://schemas.microsoft.com/office/powerpoint/2010/main" val="28695711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4271</TotalTime>
  <Words>159</Words>
  <Application>Microsoft Office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Aharoni</vt:lpstr>
      <vt:lpstr>Arial</vt:lpstr>
      <vt:lpstr>Avenir Next LT Pro</vt:lpstr>
      <vt:lpstr>Posterama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Pam Bircher</dc:creator>
  <cp:lastModifiedBy>Pam Bircher</cp:lastModifiedBy>
  <cp:revision>87</cp:revision>
  <dcterms:created xsi:type="dcterms:W3CDTF">2022-02-05T10:44:22Z</dcterms:created>
  <dcterms:modified xsi:type="dcterms:W3CDTF">2022-11-17T08:17:05Z</dcterms:modified>
</cp:coreProperties>
</file>