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2" r:id="rId4"/>
    <p:sldId id="260" r:id="rId5"/>
    <p:sldId id="263" r:id="rId6"/>
    <p:sldId id="264" r:id="rId7"/>
    <p:sldId id="281" r:id="rId8"/>
    <p:sldId id="265" r:id="rId9"/>
    <p:sldId id="266" r:id="rId10"/>
    <p:sldId id="267" r:id="rId11"/>
    <p:sldId id="268" r:id="rId12"/>
    <p:sldId id="272" r:id="rId13"/>
    <p:sldId id="273" r:id="rId14"/>
    <p:sldId id="274" r:id="rId15"/>
    <p:sldId id="275" r:id="rId16"/>
    <p:sldId id="276" r:id="rId17"/>
    <p:sldId id="279" r:id="rId18"/>
    <p:sldId id="280" r:id="rId19"/>
    <p:sldId id="277" r:id="rId20"/>
    <p:sldId id="278" r:id="rId21"/>
    <p:sldId id="271" r:id="rId22"/>
  </p:sldIdLst>
  <p:sldSz cx="12192000" cy="6858000"/>
  <p:notesSz cx="6781800" cy="8839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0DE8E9F-A75C-4925-96D6-A47C86F8554C}" type="datetimeFigureOut">
              <a:rPr lang="en-US" smtClean="0"/>
              <a:t>2/16/2022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1EDCE2-3907-46C0-AEDF-5FDFBF408809}" type="slidenum">
              <a:rPr lang="en-US" smtClean="0"/>
              <a:t>‹#›</a:t>
            </a:fld>
            <a:endParaRPr lang="en-US"/>
          </a:p>
        </p:txBody>
      </p:sp>
    </p:spTree>
    <p:extLst>
      <p:ext uri="{BB962C8B-B14F-4D97-AF65-F5344CB8AC3E}">
        <p14:creationId xmlns:p14="http://schemas.microsoft.com/office/powerpoint/2010/main" val="2087879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DE8E9F-A75C-4925-96D6-A47C86F8554C}" type="datetimeFigureOut">
              <a:rPr lang="en-US" smtClean="0"/>
              <a:t>2/16/2022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1EDCE2-3907-46C0-AEDF-5FDFBF408809}" type="slidenum">
              <a:rPr lang="en-US" smtClean="0"/>
              <a:t>‹#›</a:t>
            </a:fld>
            <a:endParaRPr lang="en-US"/>
          </a:p>
        </p:txBody>
      </p:sp>
    </p:spTree>
    <p:extLst>
      <p:ext uri="{BB962C8B-B14F-4D97-AF65-F5344CB8AC3E}">
        <p14:creationId xmlns:p14="http://schemas.microsoft.com/office/powerpoint/2010/main" val="344498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DE8E9F-A75C-4925-96D6-A47C86F8554C}" type="datetimeFigureOut">
              <a:rPr lang="en-US" smtClean="0"/>
              <a:t>2/16/2022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1EDCE2-3907-46C0-AEDF-5FDFBF408809}" type="slidenum">
              <a:rPr lang="en-US" smtClean="0"/>
              <a:t>‹#›</a:t>
            </a:fld>
            <a:endParaRPr lang="en-US"/>
          </a:p>
        </p:txBody>
      </p:sp>
    </p:spTree>
    <p:extLst>
      <p:ext uri="{BB962C8B-B14F-4D97-AF65-F5344CB8AC3E}">
        <p14:creationId xmlns:p14="http://schemas.microsoft.com/office/powerpoint/2010/main" val="1270440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DE8E9F-A75C-4925-96D6-A47C86F8554C}" type="datetimeFigureOut">
              <a:rPr lang="en-US" smtClean="0"/>
              <a:t>2/16/2022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1EDCE2-3907-46C0-AEDF-5FDFBF408809}" type="slidenum">
              <a:rPr lang="en-US" smtClean="0"/>
              <a:t>‹#›</a:t>
            </a:fld>
            <a:endParaRPr lang="en-US"/>
          </a:p>
        </p:txBody>
      </p:sp>
    </p:spTree>
    <p:extLst>
      <p:ext uri="{BB962C8B-B14F-4D97-AF65-F5344CB8AC3E}">
        <p14:creationId xmlns:p14="http://schemas.microsoft.com/office/powerpoint/2010/main" val="3394729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DE8E9F-A75C-4925-96D6-A47C86F8554C}" type="datetimeFigureOut">
              <a:rPr lang="en-US" smtClean="0"/>
              <a:t>2/16/2022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1EDCE2-3907-46C0-AEDF-5FDFBF408809}" type="slidenum">
              <a:rPr lang="en-US" smtClean="0"/>
              <a:t>‹#›</a:t>
            </a:fld>
            <a:endParaRPr lang="en-US"/>
          </a:p>
        </p:txBody>
      </p:sp>
    </p:spTree>
    <p:extLst>
      <p:ext uri="{BB962C8B-B14F-4D97-AF65-F5344CB8AC3E}">
        <p14:creationId xmlns:p14="http://schemas.microsoft.com/office/powerpoint/2010/main" val="1048088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0DE8E9F-A75C-4925-96D6-A47C86F8554C}" type="datetimeFigureOut">
              <a:rPr lang="en-US" smtClean="0"/>
              <a:t>2/16/2022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1EDCE2-3907-46C0-AEDF-5FDFBF408809}" type="slidenum">
              <a:rPr lang="en-US" smtClean="0"/>
              <a:t>‹#›</a:t>
            </a:fld>
            <a:endParaRPr lang="en-US"/>
          </a:p>
        </p:txBody>
      </p:sp>
    </p:spTree>
    <p:extLst>
      <p:ext uri="{BB962C8B-B14F-4D97-AF65-F5344CB8AC3E}">
        <p14:creationId xmlns:p14="http://schemas.microsoft.com/office/powerpoint/2010/main" val="2146543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0DE8E9F-A75C-4925-96D6-A47C86F8554C}" type="datetimeFigureOut">
              <a:rPr lang="en-US" smtClean="0"/>
              <a:t>2/16/2022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1EDCE2-3907-46C0-AEDF-5FDFBF408809}" type="slidenum">
              <a:rPr lang="en-US" smtClean="0"/>
              <a:t>‹#›</a:t>
            </a:fld>
            <a:endParaRPr lang="en-US"/>
          </a:p>
        </p:txBody>
      </p:sp>
    </p:spTree>
    <p:extLst>
      <p:ext uri="{BB962C8B-B14F-4D97-AF65-F5344CB8AC3E}">
        <p14:creationId xmlns:p14="http://schemas.microsoft.com/office/powerpoint/2010/main" val="2628852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0DE8E9F-A75C-4925-96D6-A47C86F8554C}" type="datetimeFigureOut">
              <a:rPr lang="en-US" smtClean="0"/>
              <a:t>2/16/2022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1EDCE2-3907-46C0-AEDF-5FDFBF408809}" type="slidenum">
              <a:rPr lang="en-US" smtClean="0"/>
              <a:t>‹#›</a:t>
            </a:fld>
            <a:endParaRPr lang="en-US"/>
          </a:p>
        </p:txBody>
      </p:sp>
    </p:spTree>
    <p:extLst>
      <p:ext uri="{BB962C8B-B14F-4D97-AF65-F5344CB8AC3E}">
        <p14:creationId xmlns:p14="http://schemas.microsoft.com/office/powerpoint/2010/main" val="1920993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DE8E9F-A75C-4925-96D6-A47C86F8554C}" type="datetimeFigureOut">
              <a:rPr lang="en-US" smtClean="0"/>
              <a:t>2/16/2022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1EDCE2-3907-46C0-AEDF-5FDFBF408809}" type="slidenum">
              <a:rPr lang="en-US" smtClean="0"/>
              <a:t>‹#›</a:t>
            </a:fld>
            <a:endParaRPr lang="en-US"/>
          </a:p>
        </p:txBody>
      </p:sp>
    </p:spTree>
    <p:extLst>
      <p:ext uri="{BB962C8B-B14F-4D97-AF65-F5344CB8AC3E}">
        <p14:creationId xmlns:p14="http://schemas.microsoft.com/office/powerpoint/2010/main" val="3652707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0DE8E9F-A75C-4925-96D6-A47C86F8554C}" type="datetimeFigureOut">
              <a:rPr lang="en-US" smtClean="0"/>
              <a:t>2/16/2022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1EDCE2-3907-46C0-AEDF-5FDFBF408809}" type="slidenum">
              <a:rPr lang="en-US" smtClean="0"/>
              <a:t>‹#›</a:t>
            </a:fld>
            <a:endParaRPr lang="en-US"/>
          </a:p>
        </p:txBody>
      </p:sp>
    </p:spTree>
    <p:extLst>
      <p:ext uri="{BB962C8B-B14F-4D97-AF65-F5344CB8AC3E}">
        <p14:creationId xmlns:p14="http://schemas.microsoft.com/office/powerpoint/2010/main" val="373391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0DE8E9F-A75C-4925-96D6-A47C86F8554C}" type="datetimeFigureOut">
              <a:rPr lang="en-US" smtClean="0"/>
              <a:t>2/16/2022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1EDCE2-3907-46C0-AEDF-5FDFBF408809}" type="slidenum">
              <a:rPr lang="en-US" smtClean="0"/>
              <a:t>‹#›</a:t>
            </a:fld>
            <a:endParaRPr lang="en-US"/>
          </a:p>
        </p:txBody>
      </p:sp>
    </p:spTree>
    <p:extLst>
      <p:ext uri="{BB962C8B-B14F-4D97-AF65-F5344CB8AC3E}">
        <p14:creationId xmlns:p14="http://schemas.microsoft.com/office/powerpoint/2010/main" val="1477399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DE8E9F-A75C-4925-96D6-A47C86F8554C}" type="datetimeFigureOut">
              <a:rPr lang="en-US" smtClean="0"/>
              <a:t>2/16/2022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1EDCE2-3907-46C0-AEDF-5FDFBF408809}" type="slidenum">
              <a:rPr lang="en-US" smtClean="0"/>
              <a:t>‹#›</a:t>
            </a:fld>
            <a:endParaRPr lang="en-US"/>
          </a:p>
        </p:txBody>
      </p:sp>
    </p:spTree>
    <p:extLst>
      <p:ext uri="{BB962C8B-B14F-4D97-AF65-F5344CB8AC3E}">
        <p14:creationId xmlns:p14="http://schemas.microsoft.com/office/powerpoint/2010/main" val="185669541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with low confidence">
            <a:extLst>
              <a:ext uri="{FF2B5EF4-FFF2-40B4-BE49-F238E27FC236}">
                <a16:creationId xmlns:a16="http://schemas.microsoft.com/office/drawing/2014/main" id="{B1CD7E66-A423-40DE-8F25-9FFF6539C1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8068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61D98-BE8A-4F02-BBA2-B12655C08EC6}"/>
              </a:ext>
            </a:extLst>
          </p:cNvPr>
          <p:cNvSpPr>
            <a:spLocks noGrp="1"/>
          </p:cNvSpPr>
          <p:nvPr>
            <p:ph type="title"/>
          </p:nvPr>
        </p:nvSpPr>
        <p:spPr/>
        <p:txBody>
          <a:bodyPr/>
          <a:lstStyle/>
          <a:p>
            <a:r>
              <a:rPr lang="en-US" b="1" dirty="0"/>
              <a:t>Ephesians 1   from The Message translation</a:t>
            </a:r>
          </a:p>
        </p:txBody>
      </p:sp>
      <p:sp>
        <p:nvSpPr>
          <p:cNvPr id="3" name="Content Placeholder 2">
            <a:extLst>
              <a:ext uri="{FF2B5EF4-FFF2-40B4-BE49-F238E27FC236}">
                <a16:creationId xmlns:a16="http://schemas.microsoft.com/office/drawing/2014/main" id="{78DE810A-04AF-4E9B-969F-01C71A1098BA}"/>
              </a:ext>
            </a:extLst>
          </p:cNvPr>
          <p:cNvSpPr>
            <a:spLocks noGrp="1"/>
          </p:cNvSpPr>
          <p:nvPr>
            <p:ph idx="1"/>
          </p:nvPr>
        </p:nvSpPr>
        <p:spPr/>
        <p:txBody>
          <a:bodyPr>
            <a:normAutofit/>
          </a:bodyPr>
          <a:lstStyle/>
          <a:p>
            <a:pPr marL="0" indent="0" algn="l">
              <a:buNone/>
            </a:pPr>
            <a:r>
              <a:rPr lang="en-US" sz="4400" b="1" i="0" baseline="30000" dirty="0">
                <a:effectLst/>
                <a:latin typeface="system-ui"/>
              </a:rPr>
              <a:t>7-10 </a:t>
            </a:r>
            <a:r>
              <a:rPr lang="en-US" sz="4400" b="0" i="0" dirty="0">
                <a:effectLst/>
                <a:latin typeface="system-ui"/>
              </a:rPr>
              <a:t>Because of the sacrifice of </a:t>
            </a:r>
            <a:r>
              <a:rPr lang="en-US" sz="4400" b="0" i="0" dirty="0">
                <a:solidFill>
                  <a:schemeClr val="bg1"/>
                </a:solidFill>
                <a:effectLst/>
                <a:highlight>
                  <a:srgbClr val="00FF00"/>
                </a:highlight>
                <a:latin typeface="system-ui"/>
              </a:rPr>
              <a:t>the Messiah</a:t>
            </a:r>
            <a:r>
              <a:rPr lang="en-US" sz="4400" b="0" i="0" dirty="0">
                <a:effectLst/>
                <a:latin typeface="system-ui"/>
              </a:rPr>
              <a:t>, </a:t>
            </a:r>
            <a:r>
              <a:rPr lang="en-US" sz="4400" b="0" i="0" dirty="0">
                <a:solidFill>
                  <a:schemeClr val="bg1"/>
                </a:solidFill>
                <a:effectLst/>
                <a:highlight>
                  <a:srgbClr val="00FF00"/>
                </a:highlight>
                <a:latin typeface="system-ui"/>
              </a:rPr>
              <a:t>His blood </a:t>
            </a:r>
            <a:r>
              <a:rPr lang="en-US" sz="4400" b="0" i="0" dirty="0">
                <a:effectLst/>
                <a:latin typeface="system-ui"/>
              </a:rPr>
              <a:t>poured out on the altar of the Cross, we’re a free people—free of penalties and punishments chalked up by all our misdeeds. And not just barely free, either. </a:t>
            </a:r>
            <a:r>
              <a:rPr lang="en-US" sz="4400" b="0" i="1" dirty="0">
                <a:effectLst/>
                <a:latin typeface="system-ui"/>
              </a:rPr>
              <a:t>Abundantly</a:t>
            </a:r>
            <a:r>
              <a:rPr lang="en-US" sz="4400" b="0" i="0" dirty="0">
                <a:effectLst/>
                <a:latin typeface="system-ui"/>
              </a:rPr>
              <a:t> free! </a:t>
            </a:r>
            <a:endParaRPr lang="en-US" sz="4400" dirty="0"/>
          </a:p>
        </p:txBody>
      </p:sp>
    </p:spTree>
    <p:extLst>
      <p:ext uri="{BB962C8B-B14F-4D97-AF65-F5344CB8AC3E}">
        <p14:creationId xmlns:p14="http://schemas.microsoft.com/office/powerpoint/2010/main" val="971954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61D98-BE8A-4F02-BBA2-B12655C08EC6}"/>
              </a:ext>
            </a:extLst>
          </p:cNvPr>
          <p:cNvSpPr>
            <a:spLocks noGrp="1"/>
          </p:cNvSpPr>
          <p:nvPr>
            <p:ph type="title"/>
          </p:nvPr>
        </p:nvSpPr>
        <p:spPr/>
        <p:txBody>
          <a:bodyPr/>
          <a:lstStyle/>
          <a:p>
            <a:r>
              <a:rPr lang="en-US" b="1" dirty="0"/>
              <a:t>Ephesians 1   from The Message translation</a:t>
            </a:r>
          </a:p>
        </p:txBody>
      </p:sp>
      <p:sp>
        <p:nvSpPr>
          <p:cNvPr id="3" name="Content Placeholder 2">
            <a:extLst>
              <a:ext uri="{FF2B5EF4-FFF2-40B4-BE49-F238E27FC236}">
                <a16:creationId xmlns:a16="http://schemas.microsoft.com/office/drawing/2014/main" id="{78DE810A-04AF-4E9B-969F-01C71A1098BA}"/>
              </a:ext>
            </a:extLst>
          </p:cNvPr>
          <p:cNvSpPr>
            <a:spLocks noGrp="1"/>
          </p:cNvSpPr>
          <p:nvPr>
            <p:ph idx="1"/>
          </p:nvPr>
        </p:nvSpPr>
        <p:spPr>
          <a:xfrm>
            <a:off x="838200" y="1825624"/>
            <a:ext cx="10515600" cy="5032375"/>
          </a:xfrm>
        </p:spPr>
        <p:txBody>
          <a:bodyPr>
            <a:normAutofit/>
          </a:bodyPr>
          <a:lstStyle/>
          <a:p>
            <a:pPr marL="0" indent="0" algn="l">
              <a:buNone/>
            </a:pPr>
            <a:r>
              <a:rPr lang="en-US" sz="4400" b="1" i="0" baseline="30000" dirty="0">
                <a:effectLst/>
                <a:latin typeface="system-ui"/>
              </a:rPr>
              <a:t>7-10 </a:t>
            </a:r>
            <a:r>
              <a:rPr lang="en-US" sz="4400" b="0" i="0" dirty="0">
                <a:effectLst/>
                <a:latin typeface="system-ui"/>
              </a:rPr>
              <a:t>He thought of everything, provided for everything we could possibly need, letting us in on the plans He took such delight in making. He set it all out before us </a:t>
            </a:r>
            <a:r>
              <a:rPr lang="en-US" sz="4400" b="0" i="0" dirty="0">
                <a:solidFill>
                  <a:schemeClr val="bg1"/>
                </a:solidFill>
                <a:effectLst/>
                <a:highlight>
                  <a:srgbClr val="00FF00"/>
                </a:highlight>
                <a:latin typeface="system-ui"/>
              </a:rPr>
              <a:t>in Christ</a:t>
            </a:r>
            <a:r>
              <a:rPr lang="en-US" sz="4400" b="0" i="0" dirty="0">
                <a:effectLst/>
                <a:latin typeface="system-ui"/>
              </a:rPr>
              <a:t>, a long-range plan in which everything would be brought together and summed up </a:t>
            </a:r>
            <a:r>
              <a:rPr lang="en-US" sz="4400" b="0" i="0" dirty="0">
                <a:solidFill>
                  <a:schemeClr val="bg1"/>
                </a:solidFill>
                <a:effectLst/>
                <a:highlight>
                  <a:srgbClr val="00FF00"/>
                </a:highlight>
                <a:latin typeface="system-ui"/>
              </a:rPr>
              <a:t>in Him</a:t>
            </a:r>
            <a:r>
              <a:rPr lang="en-US" sz="4400" b="0" i="0" dirty="0">
                <a:effectLst/>
                <a:latin typeface="system-ui"/>
              </a:rPr>
              <a:t>, everything in deepest heaven, everything on planet earth.</a:t>
            </a:r>
          </a:p>
          <a:p>
            <a:endParaRPr lang="en-US" dirty="0"/>
          </a:p>
        </p:txBody>
      </p:sp>
    </p:spTree>
    <p:extLst>
      <p:ext uri="{BB962C8B-B14F-4D97-AF65-F5344CB8AC3E}">
        <p14:creationId xmlns:p14="http://schemas.microsoft.com/office/powerpoint/2010/main" val="3040260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12D15954-5833-443B-8326-21D46568D7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98185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4130D34F-9228-4B89-97D5-CBAB57BDC7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06123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radar chart&#10;&#10;Description automatically generated">
            <a:extLst>
              <a:ext uri="{FF2B5EF4-FFF2-40B4-BE49-F238E27FC236}">
                <a16:creationId xmlns:a16="http://schemas.microsoft.com/office/drawing/2014/main" id="{498296EE-B72C-4971-A997-CAEC17809A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79157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C1BF8-1BB1-4BE1-9A68-F4909BA7AC5A}"/>
              </a:ext>
            </a:extLst>
          </p:cNvPr>
          <p:cNvSpPr>
            <a:spLocks noGrp="1"/>
          </p:cNvSpPr>
          <p:nvPr>
            <p:ph type="title"/>
          </p:nvPr>
        </p:nvSpPr>
        <p:spPr/>
        <p:txBody>
          <a:bodyPr/>
          <a:lstStyle/>
          <a:p>
            <a:r>
              <a:rPr lang="en-US" b="1" dirty="0"/>
              <a:t>Romans 8:29</a:t>
            </a:r>
          </a:p>
        </p:txBody>
      </p:sp>
      <p:sp>
        <p:nvSpPr>
          <p:cNvPr id="3" name="Content Placeholder 2">
            <a:extLst>
              <a:ext uri="{FF2B5EF4-FFF2-40B4-BE49-F238E27FC236}">
                <a16:creationId xmlns:a16="http://schemas.microsoft.com/office/drawing/2014/main" id="{26B59360-2547-4BBA-958C-16A6D470F310}"/>
              </a:ext>
            </a:extLst>
          </p:cNvPr>
          <p:cNvSpPr>
            <a:spLocks noGrp="1"/>
          </p:cNvSpPr>
          <p:nvPr>
            <p:ph idx="1"/>
          </p:nvPr>
        </p:nvSpPr>
        <p:spPr/>
        <p:txBody>
          <a:bodyPr>
            <a:normAutofit/>
          </a:bodyPr>
          <a:lstStyle/>
          <a:p>
            <a:pPr marL="0" indent="0">
              <a:buNone/>
            </a:pPr>
            <a:r>
              <a:rPr lang="en-US" sz="4800" b="1" i="0" baseline="30000" dirty="0">
                <a:effectLst/>
                <a:latin typeface="system-ui"/>
              </a:rPr>
              <a:t>29 </a:t>
            </a:r>
            <a:r>
              <a:rPr lang="en-US" sz="4800" b="0" i="0" dirty="0">
                <a:effectLst/>
                <a:latin typeface="system-ui"/>
              </a:rPr>
              <a:t>For those God foreknew He also predestined </a:t>
            </a:r>
            <a:r>
              <a:rPr lang="en-US" sz="4800" b="0" i="0" dirty="0">
                <a:solidFill>
                  <a:schemeClr val="bg1"/>
                </a:solidFill>
                <a:effectLst/>
                <a:highlight>
                  <a:srgbClr val="FFFF00"/>
                </a:highlight>
                <a:latin typeface="system-ui"/>
              </a:rPr>
              <a:t>to be conformed to the image of his Son,</a:t>
            </a:r>
            <a:r>
              <a:rPr lang="en-US" sz="4800" b="0" i="0" dirty="0">
                <a:solidFill>
                  <a:schemeClr val="bg1"/>
                </a:solidFill>
                <a:effectLst/>
                <a:latin typeface="system-ui"/>
              </a:rPr>
              <a:t> </a:t>
            </a:r>
            <a:r>
              <a:rPr lang="en-US" sz="4800" b="0" i="0" dirty="0">
                <a:effectLst/>
                <a:latin typeface="system-ui"/>
              </a:rPr>
              <a:t>that He might be the firstborn among many brothers and sisters.</a:t>
            </a:r>
            <a:endParaRPr lang="en-US" sz="4800" dirty="0"/>
          </a:p>
        </p:txBody>
      </p:sp>
    </p:spTree>
    <p:extLst>
      <p:ext uri="{BB962C8B-B14F-4D97-AF65-F5344CB8AC3E}">
        <p14:creationId xmlns:p14="http://schemas.microsoft.com/office/powerpoint/2010/main" val="24813288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7BDB9-7417-44DE-972A-05369D124FB2}"/>
              </a:ext>
            </a:extLst>
          </p:cNvPr>
          <p:cNvSpPr>
            <a:spLocks noGrp="1"/>
          </p:cNvSpPr>
          <p:nvPr>
            <p:ph type="title"/>
          </p:nvPr>
        </p:nvSpPr>
        <p:spPr/>
        <p:txBody>
          <a:bodyPr/>
          <a:lstStyle/>
          <a:p>
            <a:r>
              <a:rPr lang="en-US" dirty="0"/>
              <a:t>Romans 12:1,2</a:t>
            </a:r>
          </a:p>
        </p:txBody>
      </p:sp>
      <p:sp>
        <p:nvSpPr>
          <p:cNvPr id="3" name="Content Placeholder 2">
            <a:extLst>
              <a:ext uri="{FF2B5EF4-FFF2-40B4-BE49-F238E27FC236}">
                <a16:creationId xmlns:a16="http://schemas.microsoft.com/office/drawing/2014/main" id="{A8BFBD6F-3922-43DD-B708-5D84F189F651}"/>
              </a:ext>
            </a:extLst>
          </p:cNvPr>
          <p:cNvSpPr>
            <a:spLocks noGrp="1"/>
          </p:cNvSpPr>
          <p:nvPr>
            <p:ph idx="1"/>
          </p:nvPr>
        </p:nvSpPr>
        <p:spPr>
          <a:xfrm>
            <a:off x="838200" y="1512606"/>
            <a:ext cx="10515600" cy="4664357"/>
          </a:xfrm>
        </p:spPr>
        <p:txBody>
          <a:bodyPr>
            <a:normAutofit/>
          </a:bodyPr>
          <a:lstStyle/>
          <a:p>
            <a:pPr marL="0" indent="0">
              <a:buNone/>
            </a:pPr>
            <a:r>
              <a:rPr lang="en-US" b="1" i="0" dirty="0">
                <a:effectLst/>
                <a:latin typeface="system-ui"/>
              </a:rPr>
              <a:t>12 </a:t>
            </a:r>
            <a:r>
              <a:rPr lang="en-US" sz="4000" b="0" i="0" dirty="0">
                <a:effectLst/>
                <a:latin typeface="system-ui"/>
              </a:rPr>
              <a:t>Therefore I urge you, brothers </a:t>
            </a:r>
            <a:r>
              <a:rPr lang="en-US" sz="4000" b="0" dirty="0">
                <a:effectLst/>
                <a:latin typeface="system-ui"/>
              </a:rPr>
              <a:t>and</a:t>
            </a:r>
            <a:r>
              <a:rPr lang="en-US" sz="4000" b="0" i="1" dirty="0">
                <a:effectLst/>
                <a:latin typeface="system-ui"/>
              </a:rPr>
              <a:t> sisters</a:t>
            </a:r>
            <a:r>
              <a:rPr lang="en-US" sz="4000" b="0" i="0" dirty="0">
                <a:effectLst/>
                <a:latin typeface="system-ui"/>
              </a:rPr>
              <a:t>, by the mercies of God, to </a:t>
            </a:r>
            <a:r>
              <a:rPr lang="en-US" sz="4000" b="0" i="0" dirty="0">
                <a:solidFill>
                  <a:srgbClr val="FFFF00"/>
                </a:solidFill>
                <a:effectLst/>
                <a:latin typeface="system-ui"/>
              </a:rPr>
              <a:t>present your bodies </a:t>
            </a:r>
            <a:r>
              <a:rPr lang="en-US" sz="4000" b="0" i="0" dirty="0">
                <a:effectLst/>
                <a:latin typeface="system-ui"/>
              </a:rPr>
              <a:t>as a living and holy sacrifice, acceptable to God, </a:t>
            </a:r>
            <a:r>
              <a:rPr lang="en-US" sz="4000" b="0" dirty="0">
                <a:effectLst/>
                <a:latin typeface="system-ui"/>
              </a:rPr>
              <a:t>which is </a:t>
            </a:r>
            <a:r>
              <a:rPr lang="en-US" sz="4000" b="0" i="0" dirty="0">
                <a:effectLst/>
                <a:latin typeface="system-ui"/>
              </a:rPr>
              <a:t>your spiritual service of worship. </a:t>
            </a:r>
            <a:r>
              <a:rPr lang="en-US" sz="4000" b="1" i="0" baseline="30000" dirty="0">
                <a:effectLst/>
                <a:latin typeface="system-ui"/>
              </a:rPr>
              <a:t>2 </a:t>
            </a:r>
            <a:r>
              <a:rPr lang="en-US" sz="4000" b="0" i="0" dirty="0">
                <a:effectLst/>
                <a:latin typeface="system-ui"/>
              </a:rPr>
              <a:t>And </a:t>
            </a:r>
            <a:r>
              <a:rPr lang="en-US" sz="4000" b="0" i="0" dirty="0">
                <a:solidFill>
                  <a:srgbClr val="FFFF00"/>
                </a:solidFill>
                <a:effectLst/>
                <a:latin typeface="system-ui"/>
              </a:rPr>
              <a:t>do not be conformed to this world, but be transformed by the renewing of your mind, so that </a:t>
            </a:r>
            <a:r>
              <a:rPr lang="en-US" sz="4000" b="0" i="0" dirty="0">
                <a:solidFill>
                  <a:schemeClr val="bg1"/>
                </a:solidFill>
                <a:effectLst/>
                <a:highlight>
                  <a:srgbClr val="FFFF00"/>
                </a:highlight>
                <a:latin typeface="system-ui"/>
              </a:rPr>
              <a:t>you may prove what the will of God is</a:t>
            </a:r>
            <a:r>
              <a:rPr lang="en-US" sz="4000" b="0" i="0" dirty="0">
                <a:effectLst/>
                <a:latin typeface="system-ui"/>
              </a:rPr>
              <a:t>, that which is good and acceptable and perfect.</a:t>
            </a:r>
            <a:endParaRPr lang="en-US" sz="4000" dirty="0"/>
          </a:p>
        </p:txBody>
      </p:sp>
    </p:spTree>
    <p:extLst>
      <p:ext uri="{BB962C8B-B14F-4D97-AF65-F5344CB8AC3E}">
        <p14:creationId xmlns:p14="http://schemas.microsoft.com/office/powerpoint/2010/main" val="1666598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A315C-56B2-4135-B2AF-5E8F02B581CE}"/>
              </a:ext>
            </a:extLst>
          </p:cNvPr>
          <p:cNvSpPr>
            <a:spLocks noGrp="1"/>
          </p:cNvSpPr>
          <p:nvPr>
            <p:ph type="title"/>
          </p:nvPr>
        </p:nvSpPr>
        <p:spPr>
          <a:xfrm>
            <a:off x="290557" y="365125"/>
            <a:ext cx="11459910" cy="1325563"/>
          </a:xfrm>
        </p:spPr>
        <p:txBody>
          <a:bodyPr>
            <a:noAutofit/>
          </a:bodyPr>
          <a:lstStyle/>
          <a:p>
            <a:pPr algn="ctr"/>
            <a:r>
              <a:rPr lang="en-US" sz="5400" dirty="0">
                <a:solidFill>
                  <a:schemeClr val="bg1"/>
                </a:solidFill>
                <a:highlight>
                  <a:srgbClr val="FFFF00"/>
                </a:highlight>
              </a:rPr>
              <a:t>“Doing God’s will” is the family likeness.</a:t>
            </a:r>
          </a:p>
        </p:txBody>
      </p:sp>
      <p:sp>
        <p:nvSpPr>
          <p:cNvPr id="3" name="Content Placeholder 2">
            <a:extLst>
              <a:ext uri="{FF2B5EF4-FFF2-40B4-BE49-F238E27FC236}">
                <a16:creationId xmlns:a16="http://schemas.microsoft.com/office/drawing/2014/main" id="{6F2F25AC-FFE1-47E7-86D6-30AF317539D6}"/>
              </a:ext>
            </a:extLst>
          </p:cNvPr>
          <p:cNvSpPr>
            <a:spLocks noGrp="1"/>
          </p:cNvSpPr>
          <p:nvPr>
            <p:ph idx="1"/>
          </p:nvPr>
        </p:nvSpPr>
        <p:spPr/>
        <p:txBody>
          <a:bodyPr>
            <a:normAutofit/>
          </a:bodyPr>
          <a:lstStyle/>
          <a:p>
            <a:pPr marL="0" indent="0">
              <a:buNone/>
            </a:pPr>
            <a:endParaRPr lang="en-US" sz="4800" dirty="0"/>
          </a:p>
        </p:txBody>
      </p:sp>
    </p:spTree>
    <p:extLst>
      <p:ext uri="{BB962C8B-B14F-4D97-AF65-F5344CB8AC3E}">
        <p14:creationId xmlns:p14="http://schemas.microsoft.com/office/powerpoint/2010/main" val="3414433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A315C-56B2-4135-B2AF-5E8F02B581CE}"/>
              </a:ext>
            </a:extLst>
          </p:cNvPr>
          <p:cNvSpPr>
            <a:spLocks noGrp="1"/>
          </p:cNvSpPr>
          <p:nvPr>
            <p:ph type="title"/>
          </p:nvPr>
        </p:nvSpPr>
        <p:spPr>
          <a:xfrm>
            <a:off x="290557" y="365125"/>
            <a:ext cx="11459910" cy="1325563"/>
          </a:xfrm>
        </p:spPr>
        <p:txBody>
          <a:bodyPr>
            <a:noAutofit/>
          </a:bodyPr>
          <a:lstStyle/>
          <a:p>
            <a:pPr algn="ctr"/>
            <a:r>
              <a:rPr lang="en-US" sz="5400" dirty="0">
                <a:solidFill>
                  <a:schemeClr val="bg1"/>
                </a:solidFill>
                <a:highlight>
                  <a:srgbClr val="FFFF00"/>
                </a:highlight>
              </a:rPr>
              <a:t>“Doing God’s will” is the family likeness.</a:t>
            </a:r>
          </a:p>
        </p:txBody>
      </p:sp>
      <p:sp>
        <p:nvSpPr>
          <p:cNvPr id="3" name="Content Placeholder 2">
            <a:extLst>
              <a:ext uri="{FF2B5EF4-FFF2-40B4-BE49-F238E27FC236}">
                <a16:creationId xmlns:a16="http://schemas.microsoft.com/office/drawing/2014/main" id="{6F2F25AC-FFE1-47E7-86D6-30AF317539D6}"/>
              </a:ext>
            </a:extLst>
          </p:cNvPr>
          <p:cNvSpPr>
            <a:spLocks noGrp="1"/>
          </p:cNvSpPr>
          <p:nvPr>
            <p:ph idx="1"/>
          </p:nvPr>
        </p:nvSpPr>
        <p:spPr/>
        <p:txBody>
          <a:bodyPr>
            <a:normAutofit/>
          </a:bodyPr>
          <a:lstStyle/>
          <a:p>
            <a:pPr marL="0" indent="0">
              <a:buNone/>
            </a:pPr>
            <a:r>
              <a:rPr lang="en-US" sz="4800" dirty="0"/>
              <a:t>Matthew 12:50</a:t>
            </a:r>
          </a:p>
          <a:p>
            <a:pPr marL="0" indent="0">
              <a:buNone/>
            </a:pPr>
            <a:r>
              <a:rPr lang="en-US" sz="4800" b="1" i="0" baseline="30000" dirty="0">
                <a:effectLst/>
                <a:latin typeface="system-ui"/>
              </a:rPr>
              <a:t>50 </a:t>
            </a:r>
            <a:r>
              <a:rPr lang="en-US" sz="4800" b="0" i="0" dirty="0">
                <a:effectLst/>
                <a:latin typeface="system-ui"/>
              </a:rPr>
              <a:t>For whoever does the will of My Father who is in heaven, he is My brother, and sister, and mother.”</a:t>
            </a:r>
            <a:endParaRPr lang="en-US" sz="4800" dirty="0"/>
          </a:p>
        </p:txBody>
      </p:sp>
    </p:spTree>
    <p:extLst>
      <p:ext uri="{BB962C8B-B14F-4D97-AF65-F5344CB8AC3E}">
        <p14:creationId xmlns:p14="http://schemas.microsoft.com/office/powerpoint/2010/main" val="6922690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512DF-651E-4B9A-BB63-8620101DA5DC}"/>
              </a:ext>
            </a:extLst>
          </p:cNvPr>
          <p:cNvSpPr>
            <a:spLocks noGrp="1"/>
          </p:cNvSpPr>
          <p:nvPr>
            <p:ph type="title"/>
          </p:nvPr>
        </p:nvSpPr>
        <p:spPr>
          <a:xfrm>
            <a:off x="838200" y="1162229"/>
            <a:ext cx="10515600" cy="3631962"/>
          </a:xfrm>
        </p:spPr>
        <p:txBody>
          <a:bodyPr>
            <a:normAutofit/>
          </a:bodyPr>
          <a:lstStyle/>
          <a:p>
            <a:pPr algn="ctr"/>
            <a:r>
              <a:rPr lang="en-US" sz="5400" dirty="0"/>
              <a:t>God wants a picture of Jesus </a:t>
            </a:r>
            <a:br>
              <a:rPr lang="en-US" sz="5400" dirty="0"/>
            </a:br>
            <a:r>
              <a:rPr lang="en-US" sz="5400" dirty="0"/>
              <a:t>shown to the world, </a:t>
            </a:r>
            <a:br>
              <a:rPr lang="en-US" sz="5400" dirty="0"/>
            </a:br>
            <a:r>
              <a:rPr lang="en-US" sz="5400" dirty="0"/>
              <a:t>through the Church, </a:t>
            </a:r>
            <a:br>
              <a:rPr lang="en-US" sz="5400" dirty="0"/>
            </a:br>
            <a:r>
              <a:rPr lang="en-US" sz="5400" dirty="0"/>
              <a:t>through you and through me.</a:t>
            </a:r>
          </a:p>
        </p:txBody>
      </p:sp>
    </p:spTree>
    <p:extLst>
      <p:ext uri="{BB962C8B-B14F-4D97-AF65-F5344CB8AC3E}">
        <p14:creationId xmlns:p14="http://schemas.microsoft.com/office/powerpoint/2010/main" val="2294821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5CC07-B909-43CB-B3E8-42795BCD0310}"/>
              </a:ext>
            </a:extLst>
          </p:cNvPr>
          <p:cNvSpPr>
            <a:spLocks noGrp="1"/>
          </p:cNvSpPr>
          <p:nvPr>
            <p:ph type="title"/>
          </p:nvPr>
        </p:nvSpPr>
        <p:spPr>
          <a:xfrm>
            <a:off x="838200" y="166343"/>
            <a:ext cx="10515600" cy="1325563"/>
          </a:xfrm>
        </p:spPr>
        <p:txBody>
          <a:bodyPr/>
          <a:lstStyle/>
          <a:p>
            <a:r>
              <a:rPr lang="en-US" b="1" dirty="0"/>
              <a:t>Ephesians 1    from The Message translation</a:t>
            </a:r>
          </a:p>
        </p:txBody>
      </p:sp>
      <p:sp>
        <p:nvSpPr>
          <p:cNvPr id="3" name="Content Placeholder 2">
            <a:extLst>
              <a:ext uri="{FF2B5EF4-FFF2-40B4-BE49-F238E27FC236}">
                <a16:creationId xmlns:a16="http://schemas.microsoft.com/office/drawing/2014/main" id="{D4A931EA-9B7C-47EF-B959-AD150D9E1F78}"/>
              </a:ext>
            </a:extLst>
          </p:cNvPr>
          <p:cNvSpPr>
            <a:spLocks noGrp="1"/>
          </p:cNvSpPr>
          <p:nvPr>
            <p:ph idx="1"/>
          </p:nvPr>
        </p:nvSpPr>
        <p:spPr>
          <a:xfrm>
            <a:off x="838200" y="1364974"/>
            <a:ext cx="10515600" cy="5493026"/>
          </a:xfrm>
        </p:spPr>
        <p:txBody>
          <a:bodyPr>
            <a:normAutofit/>
          </a:bodyPr>
          <a:lstStyle/>
          <a:p>
            <a:pPr marL="0" indent="0" algn="l">
              <a:buNone/>
            </a:pPr>
            <a:r>
              <a:rPr lang="en-US" sz="4400" b="1" i="0" baseline="30000" dirty="0">
                <a:effectLst/>
                <a:latin typeface="system-ui"/>
              </a:rPr>
              <a:t>3-6 </a:t>
            </a:r>
            <a:r>
              <a:rPr lang="en-US" sz="4400" b="0" i="0" dirty="0">
                <a:effectLst/>
                <a:latin typeface="system-ui"/>
              </a:rPr>
              <a:t>How blessed is God! And what a blessing He is! He’s the Father of our Master, Jesus Christ, and takes us to the high places of blessing in Him. </a:t>
            </a:r>
            <a:r>
              <a:rPr lang="en-US" sz="4400" b="0" i="0" dirty="0">
                <a:solidFill>
                  <a:schemeClr val="bg1"/>
                </a:solidFill>
                <a:effectLst/>
                <a:highlight>
                  <a:srgbClr val="FFFF00"/>
                </a:highlight>
                <a:latin typeface="system-ui"/>
              </a:rPr>
              <a:t>Long before </a:t>
            </a:r>
            <a:r>
              <a:rPr lang="en-US" sz="4400" b="0" i="0" dirty="0">
                <a:effectLst/>
                <a:latin typeface="system-ui"/>
              </a:rPr>
              <a:t>He laid down earth’s foundations, </a:t>
            </a:r>
            <a:r>
              <a:rPr lang="en-US" sz="4400" b="0" i="0" dirty="0">
                <a:solidFill>
                  <a:schemeClr val="bg1"/>
                </a:solidFill>
                <a:effectLst/>
                <a:highlight>
                  <a:srgbClr val="FFFF00"/>
                </a:highlight>
                <a:latin typeface="system-ui"/>
              </a:rPr>
              <a:t>He had us in mind</a:t>
            </a:r>
            <a:r>
              <a:rPr lang="en-US" sz="4400" b="0" i="0" dirty="0">
                <a:effectLst/>
                <a:latin typeface="system-ui"/>
              </a:rPr>
              <a:t>, had </a:t>
            </a:r>
            <a:r>
              <a:rPr lang="en-US" sz="4400" b="0" i="0" dirty="0">
                <a:solidFill>
                  <a:schemeClr val="bg1"/>
                </a:solidFill>
                <a:effectLst/>
                <a:highlight>
                  <a:srgbClr val="FFFF00"/>
                </a:highlight>
                <a:latin typeface="system-ui"/>
              </a:rPr>
              <a:t>settled on us as the focus of His love</a:t>
            </a:r>
            <a:r>
              <a:rPr lang="en-US" sz="4400" b="0" i="0" dirty="0">
                <a:effectLst/>
                <a:latin typeface="system-ui"/>
              </a:rPr>
              <a:t>, to be made whole and holy by His love. </a:t>
            </a:r>
            <a:endParaRPr lang="en-US" sz="4400" dirty="0"/>
          </a:p>
        </p:txBody>
      </p:sp>
    </p:spTree>
    <p:extLst>
      <p:ext uri="{BB962C8B-B14F-4D97-AF65-F5344CB8AC3E}">
        <p14:creationId xmlns:p14="http://schemas.microsoft.com/office/powerpoint/2010/main" val="240080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DFEAE-10E4-4E4B-84DB-251FAB6E0669}"/>
              </a:ext>
            </a:extLst>
          </p:cNvPr>
          <p:cNvSpPr>
            <a:spLocks noGrp="1"/>
          </p:cNvSpPr>
          <p:nvPr>
            <p:ph type="title"/>
          </p:nvPr>
        </p:nvSpPr>
        <p:spPr>
          <a:xfrm>
            <a:off x="915112" y="1920459"/>
            <a:ext cx="10515600" cy="1325563"/>
          </a:xfrm>
        </p:spPr>
        <p:txBody>
          <a:bodyPr>
            <a:noAutofit/>
          </a:bodyPr>
          <a:lstStyle/>
          <a:p>
            <a:r>
              <a:rPr lang="en-US" sz="5400" dirty="0"/>
              <a:t>This is why He is conforming us to the image of His Son</a:t>
            </a:r>
          </a:p>
        </p:txBody>
      </p:sp>
    </p:spTree>
    <p:extLst>
      <p:ext uri="{BB962C8B-B14F-4D97-AF65-F5344CB8AC3E}">
        <p14:creationId xmlns:p14="http://schemas.microsoft.com/office/powerpoint/2010/main" val="2827008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radar chart&#10;&#10;Description automatically generated">
            <a:extLst>
              <a:ext uri="{FF2B5EF4-FFF2-40B4-BE49-F238E27FC236}">
                <a16:creationId xmlns:a16="http://schemas.microsoft.com/office/drawing/2014/main" id="{4E689D70-1633-4D39-8A17-A370926ACF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27907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5CC07-B909-43CB-B3E8-42795BCD0310}"/>
              </a:ext>
            </a:extLst>
          </p:cNvPr>
          <p:cNvSpPr>
            <a:spLocks noGrp="1"/>
          </p:cNvSpPr>
          <p:nvPr>
            <p:ph type="title"/>
          </p:nvPr>
        </p:nvSpPr>
        <p:spPr>
          <a:xfrm>
            <a:off x="838200" y="166343"/>
            <a:ext cx="10515600" cy="1325563"/>
          </a:xfrm>
        </p:spPr>
        <p:txBody>
          <a:bodyPr/>
          <a:lstStyle/>
          <a:p>
            <a:r>
              <a:rPr lang="en-US" b="1" dirty="0"/>
              <a:t>Ephesians 1    from The Message translation</a:t>
            </a:r>
          </a:p>
        </p:txBody>
      </p:sp>
      <p:sp>
        <p:nvSpPr>
          <p:cNvPr id="3" name="Content Placeholder 2">
            <a:extLst>
              <a:ext uri="{FF2B5EF4-FFF2-40B4-BE49-F238E27FC236}">
                <a16:creationId xmlns:a16="http://schemas.microsoft.com/office/drawing/2014/main" id="{D4A931EA-9B7C-47EF-B959-AD150D9E1F78}"/>
              </a:ext>
            </a:extLst>
          </p:cNvPr>
          <p:cNvSpPr>
            <a:spLocks noGrp="1"/>
          </p:cNvSpPr>
          <p:nvPr>
            <p:ph idx="1"/>
          </p:nvPr>
        </p:nvSpPr>
        <p:spPr>
          <a:xfrm>
            <a:off x="838200" y="1364974"/>
            <a:ext cx="10515600" cy="5493026"/>
          </a:xfrm>
        </p:spPr>
        <p:txBody>
          <a:bodyPr>
            <a:normAutofit/>
          </a:bodyPr>
          <a:lstStyle/>
          <a:p>
            <a:pPr marL="0" indent="0" algn="l">
              <a:buNone/>
            </a:pPr>
            <a:r>
              <a:rPr lang="en-US" sz="4400" b="1" i="0" baseline="30000" dirty="0">
                <a:effectLst/>
                <a:latin typeface="system-ui"/>
              </a:rPr>
              <a:t>3-6 </a:t>
            </a:r>
            <a:r>
              <a:rPr lang="en-US" sz="4400" b="0" i="0" dirty="0">
                <a:solidFill>
                  <a:schemeClr val="bg1"/>
                </a:solidFill>
                <a:effectLst/>
                <a:highlight>
                  <a:srgbClr val="FFFF00"/>
                </a:highlight>
                <a:latin typeface="system-ui"/>
              </a:rPr>
              <a:t>Long, long ago He decided </a:t>
            </a:r>
            <a:r>
              <a:rPr lang="en-US" sz="4400" b="0" i="0" dirty="0">
                <a:effectLst/>
                <a:latin typeface="system-ui"/>
              </a:rPr>
              <a:t>to adopt us into His family through Jesus Christ. (What pleasure He took in </a:t>
            </a:r>
            <a:r>
              <a:rPr lang="en-US" sz="4400" b="0" i="0" dirty="0">
                <a:solidFill>
                  <a:schemeClr val="bg1"/>
                </a:solidFill>
                <a:effectLst>
                  <a:outerShdw blurRad="38100" dist="38100" dir="2700000" algn="tl">
                    <a:srgbClr val="000000">
                      <a:alpha val="43137"/>
                    </a:srgbClr>
                  </a:outerShdw>
                </a:effectLst>
                <a:highlight>
                  <a:srgbClr val="FFFF00"/>
                </a:highlight>
                <a:latin typeface="system-ui"/>
              </a:rPr>
              <a:t>planning</a:t>
            </a:r>
            <a:r>
              <a:rPr lang="en-US" sz="4400" b="0" i="0" dirty="0">
                <a:effectLst>
                  <a:outerShdw blurRad="38100" dist="38100" dir="2700000" algn="tl">
                    <a:srgbClr val="000000">
                      <a:alpha val="43137"/>
                    </a:srgbClr>
                  </a:outerShdw>
                </a:effectLst>
                <a:latin typeface="system-ui"/>
              </a:rPr>
              <a:t> </a:t>
            </a:r>
            <a:r>
              <a:rPr lang="en-US" sz="4400" b="0" i="0" dirty="0">
                <a:effectLst/>
                <a:latin typeface="system-ui"/>
              </a:rPr>
              <a:t>this!) He wanted us to enter into the celebration of His lavish gift-giving by the hand of His beloved Son.</a:t>
            </a:r>
          </a:p>
          <a:p>
            <a:pPr marL="0" indent="0">
              <a:buNone/>
            </a:pPr>
            <a:endParaRPr lang="en-US" dirty="0"/>
          </a:p>
        </p:txBody>
      </p:sp>
    </p:spTree>
    <p:extLst>
      <p:ext uri="{BB962C8B-B14F-4D97-AF65-F5344CB8AC3E}">
        <p14:creationId xmlns:p14="http://schemas.microsoft.com/office/powerpoint/2010/main" val="4225412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61D98-BE8A-4F02-BBA2-B12655C08EC6}"/>
              </a:ext>
            </a:extLst>
          </p:cNvPr>
          <p:cNvSpPr>
            <a:spLocks noGrp="1"/>
          </p:cNvSpPr>
          <p:nvPr>
            <p:ph type="title"/>
          </p:nvPr>
        </p:nvSpPr>
        <p:spPr/>
        <p:txBody>
          <a:bodyPr/>
          <a:lstStyle/>
          <a:p>
            <a:r>
              <a:rPr lang="en-US" b="1" dirty="0"/>
              <a:t>Ephesians 1   from The Message translation</a:t>
            </a:r>
          </a:p>
        </p:txBody>
      </p:sp>
      <p:sp>
        <p:nvSpPr>
          <p:cNvPr id="3" name="Content Placeholder 2">
            <a:extLst>
              <a:ext uri="{FF2B5EF4-FFF2-40B4-BE49-F238E27FC236}">
                <a16:creationId xmlns:a16="http://schemas.microsoft.com/office/drawing/2014/main" id="{78DE810A-04AF-4E9B-969F-01C71A1098BA}"/>
              </a:ext>
            </a:extLst>
          </p:cNvPr>
          <p:cNvSpPr>
            <a:spLocks noGrp="1"/>
          </p:cNvSpPr>
          <p:nvPr>
            <p:ph idx="1"/>
          </p:nvPr>
        </p:nvSpPr>
        <p:spPr/>
        <p:txBody>
          <a:bodyPr>
            <a:normAutofit/>
          </a:bodyPr>
          <a:lstStyle/>
          <a:p>
            <a:pPr marL="0" indent="0" algn="l">
              <a:buNone/>
            </a:pPr>
            <a:r>
              <a:rPr lang="en-US" sz="4400" b="1" i="0" baseline="30000" dirty="0">
                <a:effectLst/>
                <a:latin typeface="system-ui"/>
              </a:rPr>
              <a:t>7-10 </a:t>
            </a:r>
            <a:r>
              <a:rPr lang="en-US" sz="4400" b="0" i="0" dirty="0">
                <a:effectLst/>
                <a:latin typeface="system-ui"/>
              </a:rPr>
              <a:t>Because of the sacrifice of the Messiah, His blood poured out on the altar of the Cross, we’re a free people—free of penalties and punishments chalked up by all our misdeeds. And not just barely free, either. </a:t>
            </a:r>
            <a:r>
              <a:rPr lang="en-US" sz="4400" b="0" i="1" dirty="0">
                <a:effectLst/>
                <a:latin typeface="system-ui"/>
              </a:rPr>
              <a:t>Abundantly</a:t>
            </a:r>
            <a:r>
              <a:rPr lang="en-US" sz="4400" b="0" i="0" dirty="0">
                <a:effectLst/>
                <a:latin typeface="system-ui"/>
              </a:rPr>
              <a:t> free! </a:t>
            </a:r>
            <a:endParaRPr lang="en-US" sz="4400" dirty="0"/>
          </a:p>
        </p:txBody>
      </p:sp>
    </p:spTree>
    <p:extLst>
      <p:ext uri="{BB962C8B-B14F-4D97-AF65-F5344CB8AC3E}">
        <p14:creationId xmlns:p14="http://schemas.microsoft.com/office/powerpoint/2010/main" val="4101321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61D98-BE8A-4F02-BBA2-B12655C08EC6}"/>
              </a:ext>
            </a:extLst>
          </p:cNvPr>
          <p:cNvSpPr>
            <a:spLocks noGrp="1"/>
          </p:cNvSpPr>
          <p:nvPr>
            <p:ph type="title"/>
          </p:nvPr>
        </p:nvSpPr>
        <p:spPr/>
        <p:txBody>
          <a:bodyPr/>
          <a:lstStyle/>
          <a:p>
            <a:r>
              <a:rPr lang="en-US" b="1" dirty="0"/>
              <a:t>Ephesians 1   from The Message translation</a:t>
            </a:r>
          </a:p>
        </p:txBody>
      </p:sp>
      <p:sp>
        <p:nvSpPr>
          <p:cNvPr id="3" name="Content Placeholder 2">
            <a:extLst>
              <a:ext uri="{FF2B5EF4-FFF2-40B4-BE49-F238E27FC236}">
                <a16:creationId xmlns:a16="http://schemas.microsoft.com/office/drawing/2014/main" id="{78DE810A-04AF-4E9B-969F-01C71A1098BA}"/>
              </a:ext>
            </a:extLst>
          </p:cNvPr>
          <p:cNvSpPr>
            <a:spLocks noGrp="1"/>
          </p:cNvSpPr>
          <p:nvPr>
            <p:ph idx="1"/>
          </p:nvPr>
        </p:nvSpPr>
        <p:spPr>
          <a:xfrm>
            <a:off x="838200" y="1825624"/>
            <a:ext cx="10515600" cy="5032375"/>
          </a:xfrm>
        </p:spPr>
        <p:txBody>
          <a:bodyPr>
            <a:normAutofit/>
          </a:bodyPr>
          <a:lstStyle/>
          <a:p>
            <a:pPr marL="0" indent="0" algn="l">
              <a:buNone/>
            </a:pPr>
            <a:r>
              <a:rPr lang="en-US" sz="4400" b="1" i="0" baseline="30000" dirty="0">
                <a:effectLst/>
                <a:latin typeface="system-ui"/>
              </a:rPr>
              <a:t>7-10 </a:t>
            </a:r>
            <a:r>
              <a:rPr lang="en-US" sz="4400" b="0" i="0" dirty="0">
                <a:solidFill>
                  <a:schemeClr val="bg1"/>
                </a:solidFill>
                <a:effectLst/>
                <a:highlight>
                  <a:srgbClr val="FFFF00"/>
                </a:highlight>
                <a:latin typeface="system-ui"/>
              </a:rPr>
              <a:t>He thought </a:t>
            </a:r>
            <a:r>
              <a:rPr lang="en-US" sz="4400" b="0" i="0" dirty="0">
                <a:effectLst/>
                <a:latin typeface="system-ui"/>
              </a:rPr>
              <a:t>of everything, provided for everything we could possibly need, letting us in on the </a:t>
            </a:r>
            <a:r>
              <a:rPr lang="en-US" sz="4400" b="0" i="0" dirty="0">
                <a:solidFill>
                  <a:schemeClr val="bg1"/>
                </a:solidFill>
                <a:effectLst/>
                <a:highlight>
                  <a:srgbClr val="FFFF00"/>
                </a:highlight>
                <a:latin typeface="system-ui"/>
              </a:rPr>
              <a:t>plans He took such delight in making</a:t>
            </a:r>
            <a:r>
              <a:rPr lang="en-US" sz="4400" b="0" i="0" dirty="0">
                <a:effectLst/>
                <a:latin typeface="system-ui"/>
              </a:rPr>
              <a:t>. He set it all out before us in Christ, a </a:t>
            </a:r>
            <a:r>
              <a:rPr lang="en-US" sz="4400" b="0" i="0" dirty="0">
                <a:solidFill>
                  <a:schemeClr val="bg1"/>
                </a:solidFill>
                <a:effectLst/>
                <a:highlight>
                  <a:srgbClr val="FFFF00"/>
                </a:highlight>
                <a:latin typeface="system-ui"/>
              </a:rPr>
              <a:t>long-range plan </a:t>
            </a:r>
            <a:r>
              <a:rPr lang="en-US" sz="4400" b="0" i="0" dirty="0">
                <a:effectLst/>
                <a:latin typeface="system-ui"/>
              </a:rPr>
              <a:t>in which everything would be brought together and summed up in Him, everything in deepest heaven, everything on planet earth.</a:t>
            </a:r>
          </a:p>
          <a:p>
            <a:endParaRPr lang="en-US" dirty="0"/>
          </a:p>
        </p:txBody>
      </p:sp>
    </p:spTree>
    <p:extLst>
      <p:ext uri="{BB962C8B-B14F-4D97-AF65-F5344CB8AC3E}">
        <p14:creationId xmlns:p14="http://schemas.microsoft.com/office/powerpoint/2010/main" val="3976985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6C2E8-8F31-4E2F-9C44-D08D5068A799}"/>
              </a:ext>
            </a:extLst>
          </p:cNvPr>
          <p:cNvSpPr>
            <a:spLocks noGrp="1"/>
          </p:cNvSpPr>
          <p:nvPr>
            <p:ph type="title"/>
          </p:nvPr>
        </p:nvSpPr>
        <p:spPr>
          <a:xfrm>
            <a:off x="838200" y="1524001"/>
            <a:ext cx="10515600" cy="3511826"/>
          </a:xfrm>
        </p:spPr>
        <p:txBody>
          <a:bodyPr>
            <a:noAutofit/>
          </a:bodyPr>
          <a:lstStyle/>
          <a:p>
            <a:pPr algn="ctr"/>
            <a:r>
              <a:rPr lang="en-US" sz="9600" dirty="0"/>
              <a:t>O the love that drew Salvation’s Plan …</a:t>
            </a:r>
          </a:p>
        </p:txBody>
      </p:sp>
    </p:spTree>
    <p:extLst>
      <p:ext uri="{BB962C8B-B14F-4D97-AF65-F5344CB8AC3E}">
        <p14:creationId xmlns:p14="http://schemas.microsoft.com/office/powerpoint/2010/main" val="3701609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AAF37C-A184-4216-BD8C-EEC710EB8C97}"/>
              </a:ext>
            </a:extLst>
          </p:cNvPr>
          <p:cNvSpPr>
            <a:spLocks noGrp="1"/>
          </p:cNvSpPr>
          <p:nvPr>
            <p:ph idx="1"/>
          </p:nvPr>
        </p:nvSpPr>
        <p:spPr/>
        <p:txBody>
          <a:bodyPr>
            <a:normAutofit/>
          </a:bodyPr>
          <a:lstStyle/>
          <a:p>
            <a:pPr marL="0" indent="0" algn="ctr">
              <a:buNone/>
            </a:pPr>
            <a:r>
              <a:rPr lang="en-US" sz="4400" dirty="0"/>
              <a:t>Other translations </a:t>
            </a:r>
          </a:p>
          <a:p>
            <a:pPr marL="0" indent="0" algn="ctr">
              <a:buNone/>
            </a:pPr>
            <a:r>
              <a:rPr lang="en-US" sz="4400" dirty="0"/>
              <a:t>speak of this master </a:t>
            </a:r>
            <a:r>
              <a:rPr lang="en-US" sz="4400" dirty="0">
                <a:solidFill>
                  <a:srgbClr val="FFFF00"/>
                </a:solidFill>
              </a:rPr>
              <a:t>plan</a:t>
            </a:r>
            <a:r>
              <a:rPr lang="en-US" sz="4400" dirty="0"/>
              <a:t> of salvation </a:t>
            </a:r>
          </a:p>
          <a:p>
            <a:pPr marL="0" indent="0" algn="ctr">
              <a:buNone/>
            </a:pPr>
            <a:r>
              <a:rPr lang="en-US" sz="4400" dirty="0"/>
              <a:t>as “</a:t>
            </a:r>
            <a:r>
              <a:rPr lang="en-US" sz="4400" dirty="0">
                <a:solidFill>
                  <a:srgbClr val="FFFF00"/>
                </a:solidFill>
              </a:rPr>
              <a:t>the mystery of His </a:t>
            </a:r>
            <a:r>
              <a:rPr lang="en-US" sz="4400" dirty="0">
                <a:solidFill>
                  <a:schemeClr val="bg1"/>
                </a:solidFill>
                <a:highlight>
                  <a:srgbClr val="FFFF00"/>
                </a:highlight>
              </a:rPr>
              <a:t>will</a:t>
            </a:r>
            <a:r>
              <a:rPr lang="en-US" sz="4400" dirty="0"/>
              <a:t>”</a:t>
            </a:r>
          </a:p>
        </p:txBody>
      </p:sp>
    </p:spTree>
    <p:extLst>
      <p:ext uri="{BB962C8B-B14F-4D97-AF65-F5344CB8AC3E}">
        <p14:creationId xmlns:p14="http://schemas.microsoft.com/office/powerpoint/2010/main" val="766276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5CC07-B909-43CB-B3E8-42795BCD0310}"/>
              </a:ext>
            </a:extLst>
          </p:cNvPr>
          <p:cNvSpPr>
            <a:spLocks noGrp="1"/>
          </p:cNvSpPr>
          <p:nvPr>
            <p:ph type="title"/>
          </p:nvPr>
        </p:nvSpPr>
        <p:spPr>
          <a:xfrm>
            <a:off x="838200" y="166343"/>
            <a:ext cx="10515600" cy="1325563"/>
          </a:xfrm>
        </p:spPr>
        <p:txBody>
          <a:bodyPr/>
          <a:lstStyle/>
          <a:p>
            <a:r>
              <a:rPr lang="en-US" b="1" dirty="0"/>
              <a:t>Ephesians 1    from The Message translation</a:t>
            </a:r>
          </a:p>
        </p:txBody>
      </p:sp>
      <p:sp>
        <p:nvSpPr>
          <p:cNvPr id="3" name="Content Placeholder 2">
            <a:extLst>
              <a:ext uri="{FF2B5EF4-FFF2-40B4-BE49-F238E27FC236}">
                <a16:creationId xmlns:a16="http://schemas.microsoft.com/office/drawing/2014/main" id="{D4A931EA-9B7C-47EF-B959-AD150D9E1F78}"/>
              </a:ext>
            </a:extLst>
          </p:cNvPr>
          <p:cNvSpPr>
            <a:spLocks noGrp="1"/>
          </p:cNvSpPr>
          <p:nvPr>
            <p:ph idx="1"/>
          </p:nvPr>
        </p:nvSpPr>
        <p:spPr>
          <a:xfrm>
            <a:off x="838200" y="1364974"/>
            <a:ext cx="10515600" cy="5493026"/>
          </a:xfrm>
        </p:spPr>
        <p:txBody>
          <a:bodyPr>
            <a:normAutofit/>
          </a:bodyPr>
          <a:lstStyle/>
          <a:p>
            <a:pPr marL="0" indent="0" algn="l">
              <a:buNone/>
            </a:pPr>
            <a:r>
              <a:rPr lang="en-US" sz="4400" b="1" i="0" baseline="30000" dirty="0">
                <a:effectLst/>
                <a:latin typeface="system-ui"/>
              </a:rPr>
              <a:t>3-6 </a:t>
            </a:r>
            <a:r>
              <a:rPr lang="en-US" sz="4400" b="0" i="0" dirty="0">
                <a:effectLst/>
                <a:latin typeface="system-ui"/>
              </a:rPr>
              <a:t>How blessed is God! And what a blessing He is! He’s the Father of our </a:t>
            </a:r>
            <a:r>
              <a:rPr lang="en-US" sz="4400" b="0" i="0" dirty="0">
                <a:solidFill>
                  <a:schemeClr val="bg1"/>
                </a:solidFill>
                <a:effectLst/>
                <a:highlight>
                  <a:srgbClr val="00FF00"/>
                </a:highlight>
                <a:latin typeface="system-ui"/>
              </a:rPr>
              <a:t>Master, Jesus Christ,</a:t>
            </a:r>
            <a:r>
              <a:rPr lang="en-US" sz="4400" b="0" i="0" dirty="0">
                <a:effectLst/>
                <a:latin typeface="system-ui"/>
              </a:rPr>
              <a:t> and takes us to the high places of blessing </a:t>
            </a:r>
            <a:r>
              <a:rPr lang="en-US" sz="4400" b="0" i="0" dirty="0">
                <a:solidFill>
                  <a:schemeClr val="bg1"/>
                </a:solidFill>
                <a:effectLst/>
                <a:highlight>
                  <a:srgbClr val="00FF00"/>
                </a:highlight>
                <a:latin typeface="system-ui"/>
              </a:rPr>
              <a:t>in Him</a:t>
            </a:r>
            <a:r>
              <a:rPr lang="en-US" sz="4400" b="0" i="0" dirty="0">
                <a:effectLst/>
                <a:latin typeface="system-ui"/>
              </a:rPr>
              <a:t>. Long before He laid down earth’s foundations, He had us in mind, had settled on us as the focus of His love, to be made whole and holy by His love. </a:t>
            </a:r>
            <a:endParaRPr lang="en-US" sz="4400" dirty="0"/>
          </a:p>
        </p:txBody>
      </p:sp>
    </p:spTree>
    <p:extLst>
      <p:ext uri="{BB962C8B-B14F-4D97-AF65-F5344CB8AC3E}">
        <p14:creationId xmlns:p14="http://schemas.microsoft.com/office/powerpoint/2010/main" val="4240968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5CC07-B909-43CB-B3E8-42795BCD0310}"/>
              </a:ext>
            </a:extLst>
          </p:cNvPr>
          <p:cNvSpPr>
            <a:spLocks noGrp="1"/>
          </p:cNvSpPr>
          <p:nvPr>
            <p:ph type="title"/>
          </p:nvPr>
        </p:nvSpPr>
        <p:spPr>
          <a:xfrm>
            <a:off x="838200" y="166343"/>
            <a:ext cx="10515600" cy="1325563"/>
          </a:xfrm>
        </p:spPr>
        <p:txBody>
          <a:bodyPr/>
          <a:lstStyle/>
          <a:p>
            <a:r>
              <a:rPr lang="en-US" b="1" dirty="0"/>
              <a:t>Ephesians 1    from The Message translation</a:t>
            </a:r>
          </a:p>
        </p:txBody>
      </p:sp>
      <p:sp>
        <p:nvSpPr>
          <p:cNvPr id="3" name="Content Placeholder 2">
            <a:extLst>
              <a:ext uri="{FF2B5EF4-FFF2-40B4-BE49-F238E27FC236}">
                <a16:creationId xmlns:a16="http://schemas.microsoft.com/office/drawing/2014/main" id="{D4A931EA-9B7C-47EF-B959-AD150D9E1F78}"/>
              </a:ext>
            </a:extLst>
          </p:cNvPr>
          <p:cNvSpPr>
            <a:spLocks noGrp="1"/>
          </p:cNvSpPr>
          <p:nvPr>
            <p:ph idx="1"/>
          </p:nvPr>
        </p:nvSpPr>
        <p:spPr>
          <a:xfrm>
            <a:off x="838200" y="1364974"/>
            <a:ext cx="10515600" cy="5493026"/>
          </a:xfrm>
        </p:spPr>
        <p:txBody>
          <a:bodyPr>
            <a:normAutofit/>
          </a:bodyPr>
          <a:lstStyle/>
          <a:p>
            <a:pPr marL="0" indent="0" algn="l">
              <a:buNone/>
            </a:pPr>
            <a:r>
              <a:rPr lang="en-US" sz="4400" b="1" i="0" baseline="30000" dirty="0">
                <a:effectLst/>
                <a:latin typeface="system-ui"/>
              </a:rPr>
              <a:t>3-6 </a:t>
            </a:r>
            <a:r>
              <a:rPr lang="en-US" sz="4400" b="0" i="0" dirty="0">
                <a:effectLst/>
                <a:latin typeface="system-ui"/>
              </a:rPr>
              <a:t>Long, long ago He decided to adopt us into His family </a:t>
            </a:r>
            <a:r>
              <a:rPr lang="en-US" sz="4400" b="0" i="0" dirty="0">
                <a:solidFill>
                  <a:schemeClr val="bg1"/>
                </a:solidFill>
                <a:effectLst/>
                <a:highlight>
                  <a:srgbClr val="00FF00"/>
                </a:highlight>
                <a:latin typeface="system-ui"/>
              </a:rPr>
              <a:t>through Jesus Christ</a:t>
            </a:r>
            <a:r>
              <a:rPr lang="en-US" sz="4400" b="0" i="0" dirty="0">
                <a:effectLst/>
                <a:latin typeface="system-ui"/>
              </a:rPr>
              <a:t>. (What pleasure He took in planning this!) He wanted us to enter into the celebration of His lavish gift-giving by the hand of </a:t>
            </a:r>
            <a:r>
              <a:rPr lang="en-US" sz="4400" b="0" i="0" dirty="0">
                <a:solidFill>
                  <a:schemeClr val="bg1"/>
                </a:solidFill>
                <a:effectLst/>
                <a:highlight>
                  <a:srgbClr val="00FF00"/>
                </a:highlight>
                <a:latin typeface="system-ui"/>
              </a:rPr>
              <a:t>His beloved Son.</a:t>
            </a:r>
          </a:p>
          <a:p>
            <a:pPr marL="0" indent="0">
              <a:buNone/>
            </a:pPr>
            <a:endParaRPr lang="en-US" dirty="0"/>
          </a:p>
        </p:txBody>
      </p:sp>
    </p:spTree>
    <p:extLst>
      <p:ext uri="{BB962C8B-B14F-4D97-AF65-F5344CB8AC3E}">
        <p14:creationId xmlns:p14="http://schemas.microsoft.com/office/powerpoint/2010/main" val="318435411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Theme</Template>
  <TotalTime>398</TotalTime>
  <Words>725</Words>
  <Application>Microsoft Office PowerPoint</Application>
  <PresentationFormat>Widescreen</PresentationFormat>
  <Paragraphs>30</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system-ui</vt:lpstr>
      <vt:lpstr>Office Theme</vt:lpstr>
      <vt:lpstr>PowerPoint Presentation</vt:lpstr>
      <vt:lpstr>Ephesians 1    from The Message translation</vt:lpstr>
      <vt:lpstr>Ephesians 1    from The Message translation</vt:lpstr>
      <vt:lpstr>Ephesians 1   from The Message translation</vt:lpstr>
      <vt:lpstr>Ephesians 1   from The Message translation</vt:lpstr>
      <vt:lpstr>O the love that drew Salvation’s Plan …</vt:lpstr>
      <vt:lpstr>PowerPoint Presentation</vt:lpstr>
      <vt:lpstr>Ephesians 1    from The Message translation</vt:lpstr>
      <vt:lpstr>Ephesians 1    from The Message translation</vt:lpstr>
      <vt:lpstr>Ephesians 1   from The Message translation</vt:lpstr>
      <vt:lpstr>Ephesians 1   from The Message translation</vt:lpstr>
      <vt:lpstr>PowerPoint Presentation</vt:lpstr>
      <vt:lpstr>PowerPoint Presentation</vt:lpstr>
      <vt:lpstr>PowerPoint Presentation</vt:lpstr>
      <vt:lpstr>Romans 8:29</vt:lpstr>
      <vt:lpstr>Romans 12:1,2</vt:lpstr>
      <vt:lpstr>“Doing God’s will” is the family likeness.</vt:lpstr>
      <vt:lpstr>“Doing God’s will” is the family likeness.</vt:lpstr>
      <vt:lpstr>God wants a picture of Jesus  shown to the world,  through the Church,  through you and through me.</vt:lpstr>
      <vt:lpstr>This is why He is conforming us to the image of His Son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Pam Bircher</dc:creator>
  <cp:lastModifiedBy>Pam Bircher</cp:lastModifiedBy>
  <cp:revision>6</cp:revision>
  <cp:lastPrinted>2022-02-16T14:10:49Z</cp:lastPrinted>
  <dcterms:created xsi:type="dcterms:W3CDTF">2022-02-04T13:23:29Z</dcterms:created>
  <dcterms:modified xsi:type="dcterms:W3CDTF">2022-02-16T14:11:33Z</dcterms:modified>
</cp:coreProperties>
</file>