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7" r:id="rId3"/>
    <p:sldId id="260" r:id="rId4"/>
    <p:sldId id="263" r:id="rId5"/>
    <p:sldId id="258" r:id="rId6"/>
    <p:sldId id="259" r:id="rId7"/>
    <p:sldId id="261" r:id="rId8"/>
    <p:sldId id="262" r:id="rId9"/>
    <p:sldId id="265" r:id="rId10"/>
    <p:sldId id="264" r:id="rId11"/>
    <p:sldId id="266" r:id="rId12"/>
    <p:sldId id="267" r:id="rId13"/>
    <p:sldId id="269" r:id="rId14"/>
    <p:sldId id="281" r:id="rId15"/>
    <p:sldId id="270" r:id="rId16"/>
    <p:sldId id="274" r:id="rId17"/>
    <p:sldId id="275" r:id="rId18"/>
    <p:sldId id="276" r:id="rId19"/>
    <p:sldId id="271" r:id="rId20"/>
    <p:sldId id="273" r:id="rId21"/>
    <p:sldId id="272" r:id="rId22"/>
    <p:sldId id="277" r:id="rId23"/>
    <p:sldId id="279" r:id="rId24"/>
    <p:sldId id="28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3670E-C6D9-49D6-9353-6F9F56A8E0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7285B352-036C-401F-B88A-4195EF5997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28881815-8CF4-43F6-872F-AC6E323CFEAC}"/>
              </a:ext>
            </a:extLst>
          </p:cNvPr>
          <p:cNvSpPr>
            <a:spLocks noGrp="1"/>
          </p:cNvSpPr>
          <p:nvPr>
            <p:ph type="dt" sz="half" idx="10"/>
          </p:nvPr>
        </p:nvSpPr>
        <p:spPr/>
        <p:txBody>
          <a:bodyPr/>
          <a:lstStyle/>
          <a:p>
            <a:fld id="{9C0C9707-1718-404B-8F11-0074B566BB12}" type="datetimeFigureOut">
              <a:rPr lang="en-ZA" smtClean="0"/>
              <a:t>23/01/2022</a:t>
            </a:fld>
            <a:endParaRPr lang="en-ZA"/>
          </a:p>
        </p:txBody>
      </p:sp>
      <p:sp>
        <p:nvSpPr>
          <p:cNvPr id="5" name="Footer Placeholder 4">
            <a:extLst>
              <a:ext uri="{FF2B5EF4-FFF2-40B4-BE49-F238E27FC236}">
                <a16:creationId xmlns:a16="http://schemas.microsoft.com/office/drawing/2014/main" id="{8D6B7708-87E5-4B9F-B3FF-6A7B456C628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4CEB123-FFEB-433D-B1C1-7C551B69ABB4}"/>
              </a:ext>
            </a:extLst>
          </p:cNvPr>
          <p:cNvSpPr>
            <a:spLocks noGrp="1"/>
          </p:cNvSpPr>
          <p:nvPr>
            <p:ph type="sldNum" sz="quarter" idx="12"/>
          </p:nvPr>
        </p:nvSpPr>
        <p:spPr/>
        <p:txBody>
          <a:bodyPr/>
          <a:lstStyle/>
          <a:p>
            <a:fld id="{3BEE2F67-49F9-4996-91E7-0BDD673D6A26}" type="slidenum">
              <a:rPr lang="en-ZA" smtClean="0"/>
              <a:t>‹#›</a:t>
            </a:fld>
            <a:endParaRPr lang="en-ZA"/>
          </a:p>
        </p:txBody>
      </p:sp>
    </p:spTree>
    <p:extLst>
      <p:ext uri="{BB962C8B-B14F-4D97-AF65-F5344CB8AC3E}">
        <p14:creationId xmlns:p14="http://schemas.microsoft.com/office/powerpoint/2010/main" val="2164558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5A99E-B6A2-4CBB-A1B8-BBBEF194E084}"/>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E1F85186-DFD0-4129-BE7B-8DA9F0FAB6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DA08053-9C41-4550-9682-ABAAA61F0DB0}"/>
              </a:ext>
            </a:extLst>
          </p:cNvPr>
          <p:cNvSpPr>
            <a:spLocks noGrp="1"/>
          </p:cNvSpPr>
          <p:nvPr>
            <p:ph type="dt" sz="half" idx="10"/>
          </p:nvPr>
        </p:nvSpPr>
        <p:spPr/>
        <p:txBody>
          <a:bodyPr/>
          <a:lstStyle/>
          <a:p>
            <a:fld id="{9C0C9707-1718-404B-8F11-0074B566BB12}" type="datetimeFigureOut">
              <a:rPr lang="en-ZA" smtClean="0"/>
              <a:t>23/01/2022</a:t>
            </a:fld>
            <a:endParaRPr lang="en-ZA"/>
          </a:p>
        </p:txBody>
      </p:sp>
      <p:sp>
        <p:nvSpPr>
          <p:cNvPr id="5" name="Footer Placeholder 4">
            <a:extLst>
              <a:ext uri="{FF2B5EF4-FFF2-40B4-BE49-F238E27FC236}">
                <a16:creationId xmlns:a16="http://schemas.microsoft.com/office/drawing/2014/main" id="{12A76ABB-69FD-4A55-AB6F-E9BF35EB6F7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B52A8D9-696E-4793-A782-49F191EB71D3}"/>
              </a:ext>
            </a:extLst>
          </p:cNvPr>
          <p:cNvSpPr>
            <a:spLocks noGrp="1"/>
          </p:cNvSpPr>
          <p:nvPr>
            <p:ph type="sldNum" sz="quarter" idx="12"/>
          </p:nvPr>
        </p:nvSpPr>
        <p:spPr/>
        <p:txBody>
          <a:bodyPr/>
          <a:lstStyle/>
          <a:p>
            <a:fld id="{3BEE2F67-49F9-4996-91E7-0BDD673D6A26}" type="slidenum">
              <a:rPr lang="en-ZA" smtClean="0"/>
              <a:t>‹#›</a:t>
            </a:fld>
            <a:endParaRPr lang="en-ZA"/>
          </a:p>
        </p:txBody>
      </p:sp>
    </p:spTree>
    <p:extLst>
      <p:ext uri="{BB962C8B-B14F-4D97-AF65-F5344CB8AC3E}">
        <p14:creationId xmlns:p14="http://schemas.microsoft.com/office/powerpoint/2010/main" val="3219310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EEE516-3C50-46AC-A63E-C1C4E1B471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2CBF2C1-66F8-4187-B966-47D0CCF5E0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20AD4A4-F838-402B-820D-FF8B10531B09}"/>
              </a:ext>
            </a:extLst>
          </p:cNvPr>
          <p:cNvSpPr>
            <a:spLocks noGrp="1"/>
          </p:cNvSpPr>
          <p:nvPr>
            <p:ph type="dt" sz="half" idx="10"/>
          </p:nvPr>
        </p:nvSpPr>
        <p:spPr/>
        <p:txBody>
          <a:bodyPr/>
          <a:lstStyle/>
          <a:p>
            <a:fld id="{9C0C9707-1718-404B-8F11-0074B566BB12}" type="datetimeFigureOut">
              <a:rPr lang="en-ZA" smtClean="0"/>
              <a:t>23/01/2022</a:t>
            </a:fld>
            <a:endParaRPr lang="en-ZA"/>
          </a:p>
        </p:txBody>
      </p:sp>
      <p:sp>
        <p:nvSpPr>
          <p:cNvPr id="5" name="Footer Placeholder 4">
            <a:extLst>
              <a:ext uri="{FF2B5EF4-FFF2-40B4-BE49-F238E27FC236}">
                <a16:creationId xmlns:a16="http://schemas.microsoft.com/office/drawing/2014/main" id="{F0862664-C190-4957-81DA-FEE422EAD9B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BBC6D7D-A16E-47C4-B93E-357BF8E85C51}"/>
              </a:ext>
            </a:extLst>
          </p:cNvPr>
          <p:cNvSpPr>
            <a:spLocks noGrp="1"/>
          </p:cNvSpPr>
          <p:nvPr>
            <p:ph type="sldNum" sz="quarter" idx="12"/>
          </p:nvPr>
        </p:nvSpPr>
        <p:spPr/>
        <p:txBody>
          <a:bodyPr/>
          <a:lstStyle/>
          <a:p>
            <a:fld id="{3BEE2F67-49F9-4996-91E7-0BDD673D6A26}" type="slidenum">
              <a:rPr lang="en-ZA" smtClean="0"/>
              <a:t>‹#›</a:t>
            </a:fld>
            <a:endParaRPr lang="en-ZA"/>
          </a:p>
        </p:txBody>
      </p:sp>
    </p:spTree>
    <p:extLst>
      <p:ext uri="{BB962C8B-B14F-4D97-AF65-F5344CB8AC3E}">
        <p14:creationId xmlns:p14="http://schemas.microsoft.com/office/powerpoint/2010/main" val="4211755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403AF-97CC-45C9-82DC-D1D53ED796C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D008B6F7-BBFD-402F-A887-76E374E5DB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5EEEEB7-63C0-4B59-AE46-EE3B76DF3E4C}"/>
              </a:ext>
            </a:extLst>
          </p:cNvPr>
          <p:cNvSpPr>
            <a:spLocks noGrp="1"/>
          </p:cNvSpPr>
          <p:nvPr>
            <p:ph type="dt" sz="half" idx="10"/>
          </p:nvPr>
        </p:nvSpPr>
        <p:spPr/>
        <p:txBody>
          <a:bodyPr/>
          <a:lstStyle/>
          <a:p>
            <a:fld id="{9C0C9707-1718-404B-8F11-0074B566BB12}" type="datetimeFigureOut">
              <a:rPr lang="en-ZA" smtClean="0"/>
              <a:t>23/01/2022</a:t>
            </a:fld>
            <a:endParaRPr lang="en-ZA"/>
          </a:p>
        </p:txBody>
      </p:sp>
      <p:sp>
        <p:nvSpPr>
          <p:cNvPr id="5" name="Footer Placeholder 4">
            <a:extLst>
              <a:ext uri="{FF2B5EF4-FFF2-40B4-BE49-F238E27FC236}">
                <a16:creationId xmlns:a16="http://schemas.microsoft.com/office/drawing/2014/main" id="{96C906A6-F53C-4E62-A3BE-2B97A125B67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B58491A8-1FA1-49DC-B64E-F793C344E9E4}"/>
              </a:ext>
            </a:extLst>
          </p:cNvPr>
          <p:cNvSpPr>
            <a:spLocks noGrp="1"/>
          </p:cNvSpPr>
          <p:nvPr>
            <p:ph type="sldNum" sz="quarter" idx="12"/>
          </p:nvPr>
        </p:nvSpPr>
        <p:spPr/>
        <p:txBody>
          <a:bodyPr/>
          <a:lstStyle/>
          <a:p>
            <a:fld id="{3BEE2F67-49F9-4996-91E7-0BDD673D6A26}" type="slidenum">
              <a:rPr lang="en-ZA" smtClean="0"/>
              <a:t>‹#›</a:t>
            </a:fld>
            <a:endParaRPr lang="en-ZA"/>
          </a:p>
        </p:txBody>
      </p:sp>
    </p:spTree>
    <p:extLst>
      <p:ext uri="{BB962C8B-B14F-4D97-AF65-F5344CB8AC3E}">
        <p14:creationId xmlns:p14="http://schemas.microsoft.com/office/powerpoint/2010/main" val="4190332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C484E-B609-49D6-B95F-28144D1DC8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BB8055F2-7696-4774-BD2F-064B11F4A9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0BD596-6A67-49C5-AE0F-00489042A6CE}"/>
              </a:ext>
            </a:extLst>
          </p:cNvPr>
          <p:cNvSpPr>
            <a:spLocks noGrp="1"/>
          </p:cNvSpPr>
          <p:nvPr>
            <p:ph type="dt" sz="half" idx="10"/>
          </p:nvPr>
        </p:nvSpPr>
        <p:spPr/>
        <p:txBody>
          <a:bodyPr/>
          <a:lstStyle/>
          <a:p>
            <a:fld id="{9C0C9707-1718-404B-8F11-0074B566BB12}" type="datetimeFigureOut">
              <a:rPr lang="en-ZA" smtClean="0"/>
              <a:t>23/01/2022</a:t>
            </a:fld>
            <a:endParaRPr lang="en-ZA"/>
          </a:p>
        </p:txBody>
      </p:sp>
      <p:sp>
        <p:nvSpPr>
          <p:cNvPr id="5" name="Footer Placeholder 4">
            <a:extLst>
              <a:ext uri="{FF2B5EF4-FFF2-40B4-BE49-F238E27FC236}">
                <a16:creationId xmlns:a16="http://schemas.microsoft.com/office/drawing/2014/main" id="{4A795384-0EAA-4A80-9AAF-698F1BEDA8A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4838465-E68B-4086-A1BD-64A3B632C180}"/>
              </a:ext>
            </a:extLst>
          </p:cNvPr>
          <p:cNvSpPr>
            <a:spLocks noGrp="1"/>
          </p:cNvSpPr>
          <p:nvPr>
            <p:ph type="sldNum" sz="quarter" idx="12"/>
          </p:nvPr>
        </p:nvSpPr>
        <p:spPr/>
        <p:txBody>
          <a:bodyPr/>
          <a:lstStyle/>
          <a:p>
            <a:fld id="{3BEE2F67-49F9-4996-91E7-0BDD673D6A26}" type="slidenum">
              <a:rPr lang="en-ZA" smtClean="0"/>
              <a:t>‹#›</a:t>
            </a:fld>
            <a:endParaRPr lang="en-ZA"/>
          </a:p>
        </p:txBody>
      </p:sp>
    </p:spTree>
    <p:extLst>
      <p:ext uri="{BB962C8B-B14F-4D97-AF65-F5344CB8AC3E}">
        <p14:creationId xmlns:p14="http://schemas.microsoft.com/office/powerpoint/2010/main" val="1006892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2F4FF-DE97-403D-9C6E-A3D9FDAB427F}"/>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389B091D-3FC0-430E-8299-49C612C2B7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FCD0531C-C234-4723-A6AD-1C86A622F6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42A128B2-B6EC-4CA3-9744-2D54CF02C88D}"/>
              </a:ext>
            </a:extLst>
          </p:cNvPr>
          <p:cNvSpPr>
            <a:spLocks noGrp="1"/>
          </p:cNvSpPr>
          <p:nvPr>
            <p:ph type="dt" sz="half" idx="10"/>
          </p:nvPr>
        </p:nvSpPr>
        <p:spPr/>
        <p:txBody>
          <a:bodyPr/>
          <a:lstStyle/>
          <a:p>
            <a:fld id="{9C0C9707-1718-404B-8F11-0074B566BB12}" type="datetimeFigureOut">
              <a:rPr lang="en-ZA" smtClean="0"/>
              <a:t>23/01/2022</a:t>
            </a:fld>
            <a:endParaRPr lang="en-ZA"/>
          </a:p>
        </p:txBody>
      </p:sp>
      <p:sp>
        <p:nvSpPr>
          <p:cNvPr id="6" name="Footer Placeholder 5">
            <a:extLst>
              <a:ext uri="{FF2B5EF4-FFF2-40B4-BE49-F238E27FC236}">
                <a16:creationId xmlns:a16="http://schemas.microsoft.com/office/drawing/2014/main" id="{A1345A6E-E3DD-4658-816D-D37DE01544A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F6D3878-7F4C-4850-9060-EF697D9836CE}"/>
              </a:ext>
            </a:extLst>
          </p:cNvPr>
          <p:cNvSpPr>
            <a:spLocks noGrp="1"/>
          </p:cNvSpPr>
          <p:nvPr>
            <p:ph type="sldNum" sz="quarter" idx="12"/>
          </p:nvPr>
        </p:nvSpPr>
        <p:spPr/>
        <p:txBody>
          <a:bodyPr/>
          <a:lstStyle/>
          <a:p>
            <a:fld id="{3BEE2F67-49F9-4996-91E7-0BDD673D6A26}" type="slidenum">
              <a:rPr lang="en-ZA" smtClean="0"/>
              <a:t>‹#›</a:t>
            </a:fld>
            <a:endParaRPr lang="en-ZA"/>
          </a:p>
        </p:txBody>
      </p:sp>
    </p:spTree>
    <p:extLst>
      <p:ext uri="{BB962C8B-B14F-4D97-AF65-F5344CB8AC3E}">
        <p14:creationId xmlns:p14="http://schemas.microsoft.com/office/powerpoint/2010/main" val="1932616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EB024-E803-4A6B-9AE5-D2B9CDB0819A}"/>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98567ECE-A4B3-408E-9766-C31A94A2D0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FC5224-9C72-4FF7-9CF5-247240B17C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51D4FBBC-9763-48B5-9146-D81F12366D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603242-E4A6-4EDC-A1E8-005EB70921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3302FF1D-AFC9-44D3-A14F-9BD384F2003A}"/>
              </a:ext>
            </a:extLst>
          </p:cNvPr>
          <p:cNvSpPr>
            <a:spLocks noGrp="1"/>
          </p:cNvSpPr>
          <p:nvPr>
            <p:ph type="dt" sz="half" idx="10"/>
          </p:nvPr>
        </p:nvSpPr>
        <p:spPr/>
        <p:txBody>
          <a:bodyPr/>
          <a:lstStyle/>
          <a:p>
            <a:fld id="{9C0C9707-1718-404B-8F11-0074B566BB12}" type="datetimeFigureOut">
              <a:rPr lang="en-ZA" smtClean="0"/>
              <a:t>23/01/2022</a:t>
            </a:fld>
            <a:endParaRPr lang="en-ZA"/>
          </a:p>
        </p:txBody>
      </p:sp>
      <p:sp>
        <p:nvSpPr>
          <p:cNvPr id="8" name="Footer Placeholder 7">
            <a:extLst>
              <a:ext uri="{FF2B5EF4-FFF2-40B4-BE49-F238E27FC236}">
                <a16:creationId xmlns:a16="http://schemas.microsoft.com/office/drawing/2014/main" id="{01DCF55A-1C42-4E20-B95E-BF6C14389E4C}"/>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9E0E13DD-116B-4F09-9A2D-ECB2BEA70D3E}"/>
              </a:ext>
            </a:extLst>
          </p:cNvPr>
          <p:cNvSpPr>
            <a:spLocks noGrp="1"/>
          </p:cNvSpPr>
          <p:nvPr>
            <p:ph type="sldNum" sz="quarter" idx="12"/>
          </p:nvPr>
        </p:nvSpPr>
        <p:spPr/>
        <p:txBody>
          <a:bodyPr/>
          <a:lstStyle/>
          <a:p>
            <a:fld id="{3BEE2F67-49F9-4996-91E7-0BDD673D6A26}" type="slidenum">
              <a:rPr lang="en-ZA" smtClean="0"/>
              <a:t>‹#›</a:t>
            </a:fld>
            <a:endParaRPr lang="en-ZA"/>
          </a:p>
        </p:txBody>
      </p:sp>
    </p:spTree>
    <p:extLst>
      <p:ext uri="{BB962C8B-B14F-4D97-AF65-F5344CB8AC3E}">
        <p14:creationId xmlns:p14="http://schemas.microsoft.com/office/powerpoint/2010/main" val="2205070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65AF0-C9B3-46C0-A665-BF3F57463F3C}"/>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D4DD0D6A-3A32-4223-AB68-8222A10E5049}"/>
              </a:ext>
            </a:extLst>
          </p:cNvPr>
          <p:cNvSpPr>
            <a:spLocks noGrp="1"/>
          </p:cNvSpPr>
          <p:nvPr>
            <p:ph type="dt" sz="half" idx="10"/>
          </p:nvPr>
        </p:nvSpPr>
        <p:spPr/>
        <p:txBody>
          <a:bodyPr/>
          <a:lstStyle/>
          <a:p>
            <a:fld id="{9C0C9707-1718-404B-8F11-0074B566BB12}" type="datetimeFigureOut">
              <a:rPr lang="en-ZA" smtClean="0"/>
              <a:t>23/01/2022</a:t>
            </a:fld>
            <a:endParaRPr lang="en-ZA"/>
          </a:p>
        </p:txBody>
      </p:sp>
      <p:sp>
        <p:nvSpPr>
          <p:cNvPr id="4" name="Footer Placeholder 3">
            <a:extLst>
              <a:ext uri="{FF2B5EF4-FFF2-40B4-BE49-F238E27FC236}">
                <a16:creationId xmlns:a16="http://schemas.microsoft.com/office/drawing/2014/main" id="{874FC8F2-8B3F-4E54-86B6-2854BF4E1740}"/>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6948D116-00DA-4F6B-A551-27224537402A}"/>
              </a:ext>
            </a:extLst>
          </p:cNvPr>
          <p:cNvSpPr>
            <a:spLocks noGrp="1"/>
          </p:cNvSpPr>
          <p:nvPr>
            <p:ph type="sldNum" sz="quarter" idx="12"/>
          </p:nvPr>
        </p:nvSpPr>
        <p:spPr/>
        <p:txBody>
          <a:bodyPr/>
          <a:lstStyle/>
          <a:p>
            <a:fld id="{3BEE2F67-49F9-4996-91E7-0BDD673D6A26}" type="slidenum">
              <a:rPr lang="en-ZA" smtClean="0"/>
              <a:t>‹#›</a:t>
            </a:fld>
            <a:endParaRPr lang="en-ZA"/>
          </a:p>
        </p:txBody>
      </p:sp>
    </p:spTree>
    <p:extLst>
      <p:ext uri="{BB962C8B-B14F-4D97-AF65-F5344CB8AC3E}">
        <p14:creationId xmlns:p14="http://schemas.microsoft.com/office/powerpoint/2010/main" val="3846038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F1EEF9-2A31-4557-B4F6-D62BDFA4989F}"/>
              </a:ext>
            </a:extLst>
          </p:cNvPr>
          <p:cNvSpPr>
            <a:spLocks noGrp="1"/>
          </p:cNvSpPr>
          <p:nvPr>
            <p:ph type="dt" sz="half" idx="10"/>
          </p:nvPr>
        </p:nvSpPr>
        <p:spPr/>
        <p:txBody>
          <a:bodyPr/>
          <a:lstStyle/>
          <a:p>
            <a:fld id="{9C0C9707-1718-404B-8F11-0074B566BB12}" type="datetimeFigureOut">
              <a:rPr lang="en-ZA" smtClean="0"/>
              <a:t>23/01/2022</a:t>
            </a:fld>
            <a:endParaRPr lang="en-ZA"/>
          </a:p>
        </p:txBody>
      </p:sp>
      <p:sp>
        <p:nvSpPr>
          <p:cNvPr id="3" name="Footer Placeholder 2">
            <a:extLst>
              <a:ext uri="{FF2B5EF4-FFF2-40B4-BE49-F238E27FC236}">
                <a16:creationId xmlns:a16="http://schemas.microsoft.com/office/drawing/2014/main" id="{D143ED2A-E1F6-4C6C-AA01-BCAD6189D8D1}"/>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22EB6C38-179B-4F7C-A2E8-2F99E1D5808E}"/>
              </a:ext>
            </a:extLst>
          </p:cNvPr>
          <p:cNvSpPr>
            <a:spLocks noGrp="1"/>
          </p:cNvSpPr>
          <p:nvPr>
            <p:ph type="sldNum" sz="quarter" idx="12"/>
          </p:nvPr>
        </p:nvSpPr>
        <p:spPr/>
        <p:txBody>
          <a:bodyPr/>
          <a:lstStyle/>
          <a:p>
            <a:fld id="{3BEE2F67-49F9-4996-91E7-0BDD673D6A26}" type="slidenum">
              <a:rPr lang="en-ZA" smtClean="0"/>
              <a:t>‹#›</a:t>
            </a:fld>
            <a:endParaRPr lang="en-ZA"/>
          </a:p>
        </p:txBody>
      </p:sp>
    </p:spTree>
    <p:extLst>
      <p:ext uri="{BB962C8B-B14F-4D97-AF65-F5344CB8AC3E}">
        <p14:creationId xmlns:p14="http://schemas.microsoft.com/office/powerpoint/2010/main" val="3572031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79BEB-C98F-4EF5-876A-389691C57A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256C983-15A5-461D-BFE7-DE087229D1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B414F37F-427D-4813-95CA-38097DB3C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DC26A2-6B67-434C-89E1-4315601E7CCA}"/>
              </a:ext>
            </a:extLst>
          </p:cNvPr>
          <p:cNvSpPr>
            <a:spLocks noGrp="1"/>
          </p:cNvSpPr>
          <p:nvPr>
            <p:ph type="dt" sz="half" idx="10"/>
          </p:nvPr>
        </p:nvSpPr>
        <p:spPr/>
        <p:txBody>
          <a:bodyPr/>
          <a:lstStyle/>
          <a:p>
            <a:fld id="{9C0C9707-1718-404B-8F11-0074B566BB12}" type="datetimeFigureOut">
              <a:rPr lang="en-ZA" smtClean="0"/>
              <a:t>23/01/2022</a:t>
            </a:fld>
            <a:endParaRPr lang="en-ZA"/>
          </a:p>
        </p:txBody>
      </p:sp>
      <p:sp>
        <p:nvSpPr>
          <p:cNvPr id="6" name="Footer Placeholder 5">
            <a:extLst>
              <a:ext uri="{FF2B5EF4-FFF2-40B4-BE49-F238E27FC236}">
                <a16:creationId xmlns:a16="http://schemas.microsoft.com/office/drawing/2014/main" id="{CEBED32B-C628-4FEB-90E9-464B794F7B3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4A20081-2203-4911-8B00-23A3AECD4667}"/>
              </a:ext>
            </a:extLst>
          </p:cNvPr>
          <p:cNvSpPr>
            <a:spLocks noGrp="1"/>
          </p:cNvSpPr>
          <p:nvPr>
            <p:ph type="sldNum" sz="quarter" idx="12"/>
          </p:nvPr>
        </p:nvSpPr>
        <p:spPr/>
        <p:txBody>
          <a:bodyPr/>
          <a:lstStyle/>
          <a:p>
            <a:fld id="{3BEE2F67-49F9-4996-91E7-0BDD673D6A26}" type="slidenum">
              <a:rPr lang="en-ZA" smtClean="0"/>
              <a:t>‹#›</a:t>
            </a:fld>
            <a:endParaRPr lang="en-ZA"/>
          </a:p>
        </p:txBody>
      </p:sp>
    </p:spTree>
    <p:extLst>
      <p:ext uri="{BB962C8B-B14F-4D97-AF65-F5344CB8AC3E}">
        <p14:creationId xmlns:p14="http://schemas.microsoft.com/office/powerpoint/2010/main" val="1252373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D7282-0557-4B8A-BCF7-16260D83B5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2A55096A-934E-43E5-92D6-E53A3E69D8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90ADE390-C868-4AFF-9B7A-980B1A81B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A029D3-FE3B-46C9-B40F-39A83D31263E}"/>
              </a:ext>
            </a:extLst>
          </p:cNvPr>
          <p:cNvSpPr>
            <a:spLocks noGrp="1"/>
          </p:cNvSpPr>
          <p:nvPr>
            <p:ph type="dt" sz="half" idx="10"/>
          </p:nvPr>
        </p:nvSpPr>
        <p:spPr/>
        <p:txBody>
          <a:bodyPr/>
          <a:lstStyle/>
          <a:p>
            <a:fld id="{9C0C9707-1718-404B-8F11-0074B566BB12}" type="datetimeFigureOut">
              <a:rPr lang="en-ZA" smtClean="0"/>
              <a:t>23/01/2022</a:t>
            </a:fld>
            <a:endParaRPr lang="en-ZA"/>
          </a:p>
        </p:txBody>
      </p:sp>
      <p:sp>
        <p:nvSpPr>
          <p:cNvPr id="6" name="Footer Placeholder 5">
            <a:extLst>
              <a:ext uri="{FF2B5EF4-FFF2-40B4-BE49-F238E27FC236}">
                <a16:creationId xmlns:a16="http://schemas.microsoft.com/office/drawing/2014/main" id="{5E6596AB-84C5-436C-BFDB-8A0468977721}"/>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AFBB9BC8-B773-4094-A8AE-FE7AAD3B4197}"/>
              </a:ext>
            </a:extLst>
          </p:cNvPr>
          <p:cNvSpPr>
            <a:spLocks noGrp="1"/>
          </p:cNvSpPr>
          <p:nvPr>
            <p:ph type="sldNum" sz="quarter" idx="12"/>
          </p:nvPr>
        </p:nvSpPr>
        <p:spPr/>
        <p:txBody>
          <a:bodyPr/>
          <a:lstStyle/>
          <a:p>
            <a:fld id="{3BEE2F67-49F9-4996-91E7-0BDD673D6A26}" type="slidenum">
              <a:rPr lang="en-ZA" smtClean="0"/>
              <a:t>‹#›</a:t>
            </a:fld>
            <a:endParaRPr lang="en-ZA"/>
          </a:p>
        </p:txBody>
      </p:sp>
    </p:spTree>
    <p:extLst>
      <p:ext uri="{BB962C8B-B14F-4D97-AF65-F5344CB8AC3E}">
        <p14:creationId xmlns:p14="http://schemas.microsoft.com/office/powerpoint/2010/main" val="2877037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76992A-28CF-4F0D-98ED-71590F104F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B26E4892-9700-4BD0-B859-8D8A1EEF23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F93AFC4-8753-4B18-B285-0F4D6249E1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0C9707-1718-404B-8F11-0074B566BB12}" type="datetimeFigureOut">
              <a:rPr lang="en-ZA" smtClean="0"/>
              <a:t>23/01/2022</a:t>
            </a:fld>
            <a:endParaRPr lang="en-ZA"/>
          </a:p>
        </p:txBody>
      </p:sp>
      <p:sp>
        <p:nvSpPr>
          <p:cNvPr id="5" name="Footer Placeholder 4">
            <a:extLst>
              <a:ext uri="{FF2B5EF4-FFF2-40B4-BE49-F238E27FC236}">
                <a16:creationId xmlns:a16="http://schemas.microsoft.com/office/drawing/2014/main" id="{3617983E-0033-4DF9-9104-DFC6CA8728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C44B5D8B-CA41-4019-9C65-C44CFD229E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EE2F67-49F9-4996-91E7-0BDD673D6A26}" type="slidenum">
              <a:rPr lang="en-ZA" smtClean="0"/>
              <a:t>‹#›</a:t>
            </a:fld>
            <a:endParaRPr lang="en-ZA"/>
          </a:p>
        </p:txBody>
      </p:sp>
    </p:spTree>
    <p:extLst>
      <p:ext uri="{BB962C8B-B14F-4D97-AF65-F5344CB8AC3E}">
        <p14:creationId xmlns:p14="http://schemas.microsoft.com/office/powerpoint/2010/main" val="4060596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biblia.com/bible/esv/ephesians/3/16-19#footnote7" TargetMode="External"/><Relationship Id="rId13" Type="http://schemas.openxmlformats.org/officeDocument/2006/relationships/hyperlink" Target="https://biblia.com/bible/esv/ephesians/5/1-2#footnote1" TargetMode="External"/><Relationship Id="rId18" Type="http://schemas.openxmlformats.org/officeDocument/2006/relationships/hyperlink" Target="https://biblia.com/bible/esv/ephesians/5/1-2#footnote6" TargetMode="External"/><Relationship Id="rId3" Type="http://schemas.openxmlformats.org/officeDocument/2006/relationships/hyperlink" Target="https://biblia.com/bible/esv/ephesians/3/16-19#footnote2" TargetMode="External"/><Relationship Id="rId7" Type="http://schemas.openxmlformats.org/officeDocument/2006/relationships/hyperlink" Target="https://biblia.com/bible/esv/ephesians/3/16-19#footnote6" TargetMode="External"/><Relationship Id="rId12" Type="http://schemas.openxmlformats.org/officeDocument/2006/relationships/hyperlink" Target="https://biblia.com/bible/esv/ephesians/3/16-19#footnote11" TargetMode="External"/><Relationship Id="rId17" Type="http://schemas.openxmlformats.org/officeDocument/2006/relationships/hyperlink" Target="https://biblia.com/bible/esv/ephesians/5/1-2#footnote5" TargetMode="External"/><Relationship Id="rId2" Type="http://schemas.openxmlformats.org/officeDocument/2006/relationships/hyperlink" Target="https://biblia.com/bible/esv/ephesians/3/16-19#footnote1" TargetMode="External"/><Relationship Id="rId16" Type="http://schemas.openxmlformats.org/officeDocument/2006/relationships/hyperlink" Target="https://biblia.com/bible/esv/ephesians/5/1-2#footnote4" TargetMode="External"/><Relationship Id="rId1" Type="http://schemas.openxmlformats.org/officeDocument/2006/relationships/slideLayout" Target="../slideLayouts/slideLayout2.xml"/><Relationship Id="rId6" Type="http://schemas.openxmlformats.org/officeDocument/2006/relationships/hyperlink" Target="https://biblia.com/bible/esv/ephesians/3/16-19#footnote5" TargetMode="External"/><Relationship Id="rId11" Type="http://schemas.openxmlformats.org/officeDocument/2006/relationships/hyperlink" Target="https://biblia.com/bible/esv/ephesians/3/16-19#footnote10" TargetMode="External"/><Relationship Id="rId5" Type="http://schemas.openxmlformats.org/officeDocument/2006/relationships/hyperlink" Target="https://biblia.com/bible/esv/ephesians/3/16-19#footnote4" TargetMode="External"/><Relationship Id="rId15" Type="http://schemas.openxmlformats.org/officeDocument/2006/relationships/hyperlink" Target="https://biblia.com/bible/esv/ephesians/5/1-2#footnote3" TargetMode="External"/><Relationship Id="rId10" Type="http://schemas.openxmlformats.org/officeDocument/2006/relationships/hyperlink" Target="https://biblia.com/bible/esv/ephesians/3/16-19#footnote9" TargetMode="External"/><Relationship Id="rId4" Type="http://schemas.openxmlformats.org/officeDocument/2006/relationships/hyperlink" Target="https://biblia.com/bible/esv/ephesians/3/16-19#footnote3" TargetMode="External"/><Relationship Id="rId9" Type="http://schemas.openxmlformats.org/officeDocument/2006/relationships/hyperlink" Target="https://biblia.com/bible/esv/ephesians/3/16-19#footnote8" TargetMode="External"/><Relationship Id="rId14" Type="http://schemas.openxmlformats.org/officeDocument/2006/relationships/hyperlink" Target="https://biblia.com/bible/esv/ephesians/5/1-2#footnote2"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biblia.com/bible/esv/revelation/2/1-8#footnote2" TargetMode="External"/><Relationship Id="rId2" Type="http://schemas.openxmlformats.org/officeDocument/2006/relationships/hyperlink" Target="https://biblia.com/bible/esv/revelation/2/1-8#footnote1"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E59F6-F793-477F-A21F-9A1330BC4F52}"/>
              </a:ext>
            </a:extLst>
          </p:cNvPr>
          <p:cNvSpPr>
            <a:spLocks noGrp="1"/>
          </p:cNvSpPr>
          <p:nvPr>
            <p:ph type="title"/>
          </p:nvPr>
        </p:nvSpPr>
        <p:spPr>
          <a:xfrm>
            <a:off x="289560" y="314325"/>
            <a:ext cx="3147323" cy="2355303"/>
          </a:xfrm>
        </p:spPr>
        <p:txBody>
          <a:bodyPr>
            <a:normAutofit/>
          </a:bodyPr>
          <a:lstStyle/>
          <a:p>
            <a:r>
              <a:rPr lang="en-US" sz="4800" i="1" dirty="0">
                <a:solidFill>
                  <a:schemeClr val="bg1"/>
                </a:solidFill>
              </a:rPr>
              <a:t>Paul’s letter to the EPHESIANS</a:t>
            </a:r>
            <a:endParaRPr lang="en-ZA" sz="4800" i="1" dirty="0">
              <a:solidFill>
                <a:schemeClr val="bg1"/>
              </a:solidFill>
            </a:endParaRPr>
          </a:p>
        </p:txBody>
      </p:sp>
    </p:spTree>
    <p:extLst>
      <p:ext uri="{BB962C8B-B14F-4D97-AF65-F5344CB8AC3E}">
        <p14:creationId xmlns:p14="http://schemas.microsoft.com/office/powerpoint/2010/main" val="2832466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3464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ABFE404-8D65-4573-A3EF-6DF477936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E3F413D3-A51A-4403-81F1-5C3C84BCE803}"/>
              </a:ext>
            </a:extLst>
          </p:cNvPr>
          <p:cNvSpPr>
            <a:spLocks noGrp="1"/>
          </p:cNvSpPr>
          <p:nvPr>
            <p:ph type="title"/>
          </p:nvPr>
        </p:nvSpPr>
        <p:spPr>
          <a:xfrm>
            <a:off x="673749" y="4610244"/>
            <a:ext cx="3649703" cy="1714500"/>
          </a:xfrm>
        </p:spPr>
        <p:txBody>
          <a:bodyPr vert="horz" lIns="91440" tIns="45720" rIns="91440" bIns="45720" rtlCol="0">
            <a:normAutofit/>
          </a:bodyPr>
          <a:lstStyle/>
          <a:p>
            <a:r>
              <a:rPr lang="en-US" sz="3600" kern="1200" dirty="0">
                <a:latin typeface="+mj-lt"/>
                <a:ea typeface="+mj-ea"/>
                <a:cs typeface="+mj-cs"/>
              </a:rPr>
              <a:t>Statue of Artemis</a:t>
            </a:r>
          </a:p>
        </p:txBody>
      </p:sp>
      <p:pic>
        <p:nvPicPr>
          <p:cNvPr id="13" name="Picture 12">
            <a:extLst>
              <a:ext uri="{FF2B5EF4-FFF2-40B4-BE49-F238E27FC236}">
                <a16:creationId xmlns:a16="http://schemas.microsoft.com/office/drawing/2014/main" id="{641B245F-BD3C-40A3-A077-036A4AC027F5}"/>
              </a:ext>
            </a:extLst>
          </p:cNvPr>
          <p:cNvPicPr>
            <a:picLocks noChangeAspect="1"/>
          </p:cNvPicPr>
          <p:nvPr/>
        </p:nvPicPr>
        <p:blipFill rotWithShape="1">
          <a:blip r:embed="rId2"/>
          <a:srcRect r="-1" b="33777"/>
          <a:stretch/>
        </p:blipFill>
        <p:spPr>
          <a:xfrm>
            <a:off x="673749" y="370320"/>
            <a:ext cx="3716238" cy="4051011"/>
          </a:xfrm>
          <a:prstGeom prst="rect">
            <a:avLst/>
          </a:prstGeom>
        </p:spPr>
      </p:pic>
      <p:pic>
        <p:nvPicPr>
          <p:cNvPr id="12" name="Content Placeholder 11" descr="A white building with columns&#10;&#10;Description automatically generated with low confidence">
            <a:extLst>
              <a:ext uri="{FF2B5EF4-FFF2-40B4-BE49-F238E27FC236}">
                <a16:creationId xmlns:a16="http://schemas.microsoft.com/office/drawing/2014/main" id="{1174764D-01B5-4DD0-A32D-BAF8B1C9F52E}"/>
              </a:ext>
            </a:extLst>
          </p:cNvPr>
          <p:cNvPicPr>
            <a:picLocks noChangeAspect="1"/>
          </p:cNvPicPr>
          <p:nvPr/>
        </p:nvPicPr>
        <p:blipFill rotWithShape="1">
          <a:blip r:embed="rId3"/>
          <a:srcRect l="5871" r="8882" b="1"/>
          <a:stretch/>
        </p:blipFill>
        <p:spPr>
          <a:xfrm>
            <a:off x="4719344" y="370320"/>
            <a:ext cx="6798905" cy="4051011"/>
          </a:xfrm>
          <a:prstGeom prst="rect">
            <a:avLst/>
          </a:prstGeom>
        </p:spPr>
      </p:pic>
      <p:cxnSp>
        <p:nvCxnSpPr>
          <p:cNvPr id="29" name="Straight Connector 28">
            <a:extLst>
              <a:ext uri="{FF2B5EF4-FFF2-40B4-BE49-F238E27FC236}">
                <a16:creationId xmlns:a16="http://schemas.microsoft.com/office/drawing/2014/main" id="{AF5191F1-A1C8-4AEE-8007-DF304E42B1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47363" y="4750763"/>
            <a:ext cx="0" cy="1371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23">
            <a:extLst>
              <a:ext uri="{FF2B5EF4-FFF2-40B4-BE49-F238E27FC236}">
                <a16:creationId xmlns:a16="http://schemas.microsoft.com/office/drawing/2014/main" id="{9945E389-F614-4086-86F3-FAA4A76D2653}"/>
              </a:ext>
            </a:extLst>
          </p:cNvPr>
          <p:cNvSpPr>
            <a:spLocks noGrp="1"/>
          </p:cNvSpPr>
          <p:nvPr>
            <p:ph idx="1"/>
          </p:nvPr>
        </p:nvSpPr>
        <p:spPr>
          <a:xfrm>
            <a:off x="4793019" y="4610244"/>
            <a:ext cx="6725232" cy="1714500"/>
          </a:xfrm>
        </p:spPr>
        <p:txBody>
          <a:bodyPr anchor="ctr">
            <a:normAutofit/>
          </a:bodyPr>
          <a:lstStyle/>
          <a:p>
            <a:pPr marL="0" indent="0">
              <a:buNone/>
            </a:pPr>
            <a:r>
              <a:rPr lang="en-US" sz="3600" dirty="0"/>
              <a:t>Temple of Artemis</a:t>
            </a:r>
          </a:p>
        </p:txBody>
      </p:sp>
    </p:spTree>
    <p:extLst>
      <p:ext uri="{BB962C8B-B14F-4D97-AF65-F5344CB8AC3E}">
        <p14:creationId xmlns:p14="http://schemas.microsoft.com/office/powerpoint/2010/main" val="3035728219"/>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Content Placeholder 7">
            <a:extLst>
              <a:ext uri="{FF2B5EF4-FFF2-40B4-BE49-F238E27FC236}">
                <a16:creationId xmlns:a16="http://schemas.microsoft.com/office/drawing/2014/main" id="{09EB6BCF-840B-40FF-A6E8-18750D71FBFA}"/>
              </a:ext>
            </a:extLst>
          </p:cNvPr>
          <p:cNvPicPr>
            <a:picLocks noGrp="1" noChangeAspect="1"/>
          </p:cNvPicPr>
          <p:nvPr>
            <p:ph idx="1"/>
          </p:nvPr>
        </p:nvPicPr>
        <p:blipFill rotWithShape="1">
          <a:blip r:embed="rId2"/>
          <a:srcRect b="12126"/>
          <a:stretch/>
        </p:blipFill>
        <p:spPr>
          <a:xfrm>
            <a:off x="20" y="1282"/>
            <a:ext cx="12191980" cy="6856718"/>
          </a:xfrm>
          <a:prstGeom prst="rect">
            <a:avLst/>
          </a:prstGeom>
        </p:spPr>
      </p:pic>
    </p:spTree>
    <p:extLst>
      <p:ext uri="{BB962C8B-B14F-4D97-AF65-F5344CB8AC3E}">
        <p14:creationId xmlns:p14="http://schemas.microsoft.com/office/powerpoint/2010/main" val="3734218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E8E1B-45CF-4879-8C40-665CB3880BB3}"/>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B538472E-7A85-4E1C-A835-5834819C48A0}"/>
              </a:ext>
            </a:extLst>
          </p:cNvPr>
          <p:cNvSpPr>
            <a:spLocks noGrp="1"/>
          </p:cNvSpPr>
          <p:nvPr>
            <p:ph idx="1"/>
          </p:nvPr>
        </p:nvSpPr>
        <p:spPr/>
        <p:txBody>
          <a:bodyPr/>
          <a:lstStyle/>
          <a:p>
            <a:endParaRPr lang="en-ZA"/>
          </a:p>
        </p:txBody>
      </p:sp>
    </p:spTree>
    <p:extLst>
      <p:ext uri="{BB962C8B-B14F-4D97-AF65-F5344CB8AC3E}">
        <p14:creationId xmlns:p14="http://schemas.microsoft.com/office/powerpoint/2010/main" val="4280033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CE8DF-114A-49D9-9F1D-112429AFB53B}"/>
              </a:ext>
            </a:extLst>
          </p:cNvPr>
          <p:cNvSpPr>
            <a:spLocks noGrp="1"/>
          </p:cNvSpPr>
          <p:nvPr>
            <p:ph type="title"/>
          </p:nvPr>
        </p:nvSpPr>
        <p:spPr/>
        <p:txBody>
          <a:bodyPr>
            <a:normAutofit/>
          </a:bodyPr>
          <a:lstStyle/>
          <a:p>
            <a:pPr algn="ctr"/>
            <a:r>
              <a:rPr lang="en-US" sz="6600" b="1" dirty="0"/>
              <a:t>Life in Ephesus</a:t>
            </a:r>
            <a:endParaRPr lang="en-ZA" sz="6600" b="1" dirty="0"/>
          </a:p>
        </p:txBody>
      </p:sp>
      <p:sp>
        <p:nvSpPr>
          <p:cNvPr id="4" name="Content Placeholder 3">
            <a:extLst>
              <a:ext uri="{FF2B5EF4-FFF2-40B4-BE49-F238E27FC236}">
                <a16:creationId xmlns:a16="http://schemas.microsoft.com/office/drawing/2014/main" id="{ECC70342-1B3A-4F78-B455-5062C7799E51}"/>
              </a:ext>
            </a:extLst>
          </p:cNvPr>
          <p:cNvSpPr>
            <a:spLocks noGrp="1"/>
          </p:cNvSpPr>
          <p:nvPr>
            <p:ph idx="1"/>
          </p:nvPr>
        </p:nvSpPr>
        <p:spPr>
          <a:xfrm>
            <a:off x="838200" y="1561465"/>
            <a:ext cx="10515600" cy="4351338"/>
          </a:xfrm>
        </p:spPr>
        <p:txBody>
          <a:bodyPr>
            <a:noAutofit/>
          </a:bodyPr>
          <a:lstStyle/>
          <a:p>
            <a:pPr marL="0" indent="0">
              <a:buNone/>
            </a:pPr>
            <a:r>
              <a:rPr lang="en-US" sz="3200" b="1" dirty="0"/>
              <a:t>Commercial </a:t>
            </a:r>
          </a:p>
          <a:p>
            <a:pPr marL="0" indent="0">
              <a:buNone/>
            </a:pPr>
            <a:r>
              <a:rPr lang="en-US" sz="3200" b="1" dirty="0"/>
              <a:t>Political</a:t>
            </a:r>
          </a:p>
          <a:p>
            <a:pPr marL="0" indent="0">
              <a:buNone/>
            </a:pPr>
            <a:r>
              <a:rPr lang="en-US" sz="3200" b="1" dirty="0"/>
              <a:t>Religious</a:t>
            </a:r>
          </a:p>
          <a:p>
            <a:pPr marL="0" indent="0">
              <a:buNone/>
            </a:pPr>
            <a:r>
              <a:rPr lang="en-US" sz="3200" b="1" dirty="0"/>
              <a:t>Cultural</a:t>
            </a:r>
          </a:p>
          <a:p>
            <a:pPr marL="0" indent="0">
              <a:buNone/>
            </a:pPr>
            <a:endParaRPr lang="en-US" sz="1800" b="1" dirty="0"/>
          </a:p>
          <a:p>
            <a:pPr marL="0" indent="0">
              <a:buNone/>
            </a:pPr>
            <a:r>
              <a:rPr lang="en-US" sz="3200" b="1" i="1" dirty="0"/>
              <a:t>What do you think it have been like for Christians to live in Ephesus?</a:t>
            </a:r>
          </a:p>
          <a:p>
            <a:pPr marL="0" indent="0">
              <a:buNone/>
            </a:pPr>
            <a:endParaRPr lang="en-US" sz="1400" b="1" i="1" dirty="0"/>
          </a:p>
          <a:p>
            <a:pPr marL="0" indent="0">
              <a:buNone/>
            </a:pPr>
            <a:r>
              <a:rPr lang="en-US" sz="3200" b="1" i="1" dirty="0"/>
              <a:t>What similarities can you draw between the culture in Ephesus and life today?</a:t>
            </a:r>
            <a:endParaRPr lang="en-ZA" sz="3200" b="1" i="1" dirty="0"/>
          </a:p>
        </p:txBody>
      </p:sp>
    </p:spTree>
    <p:extLst>
      <p:ext uri="{BB962C8B-B14F-4D97-AF65-F5344CB8AC3E}">
        <p14:creationId xmlns:p14="http://schemas.microsoft.com/office/powerpoint/2010/main" val="3173345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159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people sitting on a bed&#10;&#10;Description automatically generated with low confidence">
            <a:extLst>
              <a:ext uri="{FF2B5EF4-FFF2-40B4-BE49-F238E27FC236}">
                <a16:creationId xmlns:a16="http://schemas.microsoft.com/office/drawing/2014/main" id="{901BE2B9-DE23-4614-B753-2FDE84E916E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837" b="24163"/>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6C7B91-6474-4DEB-A514-F3514C56EC25}"/>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rPr>
              <a:t>Paul's 1</a:t>
            </a:r>
            <a:r>
              <a:rPr lang="en-US" sz="3600" b="1" baseline="30000">
                <a:solidFill>
                  <a:schemeClr val="tx1">
                    <a:lumMod val="85000"/>
                    <a:lumOff val="15000"/>
                  </a:schemeClr>
                </a:solidFill>
              </a:rPr>
              <a:t>st</a:t>
            </a:r>
            <a:r>
              <a:rPr lang="en-US" sz="3600" b="1">
                <a:solidFill>
                  <a:schemeClr val="tx1">
                    <a:lumMod val="85000"/>
                    <a:lumOff val="15000"/>
                  </a:schemeClr>
                </a:solidFill>
              </a:rPr>
              <a:t> missionary journey</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3795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building, old, sculpture, stone&#10;&#10;Description automatically generated">
            <a:extLst>
              <a:ext uri="{FF2B5EF4-FFF2-40B4-BE49-F238E27FC236}">
                <a16:creationId xmlns:a16="http://schemas.microsoft.com/office/drawing/2014/main" id="{92F152A7-AB23-4539-ACFE-BF0421AA3FA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7"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081125-9E0C-40A7-866E-84F52665F1D2}"/>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rPr>
              <a:t>Paul's 2</a:t>
            </a:r>
            <a:r>
              <a:rPr lang="en-US" sz="3600" b="1" baseline="30000">
                <a:solidFill>
                  <a:schemeClr val="tx1">
                    <a:lumMod val="85000"/>
                    <a:lumOff val="15000"/>
                  </a:schemeClr>
                </a:solidFill>
              </a:rPr>
              <a:t>nd</a:t>
            </a:r>
            <a:r>
              <a:rPr lang="en-US" sz="3600" b="1">
                <a:solidFill>
                  <a:schemeClr val="tx1">
                    <a:lumMod val="85000"/>
                    <a:lumOff val="15000"/>
                  </a:schemeClr>
                </a:solidFill>
              </a:rPr>
              <a:t> missionary journey</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8165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91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3000" b="-2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12C19-1EE7-4ED9-8451-E791F09E266E}"/>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B74060EB-0678-4586-A92C-E99F29A8A70D}"/>
              </a:ext>
            </a:extLst>
          </p:cNvPr>
          <p:cNvSpPr>
            <a:spLocks noGrp="1"/>
          </p:cNvSpPr>
          <p:nvPr>
            <p:ph idx="1"/>
          </p:nvPr>
        </p:nvSpPr>
        <p:spPr/>
        <p:txBody>
          <a:bodyPr/>
          <a:lstStyle/>
          <a:p>
            <a:endParaRPr lang="en-ZA"/>
          </a:p>
        </p:txBody>
      </p:sp>
    </p:spTree>
    <p:extLst>
      <p:ext uri="{BB962C8B-B14F-4D97-AF65-F5344CB8AC3E}">
        <p14:creationId xmlns:p14="http://schemas.microsoft.com/office/powerpoint/2010/main" val="1572221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2421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3A00C-C70F-422D-A9B4-49C52F43F9A9}"/>
              </a:ext>
            </a:extLst>
          </p:cNvPr>
          <p:cNvSpPr>
            <a:spLocks noGrp="1"/>
          </p:cNvSpPr>
          <p:nvPr>
            <p:ph type="title"/>
          </p:nvPr>
        </p:nvSpPr>
        <p:spPr/>
        <p:txBody>
          <a:bodyPr/>
          <a:lstStyle/>
          <a:p>
            <a:endParaRPr lang="en-ZA" dirty="0"/>
          </a:p>
        </p:txBody>
      </p:sp>
      <p:sp>
        <p:nvSpPr>
          <p:cNvPr id="3" name="Content Placeholder 2">
            <a:extLst>
              <a:ext uri="{FF2B5EF4-FFF2-40B4-BE49-F238E27FC236}">
                <a16:creationId xmlns:a16="http://schemas.microsoft.com/office/drawing/2014/main" id="{B11C3EE2-D66C-49CA-B1BB-263F140EB8FF}"/>
              </a:ext>
            </a:extLst>
          </p:cNvPr>
          <p:cNvSpPr>
            <a:spLocks noGrp="1"/>
          </p:cNvSpPr>
          <p:nvPr>
            <p:ph idx="1"/>
          </p:nvPr>
        </p:nvSpPr>
        <p:spPr/>
        <p:txBody>
          <a:bodyPr/>
          <a:lstStyle/>
          <a:p>
            <a:endParaRPr lang="en-ZA" dirty="0"/>
          </a:p>
        </p:txBody>
      </p:sp>
    </p:spTree>
    <p:extLst>
      <p:ext uri="{BB962C8B-B14F-4D97-AF65-F5344CB8AC3E}">
        <p14:creationId xmlns:p14="http://schemas.microsoft.com/office/powerpoint/2010/main" val="3688957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AA7C0-ED36-47F5-9F4E-2869756DC1B9}"/>
              </a:ext>
            </a:extLst>
          </p:cNvPr>
          <p:cNvSpPr>
            <a:spLocks noGrp="1"/>
          </p:cNvSpPr>
          <p:nvPr>
            <p:ph type="title"/>
          </p:nvPr>
        </p:nvSpPr>
        <p:spPr>
          <a:xfrm>
            <a:off x="838200" y="500062"/>
            <a:ext cx="10515600" cy="1325563"/>
          </a:xfrm>
        </p:spPr>
        <p:txBody>
          <a:bodyPr>
            <a:normAutofit fontScale="90000"/>
          </a:bodyPr>
          <a:lstStyle/>
          <a:p>
            <a:pPr algn="ctr"/>
            <a:r>
              <a:rPr lang="en-US" sz="5300" b="1" dirty="0"/>
              <a:t>Paul’s letter to the Ephesians: </a:t>
            </a:r>
            <a:br>
              <a:rPr lang="en-US" sz="5300" b="1" dirty="0"/>
            </a:br>
            <a:r>
              <a:rPr lang="en-US" sz="5300" b="1" dirty="0"/>
              <a:t>The whole counsel of God</a:t>
            </a:r>
            <a:br>
              <a:rPr lang="en-US" sz="4400" b="1" dirty="0"/>
            </a:br>
            <a:endParaRPr lang="en-ZA" b="1" dirty="0"/>
          </a:p>
        </p:txBody>
      </p:sp>
      <p:sp>
        <p:nvSpPr>
          <p:cNvPr id="3" name="Content Placeholder 2">
            <a:extLst>
              <a:ext uri="{FF2B5EF4-FFF2-40B4-BE49-F238E27FC236}">
                <a16:creationId xmlns:a16="http://schemas.microsoft.com/office/drawing/2014/main" id="{D3931B10-BB7D-4D71-82D5-CFEA2C3CAF29}"/>
              </a:ext>
            </a:extLst>
          </p:cNvPr>
          <p:cNvSpPr>
            <a:spLocks noGrp="1"/>
          </p:cNvSpPr>
          <p:nvPr>
            <p:ph idx="1"/>
          </p:nvPr>
        </p:nvSpPr>
        <p:spPr/>
        <p:txBody>
          <a:bodyPr>
            <a:noAutofit/>
          </a:bodyPr>
          <a:lstStyle/>
          <a:p>
            <a:pPr marL="0" indent="0">
              <a:buNone/>
            </a:pPr>
            <a:r>
              <a:rPr lang="en-US" sz="3200" b="1" u="sng" dirty="0"/>
              <a:t>Steadfast</a:t>
            </a:r>
          </a:p>
          <a:p>
            <a:pPr marL="0" indent="0">
              <a:buNone/>
            </a:pPr>
            <a:r>
              <a:rPr lang="en-US" sz="3200" b="1" dirty="0"/>
              <a:t>Part 1: Their POSITION in Christ (Ch 1 – 3)</a:t>
            </a:r>
          </a:p>
          <a:p>
            <a:pPr marL="0" indent="0">
              <a:buNone/>
            </a:pPr>
            <a:r>
              <a:rPr lang="en-US" sz="3200" b="1" i="1" dirty="0"/>
              <a:t>To know Jesus</a:t>
            </a:r>
          </a:p>
          <a:p>
            <a:pPr marL="0" indent="0">
              <a:buNone/>
            </a:pPr>
            <a:r>
              <a:rPr lang="en-US" sz="3200" b="1" dirty="0"/>
              <a:t>Part 2: Their PURPOSE in Christ (Ch 4 – 6)</a:t>
            </a:r>
          </a:p>
          <a:p>
            <a:pPr marL="0" indent="0">
              <a:buNone/>
            </a:pPr>
            <a:r>
              <a:rPr lang="en-US" sz="3200" b="1" i="1" dirty="0"/>
              <a:t>To make Jesus known</a:t>
            </a:r>
          </a:p>
          <a:p>
            <a:pPr marL="0" indent="0">
              <a:buNone/>
            </a:pPr>
            <a:endParaRPr lang="en-US" sz="1600" b="1" i="1" dirty="0"/>
          </a:p>
          <a:p>
            <a:pPr marL="0" indent="0">
              <a:buNone/>
            </a:pPr>
            <a:r>
              <a:rPr lang="en-US" sz="3200" b="1" i="1" dirty="0"/>
              <a:t>How can YOU KNOW JESUS more? </a:t>
            </a:r>
          </a:p>
          <a:p>
            <a:pPr marL="0" indent="0">
              <a:buNone/>
            </a:pPr>
            <a:endParaRPr lang="en-US" sz="1400" b="1" i="1" dirty="0"/>
          </a:p>
          <a:p>
            <a:pPr marL="0" indent="0">
              <a:buNone/>
            </a:pPr>
            <a:r>
              <a:rPr lang="en-US" sz="3200" b="1" i="1" dirty="0"/>
              <a:t>How more can you MAKE HIM KNOWN?</a:t>
            </a:r>
          </a:p>
        </p:txBody>
      </p:sp>
    </p:spTree>
    <p:extLst>
      <p:ext uri="{BB962C8B-B14F-4D97-AF65-F5344CB8AC3E}">
        <p14:creationId xmlns:p14="http://schemas.microsoft.com/office/powerpoint/2010/main" val="2950018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0E998-B417-48F7-ABCC-95C68FC0F258}"/>
              </a:ext>
            </a:extLst>
          </p:cNvPr>
          <p:cNvSpPr>
            <a:spLocks noGrp="1"/>
          </p:cNvSpPr>
          <p:nvPr>
            <p:ph type="title"/>
          </p:nvPr>
        </p:nvSpPr>
        <p:spPr/>
        <p:txBody>
          <a:bodyPr>
            <a:normAutofit fontScale="90000"/>
          </a:bodyPr>
          <a:lstStyle/>
          <a:p>
            <a:pPr algn="ctr"/>
            <a:r>
              <a:rPr lang="en-US" sz="5400" b="1" dirty="0"/>
              <a:t>Rooted, Grounded and Walking in LOVE</a:t>
            </a:r>
            <a:endParaRPr lang="en-ZA" sz="5400" b="1" dirty="0"/>
          </a:p>
        </p:txBody>
      </p:sp>
      <p:sp>
        <p:nvSpPr>
          <p:cNvPr id="3" name="Content Placeholder 2">
            <a:extLst>
              <a:ext uri="{FF2B5EF4-FFF2-40B4-BE49-F238E27FC236}">
                <a16:creationId xmlns:a16="http://schemas.microsoft.com/office/drawing/2014/main" id="{CEFFCE4E-F212-40EF-86C0-A81C84C3438B}"/>
              </a:ext>
            </a:extLst>
          </p:cNvPr>
          <p:cNvSpPr>
            <a:spLocks noGrp="1"/>
          </p:cNvSpPr>
          <p:nvPr>
            <p:ph idx="1"/>
          </p:nvPr>
        </p:nvSpPr>
        <p:spPr/>
        <p:txBody>
          <a:bodyPr>
            <a:normAutofit lnSpcReduction="10000"/>
          </a:bodyPr>
          <a:lstStyle/>
          <a:p>
            <a:pPr marL="0" indent="0">
              <a:buNone/>
            </a:pPr>
            <a:r>
              <a:rPr lang="en-US" dirty="0"/>
              <a:t>Eph 3: 16 – 19</a:t>
            </a:r>
          </a:p>
          <a:p>
            <a:pPr marL="0" indent="0">
              <a:buNone/>
            </a:pPr>
            <a:r>
              <a:rPr lang="en-US" sz="2400" b="1" i="0" dirty="0">
                <a:solidFill>
                  <a:srgbClr val="3D3D3D"/>
                </a:solidFill>
                <a:effectLst/>
              </a:rPr>
              <a:t>16 </a:t>
            </a:r>
            <a:r>
              <a:rPr lang="en-US" sz="2400" b="0" i="0" dirty="0">
                <a:solidFill>
                  <a:srgbClr val="3D3D3D"/>
                </a:solidFill>
                <a:effectLst/>
              </a:rPr>
              <a:t>that according to </a:t>
            </a:r>
            <a:r>
              <a:rPr lang="en-US" sz="2400" b="0" i="0" u="none" strike="noStrike" baseline="30000" dirty="0" err="1">
                <a:solidFill>
                  <a:srgbClr val="FD544F"/>
                </a:solidFill>
                <a:effectLst/>
                <a:hlinkClick r:id="rId2"/>
              </a:rPr>
              <a:t>x</a:t>
            </a:r>
            <a:r>
              <a:rPr lang="en-US" sz="2400" b="0" i="0" dirty="0" err="1">
                <a:solidFill>
                  <a:srgbClr val="3D3D3D"/>
                </a:solidFill>
                <a:effectLst/>
              </a:rPr>
              <a:t>the</a:t>
            </a:r>
            <a:r>
              <a:rPr lang="en-US" sz="2400" b="0" i="0" dirty="0">
                <a:solidFill>
                  <a:srgbClr val="3D3D3D"/>
                </a:solidFill>
                <a:effectLst/>
              </a:rPr>
              <a:t> riches of his glory </a:t>
            </a:r>
            <a:r>
              <a:rPr lang="en-US" sz="2400" b="0" i="0" u="none" strike="noStrike" baseline="30000" dirty="0" err="1">
                <a:solidFill>
                  <a:srgbClr val="FD544F"/>
                </a:solidFill>
                <a:effectLst/>
                <a:hlinkClick r:id="rId3"/>
              </a:rPr>
              <a:t>y</a:t>
            </a:r>
            <a:r>
              <a:rPr lang="en-US" sz="2400" b="0" i="0" dirty="0" err="1">
                <a:solidFill>
                  <a:srgbClr val="3D3D3D"/>
                </a:solidFill>
                <a:effectLst/>
              </a:rPr>
              <a:t>he</a:t>
            </a:r>
            <a:r>
              <a:rPr lang="en-US" sz="2400" b="0" i="0" dirty="0">
                <a:solidFill>
                  <a:srgbClr val="3D3D3D"/>
                </a:solidFill>
                <a:effectLst/>
              </a:rPr>
              <a:t> may grant you to be strengthened with power through his Spirit </a:t>
            </a:r>
            <a:r>
              <a:rPr lang="en-US" sz="2400" b="0" i="0" u="none" strike="noStrike" baseline="30000" dirty="0">
                <a:solidFill>
                  <a:srgbClr val="FD544F"/>
                </a:solidFill>
                <a:effectLst/>
                <a:hlinkClick r:id="rId4"/>
              </a:rPr>
              <a:t>z</a:t>
            </a:r>
            <a:r>
              <a:rPr lang="en-US" sz="2400" b="0" i="0" dirty="0">
                <a:solidFill>
                  <a:srgbClr val="3D3D3D"/>
                </a:solidFill>
                <a:effectLst/>
              </a:rPr>
              <a:t>in your inner being, </a:t>
            </a:r>
            <a:r>
              <a:rPr lang="en-US" sz="2400" b="1" i="0" dirty="0">
                <a:solidFill>
                  <a:srgbClr val="3D3D3D"/>
                </a:solidFill>
                <a:effectLst/>
              </a:rPr>
              <a:t>17 </a:t>
            </a:r>
            <a:r>
              <a:rPr lang="en-US" sz="2400" b="0" i="0" u="none" strike="noStrike" baseline="30000" dirty="0" err="1">
                <a:solidFill>
                  <a:srgbClr val="FD544F"/>
                </a:solidFill>
                <a:effectLst/>
                <a:hlinkClick r:id="rId5"/>
              </a:rPr>
              <a:t>a</a:t>
            </a:r>
            <a:r>
              <a:rPr lang="en-US" sz="2400" b="0" i="0" dirty="0" err="1">
                <a:solidFill>
                  <a:srgbClr val="3D3D3D"/>
                </a:solidFill>
                <a:effectLst/>
              </a:rPr>
              <a:t>so</a:t>
            </a:r>
            <a:r>
              <a:rPr lang="en-US" sz="2400" b="0" i="0" dirty="0">
                <a:solidFill>
                  <a:srgbClr val="3D3D3D"/>
                </a:solidFill>
                <a:effectLst/>
              </a:rPr>
              <a:t> that Christ may dwell in your hearts through faith—that you, being </a:t>
            </a:r>
            <a:r>
              <a:rPr lang="en-US" sz="2400" b="0" i="0" u="none" strike="noStrike" baseline="30000" dirty="0" err="1">
                <a:solidFill>
                  <a:srgbClr val="FD544F"/>
                </a:solidFill>
                <a:effectLst/>
                <a:hlinkClick r:id="rId6"/>
              </a:rPr>
              <a:t>b</a:t>
            </a:r>
            <a:r>
              <a:rPr lang="en-US" sz="2400" b="0" i="0" dirty="0" err="1">
                <a:solidFill>
                  <a:srgbClr val="3D3D3D"/>
                </a:solidFill>
                <a:effectLst/>
              </a:rPr>
              <a:t>rooted</a:t>
            </a:r>
            <a:r>
              <a:rPr lang="en-US" sz="2400" b="0" i="0" dirty="0">
                <a:solidFill>
                  <a:srgbClr val="3D3D3D"/>
                </a:solidFill>
                <a:effectLst/>
              </a:rPr>
              <a:t> and </a:t>
            </a:r>
            <a:r>
              <a:rPr lang="en-US" sz="2400" b="0" i="0" u="none" strike="noStrike" baseline="30000" dirty="0" err="1">
                <a:solidFill>
                  <a:srgbClr val="FD544F"/>
                </a:solidFill>
                <a:effectLst/>
                <a:hlinkClick r:id="rId7"/>
              </a:rPr>
              <a:t>c</a:t>
            </a:r>
            <a:r>
              <a:rPr lang="en-US" sz="2400" b="0" i="0" dirty="0" err="1">
                <a:solidFill>
                  <a:srgbClr val="3D3D3D"/>
                </a:solidFill>
                <a:effectLst/>
              </a:rPr>
              <a:t>grounded</a:t>
            </a:r>
            <a:r>
              <a:rPr lang="en-US" sz="2400" b="0" i="0" dirty="0">
                <a:solidFill>
                  <a:srgbClr val="3D3D3D"/>
                </a:solidFill>
                <a:effectLst/>
              </a:rPr>
              <a:t> in love, </a:t>
            </a:r>
            <a:r>
              <a:rPr lang="en-US" sz="2400" b="1" i="0" dirty="0">
                <a:solidFill>
                  <a:srgbClr val="3D3D3D"/>
                </a:solidFill>
                <a:effectLst/>
              </a:rPr>
              <a:t>18 </a:t>
            </a:r>
            <a:r>
              <a:rPr lang="en-US" sz="2400" b="0" i="0" dirty="0">
                <a:solidFill>
                  <a:srgbClr val="3D3D3D"/>
                </a:solidFill>
                <a:effectLst/>
              </a:rPr>
              <a:t>may have strength to </a:t>
            </a:r>
            <a:r>
              <a:rPr lang="en-US" sz="2400" b="0" i="0" u="none" strike="noStrike" baseline="30000" dirty="0" err="1">
                <a:solidFill>
                  <a:srgbClr val="FD544F"/>
                </a:solidFill>
                <a:effectLst/>
                <a:hlinkClick r:id="rId8"/>
              </a:rPr>
              <a:t>d</a:t>
            </a:r>
            <a:r>
              <a:rPr lang="en-US" sz="2400" b="0" i="0" dirty="0" err="1">
                <a:solidFill>
                  <a:srgbClr val="3D3D3D"/>
                </a:solidFill>
                <a:effectLst/>
              </a:rPr>
              <a:t>comprehend</a:t>
            </a:r>
            <a:r>
              <a:rPr lang="en-US" sz="2400" b="0" i="0" dirty="0">
                <a:solidFill>
                  <a:srgbClr val="3D3D3D"/>
                </a:solidFill>
                <a:effectLst/>
              </a:rPr>
              <a:t> with all the saints what is the breadth and length and </a:t>
            </a:r>
            <a:r>
              <a:rPr lang="en-US" sz="2400" b="0" i="0" u="none" strike="noStrike" baseline="30000" dirty="0" err="1">
                <a:solidFill>
                  <a:srgbClr val="FD544F"/>
                </a:solidFill>
                <a:effectLst/>
                <a:hlinkClick r:id="rId9"/>
              </a:rPr>
              <a:t>e</a:t>
            </a:r>
            <a:r>
              <a:rPr lang="en-US" sz="2400" b="0" i="0" dirty="0" err="1">
                <a:solidFill>
                  <a:srgbClr val="3D3D3D"/>
                </a:solidFill>
                <a:effectLst/>
              </a:rPr>
              <a:t>height</a:t>
            </a:r>
            <a:r>
              <a:rPr lang="en-US" sz="2400" b="0" i="0" dirty="0">
                <a:solidFill>
                  <a:srgbClr val="3D3D3D"/>
                </a:solidFill>
                <a:effectLst/>
              </a:rPr>
              <a:t> and depth, </a:t>
            </a:r>
            <a:r>
              <a:rPr lang="en-US" sz="2400" b="1" i="0" dirty="0">
                <a:solidFill>
                  <a:srgbClr val="3D3D3D"/>
                </a:solidFill>
                <a:effectLst/>
              </a:rPr>
              <a:t>19 </a:t>
            </a:r>
            <a:r>
              <a:rPr lang="en-US" sz="2400" b="0" i="0" dirty="0">
                <a:solidFill>
                  <a:srgbClr val="3D3D3D"/>
                </a:solidFill>
                <a:effectLst/>
              </a:rPr>
              <a:t>and to know the love of Christ </a:t>
            </a:r>
            <a:r>
              <a:rPr lang="en-US" sz="2400" b="0" i="0" u="none" strike="noStrike" baseline="30000" dirty="0" err="1">
                <a:solidFill>
                  <a:srgbClr val="FD544F"/>
                </a:solidFill>
                <a:effectLst/>
                <a:hlinkClick r:id="rId10"/>
              </a:rPr>
              <a:t>f</a:t>
            </a:r>
            <a:r>
              <a:rPr lang="en-US" sz="2400" b="0" i="0" dirty="0" err="1">
                <a:solidFill>
                  <a:srgbClr val="3D3D3D"/>
                </a:solidFill>
                <a:effectLst/>
              </a:rPr>
              <a:t>that</a:t>
            </a:r>
            <a:r>
              <a:rPr lang="en-US" sz="2400" b="0" i="0" dirty="0">
                <a:solidFill>
                  <a:srgbClr val="3D3D3D"/>
                </a:solidFill>
                <a:effectLst/>
              </a:rPr>
              <a:t> surpasses knowledge, that </a:t>
            </a:r>
            <a:r>
              <a:rPr lang="en-US" sz="2400" b="0" i="0" u="none" strike="noStrike" baseline="30000" dirty="0" err="1">
                <a:solidFill>
                  <a:srgbClr val="FD544F"/>
                </a:solidFill>
                <a:effectLst/>
                <a:hlinkClick r:id="rId11"/>
              </a:rPr>
              <a:t>g</a:t>
            </a:r>
            <a:r>
              <a:rPr lang="en-US" sz="2400" b="0" i="0" dirty="0" err="1">
                <a:solidFill>
                  <a:srgbClr val="3D3D3D"/>
                </a:solidFill>
                <a:effectLst/>
              </a:rPr>
              <a:t>you</a:t>
            </a:r>
            <a:r>
              <a:rPr lang="en-US" sz="2400" b="0" i="0" dirty="0">
                <a:solidFill>
                  <a:srgbClr val="3D3D3D"/>
                </a:solidFill>
                <a:effectLst/>
              </a:rPr>
              <a:t> may be filled with all </a:t>
            </a:r>
            <a:r>
              <a:rPr lang="en-US" sz="2400" b="0" i="0" u="none" strike="noStrike" baseline="30000" dirty="0" err="1">
                <a:solidFill>
                  <a:srgbClr val="FD544F"/>
                </a:solidFill>
                <a:effectLst/>
                <a:hlinkClick r:id="rId12"/>
              </a:rPr>
              <a:t>h</a:t>
            </a:r>
            <a:r>
              <a:rPr lang="en-US" sz="2400" b="0" i="0" dirty="0" err="1">
                <a:solidFill>
                  <a:srgbClr val="3D3D3D"/>
                </a:solidFill>
                <a:effectLst/>
              </a:rPr>
              <a:t>the</a:t>
            </a:r>
            <a:r>
              <a:rPr lang="en-US" sz="2400" b="0" i="0" dirty="0">
                <a:solidFill>
                  <a:srgbClr val="3D3D3D"/>
                </a:solidFill>
                <a:effectLst/>
              </a:rPr>
              <a:t> fullness of God.</a:t>
            </a:r>
            <a:endParaRPr lang="en-US" sz="2400" dirty="0"/>
          </a:p>
          <a:p>
            <a:pPr marL="0" indent="0">
              <a:buNone/>
            </a:pPr>
            <a:endParaRPr lang="en-US" dirty="0"/>
          </a:p>
          <a:p>
            <a:pPr marL="0" indent="0">
              <a:buNone/>
            </a:pPr>
            <a:r>
              <a:rPr lang="en-US" dirty="0"/>
              <a:t>Eph 5: 1 – 2</a:t>
            </a:r>
          </a:p>
          <a:p>
            <a:pPr marL="0" indent="0">
              <a:buNone/>
            </a:pPr>
            <a:r>
              <a:rPr lang="en-US" sz="2400" b="1" i="0" dirty="0">
                <a:solidFill>
                  <a:srgbClr val="3D3D3D"/>
                </a:solidFill>
                <a:effectLst/>
              </a:rPr>
              <a:t>5 </a:t>
            </a:r>
            <a:r>
              <a:rPr lang="en-US" sz="2400" b="0" i="0" u="none" strike="noStrike" baseline="30000" dirty="0" err="1">
                <a:solidFill>
                  <a:srgbClr val="FD544F"/>
                </a:solidFill>
                <a:effectLst/>
                <a:hlinkClick r:id="rId13"/>
              </a:rPr>
              <a:t>j</a:t>
            </a:r>
            <a:r>
              <a:rPr lang="en-US" sz="2400" b="0" i="0" dirty="0" err="1">
                <a:solidFill>
                  <a:srgbClr val="3D3D3D"/>
                </a:solidFill>
                <a:effectLst/>
              </a:rPr>
              <a:t>Therefore</a:t>
            </a:r>
            <a:r>
              <a:rPr lang="en-US" sz="2400" b="0" i="0" dirty="0">
                <a:solidFill>
                  <a:srgbClr val="3D3D3D"/>
                </a:solidFill>
                <a:effectLst/>
              </a:rPr>
              <a:t> be imitators of God, as beloved children. </a:t>
            </a:r>
            <a:r>
              <a:rPr lang="en-US" sz="2400" b="1" i="0" dirty="0">
                <a:solidFill>
                  <a:srgbClr val="3D3D3D"/>
                </a:solidFill>
                <a:effectLst/>
              </a:rPr>
              <a:t>2 </a:t>
            </a:r>
            <a:r>
              <a:rPr lang="en-US" sz="2400" b="0" i="0" dirty="0">
                <a:solidFill>
                  <a:srgbClr val="3D3D3D"/>
                </a:solidFill>
                <a:effectLst/>
              </a:rPr>
              <a:t>And </a:t>
            </a:r>
            <a:r>
              <a:rPr lang="en-US" sz="2400" b="0" i="0" u="none" strike="noStrike" baseline="30000" dirty="0" err="1">
                <a:solidFill>
                  <a:srgbClr val="FD544F"/>
                </a:solidFill>
                <a:effectLst/>
                <a:hlinkClick r:id="rId14"/>
              </a:rPr>
              <a:t>k</a:t>
            </a:r>
            <a:r>
              <a:rPr lang="en-US" sz="2400" b="0" i="0" dirty="0" err="1">
                <a:solidFill>
                  <a:srgbClr val="3D3D3D"/>
                </a:solidFill>
                <a:effectLst/>
              </a:rPr>
              <a:t>walk</a:t>
            </a:r>
            <a:r>
              <a:rPr lang="en-US" sz="2400" b="0" i="0" dirty="0">
                <a:solidFill>
                  <a:srgbClr val="3D3D3D"/>
                </a:solidFill>
                <a:effectLst/>
              </a:rPr>
              <a:t> in love, </a:t>
            </a:r>
            <a:r>
              <a:rPr lang="en-US" sz="2400" b="0" i="0" u="none" strike="noStrike" baseline="30000" dirty="0">
                <a:solidFill>
                  <a:srgbClr val="FD544F"/>
                </a:solidFill>
                <a:effectLst/>
                <a:hlinkClick r:id="rId15"/>
              </a:rPr>
              <a:t>l</a:t>
            </a:r>
            <a:r>
              <a:rPr lang="en-US" sz="2400" b="0" i="0" dirty="0">
                <a:solidFill>
                  <a:srgbClr val="3D3D3D"/>
                </a:solidFill>
                <a:effectLst/>
              </a:rPr>
              <a:t>as Christ loved us and </a:t>
            </a:r>
            <a:r>
              <a:rPr lang="en-US" sz="2400" b="0" i="0" u="none" strike="noStrike" baseline="30000" dirty="0" err="1">
                <a:solidFill>
                  <a:srgbClr val="FD544F"/>
                </a:solidFill>
                <a:effectLst/>
                <a:hlinkClick r:id="rId16"/>
              </a:rPr>
              <a:t>m</a:t>
            </a:r>
            <a:r>
              <a:rPr lang="en-US" sz="2400" b="0" i="0" dirty="0" err="1">
                <a:solidFill>
                  <a:srgbClr val="3D3D3D"/>
                </a:solidFill>
                <a:effectLst/>
              </a:rPr>
              <a:t>gave</a:t>
            </a:r>
            <a:r>
              <a:rPr lang="en-US" sz="2400" b="0" i="0" dirty="0">
                <a:solidFill>
                  <a:srgbClr val="3D3D3D"/>
                </a:solidFill>
                <a:effectLst/>
              </a:rPr>
              <a:t> himself up for us, a </a:t>
            </a:r>
            <a:r>
              <a:rPr lang="en-US" sz="2400" b="0" i="0" u="none" strike="noStrike" baseline="30000" dirty="0" err="1">
                <a:solidFill>
                  <a:srgbClr val="FD544F"/>
                </a:solidFill>
                <a:effectLst/>
                <a:hlinkClick r:id="rId17"/>
              </a:rPr>
              <a:t>n</a:t>
            </a:r>
            <a:r>
              <a:rPr lang="en-US" sz="2400" b="0" i="0" dirty="0" err="1">
                <a:solidFill>
                  <a:srgbClr val="3D3D3D"/>
                </a:solidFill>
                <a:effectLst/>
              </a:rPr>
              <a:t>fragrant</a:t>
            </a:r>
            <a:r>
              <a:rPr lang="en-US" sz="2400" b="0" i="0" dirty="0">
                <a:solidFill>
                  <a:srgbClr val="3D3D3D"/>
                </a:solidFill>
                <a:effectLst/>
              </a:rPr>
              <a:t> </a:t>
            </a:r>
            <a:r>
              <a:rPr lang="en-US" sz="2400" b="0" i="0" u="none" strike="noStrike" baseline="30000" dirty="0" err="1">
                <a:solidFill>
                  <a:srgbClr val="FD544F"/>
                </a:solidFill>
                <a:effectLst/>
                <a:hlinkClick r:id="rId18"/>
              </a:rPr>
              <a:t>o</a:t>
            </a:r>
            <a:r>
              <a:rPr lang="en-US" sz="2400" b="0" i="0" dirty="0" err="1">
                <a:solidFill>
                  <a:srgbClr val="3D3D3D"/>
                </a:solidFill>
                <a:effectLst/>
              </a:rPr>
              <a:t>offering</a:t>
            </a:r>
            <a:r>
              <a:rPr lang="en-US" sz="2400" b="0" i="0" dirty="0">
                <a:solidFill>
                  <a:srgbClr val="3D3D3D"/>
                </a:solidFill>
                <a:effectLst/>
              </a:rPr>
              <a:t> and sacrifice to God.</a:t>
            </a:r>
            <a:endParaRPr lang="en-ZA" sz="2400" dirty="0"/>
          </a:p>
        </p:txBody>
      </p:sp>
    </p:spTree>
    <p:extLst>
      <p:ext uri="{BB962C8B-B14F-4D97-AF65-F5344CB8AC3E}">
        <p14:creationId xmlns:p14="http://schemas.microsoft.com/office/powerpoint/2010/main" val="53716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4660B-88C9-4649-9DF9-C0F906F75AA0}"/>
              </a:ext>
            </a:extLst>
          </p:cNvPr>
          <p:cNvSpPr>
            <a:spLocks noGrp="1"/>
          </p:cNvSpPr>
          <p:nvPr>
            <p:ph type="title"/>
          </p:nvPr>
        </p:nvSpPr>
        <p:spPr/>
        <p:txBody>
          <a:bodyPr/>
          <a:lstStyle/>
          <a:p>
            <a:r>
              <a:rPr lang="en-US" sz="4400" b="1" dirty="0"/>
              <a:t>Another letter to the Ephesians: Rev 2:1 - 7</a:t>
            </a:r>
            <a:endParaRPr lang="en-ZA" dirty="0"/>
          </a:p>
        </p:txBody>
      </p:sp>
      <p:sp>
        <p:nvSpPr>
          <p:cNvPr id="3" name="Content Placeholder 2">
            <a:extLst>
              <a:ext uri="{FF2B5EF4-FFF2-40B4-BE49-F238E27FC236}">
                <a16:creationId xmlns:a16="http://schemas.microsoft.com/office/drawing/2014/main" id="{BD22C8D0-4BE8-4A05-B745-681F705307D0}"/>
              </a:ext>
            </a:extLst>
          </p:cNvPr>
          <p:cNvSpPr>
            <a:spLocks noGrp="1"/>
          </p:cNvSpPr>
          <p:nvPr>
            <p:ph idx="1"/>
          </p:nvPr>
        </p:nvSpPr>
        <p:spPr>
          <a:xfrm>
            <a:off x="662151" y="1825625"/>
            <a:ext cx="10815145" cy="4364968"/>
          </a:xfrm>
        </p:spPr>
        <p:txBody>
          <a:bodyPr>
            <a:normAutofit fontScale="92500" lnSpcReduction="20000"/>
          </a:bodyPr>
          <a:lstStyle/>
          <a:p>
            <a:pPr marL="0" indent="0" algn="l" fontAlgn="base">
              <a:buNone/>
            </a:pPr>
            <a:r>
              <a:rPr lang="en-US" dirty="0">
                <a:solidFill>
                  <a:srgbClr val="3D3D3D"/>
                </a:solidFill>
              </a:rPr>
              <a:t>1 “To the angel of the church in Ephesus write: ‘The words of </a:t>
            </a:r>
            <a:r>
              <a:rPr lang="en-US" dirty="0" err="1">
                <a:solidFill>
                  <a:srgbClr val="3D3D3D"/>
                </a:solidFill>
                <a:hlinkClick r:id="rId2">
                  <a:extLst>
                    <a:ext uri="{A12FA001-AC4F-418D-AE19-62706E023703}">
                      <ahyp:hlinkClr xmlns:ahyp="http://schemas.microsoft.com/office/drawing/2018/hyperlinkcolor" val="tx"/>
                    </a:ext>
                  </a:extLst>
                </a:hlinkClick>
              </a:rPr>
              <a:t>e</a:t>
            </a:r>
            <a:r>
              <a:rPr lang="en-US" dirty="0" err="1">
                <a:solidFill>
                  <a:srgbClr val="3D3D3D"/>
                </a:solidFill>
              </a:rPr>
              <a:t>him</a:t>
            </a:r>
            <a:r>
              <a:rPr lang="en-US" dirty="0">
                <a:solidFill>
                  <a:srgbClr val="3D3D3D"/>
                </a:solidFill>
              </a:rPr>
              <a:t> who holds the seven stars in his right hand, </a:t>
            </a:r>
            <a:r>
              <a:rPr lang="en-US" dirty="0" err="1">
                <a:solidFill>
                  <a:srgbClr val="3D3D3D"/>
                </a:solidFill>
                <a:hlinkClick r:id="rId3">
                  <a:extLst>
                    <a:ext uri="{A12FA001-AC4F-418D-AE19-62706E023703}">
                      <ahyp:hlinkClr xmlns:ahyp="http://schemas.microsoft.com/office/drawing/2018/hyperlinkcolor" val="tx"/>
                    </a:ext>
                  </a:extLst>
                </a:hlinkClick>
              </a:rPr>
              <a:t>f</a:t>
            </a:r>
            <a:r>
              <a:rPr lang="en-US" dirty="0" err="1">
                <a:solidFill>
                  <a:srgbClr val="3D3D3D"/>
                </a:solidFill>
              </a:rPr>
              <a:t>who</a:t>
            </a:r>
            <a:r>
              <a:rPr lang="en-US" dirty="0">
                <a:solidFill>
                  <a:srgbClr val="3D3D3D"/>
                </a:solidFill>
              </a:rPr>
              <a:t> walks among the seven golden lampstands.</a:t>
            </a:r>
          </a:p>
          <a:p>
            <a:pPr marL="0" indent="0" algn="l" fontAlgn="base">
              <a:buNone/>
            </a:pPr>
            <a:r>
              <a:rPr lang="en-US" dirty="0">
                <a:solidFill>
                  <a:srgbClr val="3D3D3D"/>
                </a:solidFill>
              </a:rPr>
              <a:t>2 “ ‘I know your works, your toil and your patient endurance, and how you cannot bear with those who are evil, but have tested those who call themselves apostles and are not, and found them to be false. 3 I know you are enduring patiently and bearing up for my name’s sake, and you have not grown weary. </a:t>
            </a:r>
          </a:p>
          <a:p>
            <a:pPr marL="0" indent="0" algn="l" fontAlgn="base">
              <a:buNone/>
            </a:pPr>
            <a:r>
              <a:rPr lang="en-US" dirty="0">
                <a:solidFill>
                  <a:srgbClr val="3D3D3D"/>
                </a:solidFill>
              </a:rPr>
              <a:t>4 But I have this against you, that you have abandoned the love you had at first. 5 Remember therefore from where you have fallen; repent and do the works you did at first. If not, I will come to you and remove your lampstand from its place, unless you repent. 6 Yet this you have: you hate the works of the Nicolaitans, which I also hate. 7 He who has an ear, let him hear what the Spirit says to the churches. To the one who conquers I will grant to eat of the tree of life, which is in the paradise of God.’</a:t>
            </a:r>
          </a:p>
          <a:p>
            <a:pPr marL="0" indent="0">
              <a:buNone/>
            </a:pPr>
            <a:endParaRPr lang="en-ZA" dirty="0"/>
          </a:p>
        </p:txBody>
      </p:sp>
    </p:spTree>
    <p:extLst>
      <p:ext uri="{BB962C8B-B14F-4D97-AF65-F5344CB8AC3E}">
        <p14:creationId xmlns:p14="http://schemas.microsoft.com/office/powerpoint/2010/main" val="378816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0FE9B-CCB0-4293-8B09-441407F740F8}"/>
              </a:ext>
            </a:extLst>
          </p:cNvPr>
          <p:cNvSpPr>
            <a:spLocks noGrp="1"/>
          </p:cNvSpPr>
          <p:nvPr>
            <p:ph type="title"/>
          </p:nvPr>
        </p:nvSpPr>
        <p:spPr/>
        <p:txBody>
          <a:bodyPr>
            <a:normAutofit/>
          </a:bodyPr>
          <a:lstStyle/>
          <a:p>
            <a:pPr algn="ctr"/>
            <a:r>
              <a:rPr lang="en-US" sz="5400" b="1" dirty="0"/>
              <a:t>With LOVE incorruptible</a:t>
            </a:r>
            <a:endParaRPr lang="en-ZA" sz="5400" b="1" dirty="0"/>
          </a:p>
        </p:txBody>
      </p:sp>
      <p:sp>
        <p:nvSpPr>
          <p:cNvPr id="3" name="Content Placeholder 2">
            <a:extLst>
              <a:ext uri="{FF2B5EF4-FFF2-40B4-BE49-F238E27FC236}">
                <a16:creationId xmlns:a16="http://schemas.microsoft.com/office/drawing/2014/main" id="{2348BF80-5408-4CB8-930F-DDD5DCC5C073}"/>
              </a:ext>
            </a:extLst>
          </p:cNvPr>
          <p:cNvSpPr>
            <a:spLocks noGrp="1"/>
          </p:cNvSpPr>
          <p:nvPr>
            <p:ph idx="1"/>
          </p:nvPr>
        </p:nvSpPr>
        <p:spPr>
          <a:xfrm>
            <a:off x="838200" y="2144109"/>
            <a:ext cx="10515600" cy="4032853"/>
          </a:xfrm>
        </p:spPr>
        <p:txBody>
          <a:bodyPr>
            <a:normAutofit/>
          </a:bodyPr>
          <a:lstStyle/>
          <a:p>
            <a:r>
              <a:rPr lang="en-US" sz="3600" b="1" i="1" dirty="0"/>
              <a:t>Is Jesus still you first love?</a:t>
            </a:r>
          </a:p>
          <a:p>
            <a:pPr marL="0" indent="0">
              <a:buNone/>
            </a:pPr>
            <a:endParaRPr lang="en-US" sz="3600" b="1" i="1" dirty="0"/>
          </a:p>
          <a:p>
            <a:r>
              <a:rPr lang="en-US" sz="3600" b="1" i="1" dirty="0"/>
              <a:t>What areas of your life do you need to surrender to Jesus?</a:t>
            </a:r>
            <a:endParaRPr lang="en-ZA" sz="3600" b="1" i="1" dirty="0"/>
          </a:p>
        </p:txBody>
      </p:sp>
    </p:spTree>
    <p:extLst>
      <p:ext uri="{BB962C8B-B14F-4D97-AF65-F5344CB8AC3E}">
        <p14:creationId xmlns:p14="http://schemas.microsoft.com/office/powerpoint/2010/main" val="3216694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Content Placeholder 8" descr="A picture containing outdoor, tree, ground, building&#10;&#10;Description automatically generated">
            <a:extLst>
              <a:ext uri="{FF2B5EF4-FFF2-40B4-BE49-F238E27FC236}">
                <a16:creationId xmlns:a16="http://schemas.microsoft.com/office/drawing/2014/main" id="{8BBB6632-017A-4CBE-9154-E6E4B3387B8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6" b="1749"/>
          <a:stretch/>
        </p:blipFill>
        <p:spPr>
          <a:xfrm>
            <a:off x="20" y="1282"/>
            <a:ext cx="12191980" cy="6856718"/>
          </a:xfrm>
          <a:prstGeom prst="rect">
            <a:avLst/>
          </a:prstGeom>
        </p:spPr>
      </p:pic>
    </p:spTree>
    <p:extLst>
      <p:ext uri="{BB962C8B-B14F-4D97-AF65-F5344CB8AC3E}">
        <p14:creationId xmlns:p14="http://schemas.microsoft.com/office/powerpoint/2010/main" val="3273890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CE8DF-114A-49D9-9F1D-112429AFB53B}"/>
              </a:ext>
            </a:extLst>
          </p:cNvPr>
          <p:cNvSpPr>
            <a:spLocks noGrp="1"/>
          </p:cNvSpPr>
          <p:nvPr>
            <p:ph type="title"/>
          </p:nvPr>
        </p:nvSpPr>
        <p:spPr/>
        <p:txBody>
          <a:bodyPr>
            <a:normAutofit/>
          </a:bodyPr>
          <a:lstStyle/>
          <a:p>
            <a:pPr algn="ctr"/>
            <a:r>
              <a:rPr lang="en-US" sz="6600" b="1" dirty="0"/>
              <a:t>Life in Ephesus</a:t>
            </a:r>
            <a:endParaRPr lang="en-ZA" sz="6600" b="1" dirty="0"/>
          </a:p>
        </p:txBody>
      </p:sp>
      <p:sp>
        <p:nvSpPr>
          <p:cNvPr id="4" name="Content Placeholder 3">
            <a:extLst>
              <a:ext uri="{FF2B5EF4-FFF2-40B4-BE49-F238E27FC236}">
                <a16:creationId xmlns:a16="http://schemas.microsoft.com/office/drawing/2014/main" id="{ECC70342-1B3A-4F78-B455-5062C7799E51}"/>
              </a:ext>
            </a:extLst>
          </p:cNvPr>
          <p:cNvSpPr>
            <a:spLocks noGrp="1"/>
          </p:cNvSpPr>
          <p:nvPr>
            <p:ph idx="1"/>
          </p:nvPr>
        </p:nvSpPr>
        <p:spPr>
          <a:xfrm>
            <a:off x="838200" y="1561465"/>
            <a:ext cx="10515600" cy="4351338"/>
          </a:xfrm>
        </p:spPr>
        <p:txBody>
          <a:bodyPr>
            <a:noAutofit/>
          </a:bodyPr>
          <a:lstStyle/>
          <a:p>
            <a:pPr marL="0" indent="0">
              <a:buNone/>
            </a:pPr>
            <a:r>
              <a:rPr lang="en-US" sz="3200" b="1" dirty="0"/>
              <a:t>Commercial </a:t>
            </a:r>
          </a:p>
          <a:p>
            <a:pPr marL="0" indent="0">
              <a:buNone/>
            </a:pPr>
            <a:r>
              <a:rPr lang="en-US" sz="3200" b="1" dirty="0"/>
              <a:t>Political</a:t>
            </a:r>
          </a:p>
          <a:p>
            <a:pPr marL="0" indent="0">
              <a:buNone/>
            </a:pPr>
            <a:r>
              <a:rPr lang="en-US" sz="3200" b="1" dirty="0"/>
              <a:t>Religious</a:t>
            </a:r>
          </a:p>
          <a:p>
            <a:pPr marL="0" indent="0">
              <a:buNone/>
            </a:pPr>
            <a:r>
              <a:rPr lang="en-US" sz="3200" b="1" dirty="0"/>
              <a:t>Cultural</a:t>
            </a:r>
          </a:p>
          <a:p>
            <a:pPr marL="0" indent="0">
              <a:buNone/>
            </a:pPr>
            <a:endParaRPr lang="en-US" sz="1800" b="1" dirty="0"/>
          </a:p>
          <a:p>
            <a:pPr marL="0" indent="0">
              <a:buNone/>
            </a:pPr>
            <a:r>
              <a:rPr lang="en-US" sz="3200" b="1" i="1" dirty="0"/>
              <a:t>What do you think it have been like for Christians to live in Ephesus?</a:t>
            </a:r>
          </a:p>
          <a:p>
            <a:pPr marL="0" indent="0">
              <a:buNone/>
            </a:pPr>
            <a:endParaRPr lang="en-US" sz="1400" b="1" i="1" dirty="0"/>
          </a:p>
          <a:p>
            <a:pPr marL="0" indent="0">
              <a:buNone/>
            </a:pPr>
            <a:r>
              <a:rPr lang="en-US" sz="3200" b="1" i="1" dirty="0"/>
              <a:t>What similarities can you draw between the culture in Ephesus and life today?</a:t>
            </a:r>
            <a:endParaRPr lang="en-ZA" sz="3200" b="1" i="1" dirty="0"/>
          </a:p>
        </p:txBody>
      </p:sp>
    </p:spTree>
    <p:extLst>
      <p:ext uri="{BB962C8B-B14F-4D97-AF65-F5344CB8AC3E}">
        <p14:creationId xmlns:p14="http://schemas.microsoft.com/office/powerpoint/2010/main" val="88970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C8051-B7AF-4ED6-8D22-8539D7905A58}"/>
              </a:ext>
            </a:extLst>
          </p:cNvPr>
          <p:cNvSpPr>
            <a:spLocks noGrp="1"/>
          </p:cNvSpPr>
          <p:nvPr>
            <p:ph type="title"/>
          </p:nvPr>
        </p:nvSpPr>
        <p:spPr/>
        <p:txBody>
          <a:bodyPr/>
          <a:lstStyle/>
          <a:p>
            <a:endParaRPr lang="en-ZA"/>
          </a:p>
        </p:txBody>
      </p:sp>
    </p:spTree>
    <p:extLst>
      <p:ext uri="{BB962C8B-B14F-4D97-AF65-F5344CB8AC3E}">
        <p14:creationId xmlns:p14="http://schemas.microsoft.com/office/powerpoint/2010/main" val="4044868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7F971-9F98-4331-B93A-D2368ED480BE}"/>
              </a:ext>
            </a:extLst>
          </p:cNvPr>
          <p:cNvSpPr>
            <a:spLocks noGrp="1"/>
          </p:cNvSpPr>
          <p:nvPr>
            <p:ph type="title"/>
          </p:nvPr>
        </p:nvSpPr>
        <p:spPr/>
        <p:txBody>
          <a:bodyPr/>
          <a:lstStyle/>
          <a:p>
            <a:endParaRPr lang="en-ZA"/>
          </a:p>
        </p:txBody>
      </p:sp>
      <p:sp>
        <p:nvSpPr>
          <p:cNvPr id="4" name="Content Placeholder 3">
            <a:extLst>
              <a:ext uri="{FF2B5EF4-FFF2-40B4-BE49-F238E27FC236}">
                <a16:creationId xmlns:a16="http://schemas.microsoft.com/office/drawing/2014/main" id="{6A378518-8517-41ED-A90C-1226135BEAC0}"/>
              </a:ext>
            </a:extLst>
          </p:cNvPr>
          <p:cNvSpPr>
            <a:spLocks noGrp="1"/>
          </p:cNvSpPr>
          <p:nvPr>
            <p:ph idx="1"/>
          </p:nvPr>
        </p:nvSpPr>
        <p:spPr/>
        <p:txBody>
          <a:bodyPr/>
          <a:lstStyle/>
          <a:p>
            <a:endParaRPr lang="en-ZA"/>
          </a:p>
        </p:txBody>
      </p:sp>
    </p:spTree>
    <p:extLst>
      <p:ext uri="{BB962C8B-B14F-4D97-AF65-F5344CB8AC3E}">
        <p14:creationId xmlns:p14="http://schemas.microsoft.com/office/powerpoint/2010/main" val="3911437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A854-4B8B-4BD7-9267-50830F406082}"/>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DA9F4D1D-5858-4C87-B949-932B1A14FF8E}"/>
              </a:ext>
            </a:extLst>
          </p:cNvPr>
          <p:cNvSpPr>
            <a:spLocks noGrp="1"/>
          </p:cNvSpPr>
          <p:nvPr>
            <p:ph idx="1"/>
          </p:nvPr>
        </p:nvSpPr>
        <p:spPr/>
        <p:txBody>
          <a:bodyPr/>
          <a:lstStyle/>
          <a:p>
            <a:endParaRPr lang="en-ZA"/>
          </a:p>
        </p:txBody>
      </p:sp>
    </p:spTree>
    <p:extLst>
      <p:ext uri="{BB962C8B-B14F-4D97-AF65-F5344CB8AC3E}">
        <p14:creationId xmlns:p14="http://schemas.microsoft.com/office/powerpoint/2010/main" val="2522171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D821B-57FA-4A5D-865F-A67C434F1632}"/>
              </a:ext>
            </a:extLst>
          </p:cNvPr>
          <p:cNvSpPr>
            <a:spLocks noGrp="1"/>
          </p:cNvSpPr>
          <p:nvPr>
            <p:ph type="title"/>
          </p:nvPr>
        </p:nvSpPr>
        <p:spPr/>
        <p:txBody>
          <a:bodyPr/>
          <a:lstStyle/>
          <a:p>
            <a:endParaRPr lang="en-ZA"/>
          </a:p>
        </p:txBody>
      </p:sp>
      <p:sp>
        <p:nvSpPr>
          <p:cNvPr id="4" name="Content Placeholder 3">
            <a:extLst>
              <a:ext uri="{FF2B5EF4-FFF2-40B4-BE49-F238E27FC236}">
                <a16:creationId xmlns:a16="http://schemas.microsoft.com/office/drawing/2014/main" id="{203D953E-0BE4-4FD7-8D2C-87E346DD01FE}"/>
              </a:ext>
            </a:extLst>
          </p:cNvPr>
          <p:cNvSpPr>
            <a:spLocks noGrp="1"/>
          </p:cNvSpPr>
          <p:nvPr>
            <p:ph idx="1"/>
          </p:nvPr>
        </p:nvSpPr>
        <p:spPr/>
        <p:txBody>
          <a:bodyPr/>
          <a:lstStyle/>
          <a:p>
            <a:endParaRPr lang="en-ZA"/>
          </a:p>
        </p:txBody>
      </p:sp>
    </p:spTree>
    <p:extLst>
      <p:ext uri="{BB962C8B-B14F-4D97-AF65-F5344CB8AC3E}">
        <p14:creationId xmlns:p14="http://schemas.microsoft.com/office/powerpoint/2010/main" val="271649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FCDD23B-75C8-427B-BD08-53C8156CD7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outdoor, building, stone, building material&#10;&#10;Description automatically generated">
            <a:extLst>
              <a:ext uri="{FF2B5EF4-FFF2-40B4-BE49-F238E27FC236}">
                <a16:creationId xmlns:a16="http://schemas.microsoft.com/office/drawing/2014/main" id="{F1072F89-68AA-4350-A238-2595DDFD4EE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3211" r="-1" b="-1"/>
          <a:stretch/>
        </p:blipFill>
        <p:spPr>
          <a:xfrm>
            <a:off x="-1" y="190"/>
            <a:ext cx="8128855" cy="5291194"/>
          </a:xfrm>
          <a:prstGeom prst="rect">
            <a:avLst/>
          </a:prstGeom>
        </p:spPr>
      </p:pic>
      <p:sp>
        <p:nvSpPr>
          <p:cNvPr id="21" name="Rectangle 15">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4" y="5282206"/>
            <a:ext cx="12192264" cy="1163844"/>
          </a:xfrm>
          <a:prstGeom prst="rect">
            <a:avLst/>
          </a:prstGeom>
          <a:gradFill>
            <a:gsLst>
              <a:gs pos="28000">
                <a:schemeClr val="accent1">
                  <a:lumMod val="75000"/>
                  <a:alpha val="11000"/>
                </a:schemeClr>
              </a:gs>
              <a:gs pos="100000">
                <a:srgbClr val="000000">
                  <a:alpha val="77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17">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5282206"/>
            <a:ext cx="12191998" cy="1586485"/>
          </a:xfrm>
          <a:prstGeom prst="rect">
            <a:avLst/>
          </a:prstGeom>
          <a:gradFill>
            <a:gsLst>
              <a:gs pos="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BDC3A9-F478-4644-A17F-C502F362A731}"/>
              </a:ext>
            </a:extLst>
          </p:cNvPr>
          <p:cNvSpPr>
            <a:spLocks noGrp="1"/>
          </p:cNvSpPr>
          <p:nvPr>
            <p:ph type="title"/>
          </p:nvPr>
        </p:nvSpPr>
        <p:spPr>
          <a:xfrm>
            <a:off x="699715" y="5635366"/>
            <a:ext cx="7091299" cy="898581"/>
          </a:xfrm>
        </p:spPr>
        <p:txBody>
          <a:bodyPr vert="horz" lIns="91440" tIns="45720" rIns="91440" bIns="45720" rtlCol="0" anchor="ctr">
            <a:normAutofit/>
          </a:bodyPr>
          <a:lstStyle/>
          <a:p>
            <a:endParaRPr lang="en-US" sz="4000" kern="1200">
              <a:solidFill>
                <a:srgbClr val="FFFFFF"/>
              </a:solidFill>
              <a:latin typeface="+mj-lt"/>
              <a:ea typeface="+mj-ea"/>
              <a:cs typeface="+mj-cs"/>
            </a:endParaRPr>
          </a:p>
        </p:txBody>
      </p:sp>
      <p:sp>
        <p:nvSpPr>
          <p:cNvPr id="20" name="Rectangle 19">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5282206"/>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outdoor, ground, building, stone&#10;&#10;Description automatically generated">
            <a:extLst>
              <a:ext uri="{FF2B5EF4-FFF2-40B4-BE49-F238E27FC236}">
                <a16:creationId xmlns:a16="http://schemas.microsoft.com/office/drawing/2014/main" id="{CAC1FEB4-6AC5-4F3B-8290-FEC43D3DE315}"/>
              </a:ext>
            </a:extLst>
          </p:cNvPr>
          <p:cNvPicPr>
            <a:picLocks noChangeAspect="1"/>
          </p:cNvPicPr>
          <p:nvPr/>
        </p:nvPicPr>
        <p:blipFill rotWithShape="1">
          <a:blip r:embed="rId3">
            <a:extLst>
              <a:ext uri="{28A0092B-C50C-407E-A947-70E740481C1C}">
                <a14:useLocalDpi xmlns:a14="http://schemas.microsoft.com/office/drawing/2010/main" val="0"/>
              </a:ext>
            </a:extLst>
          </a:blip>
          <a:srcRect r="42409"/>
          <a:stretch/>
        </p:blipFill>
        <p:spPr>
          <a:xfrm>
            <a:off x="8128856" y="1"/>
            <a:ext cx="4063143" cy="5291384"/>
          </a:xfrm>
          <a:prstGeom prst="rect">
            <a:avLst/>
          </a:prstGeom>
        </p:spPr>
      </p:pic>
    </p:spTree>
    <p:extLst>
      <p:ext uri="{BB962C8B-B14F-4D97-AF65-F5344CB8AC3E}">
        <p14:creationId xmlns:p14="http://schemas.microsoft.com/office/powerpoint/2010/main" val="24096895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732</TotalTime>
  <Words>555</Words>
  <Application>Microsoft Office PowerPoint</Application>
  <PresentationFormat>Widescreen</PresentationFormat>
  <Paragraphs>47</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Tw Cen MT</vt:lpstr>
      <vt:lpstr>Office Theme</vt:lpstr>
      <vt:lpstr>Paul’s letter to the EPHESIANS</vt:lpstr>
      <vt:lpstr>PowerPoint Presentation</vt:lpstr>
      <vt:lpstr>PowerPoint Presentation</vt:lpstr>
      <vt:lpstr>Life in Ephesus</vt:lpstr>
      <vt:lpstr>PowerPoint Presentation</vt:lpstr>
      <vt:lpstr>PowerPoint Presentation</vt:lpstr>
      <vt:lpstr>PowerPoint Presentation</vt:lpstr>
      <vt:lpstr>PowerPoint Presentation</vt:lpstr>
      <vt:lpstr>PowerPoint Presentation</vt:lpstr>
      <vt:lpstr>PowerPoint Presentation</vt:lpstr>
      <vt:lpstr>Statue of Artemis</vt:lpstr>
      <vt:lpstr>PowerPoint Presentation</vt:lpstr>
      <vt:lpstr>PowerPoint Presentation</vt:lpstr>
      <vt:lpstr>Life in Ephesus</vt:lpstr>
      <vt:lpstr>PowerPoint Presentation</vt:lpstr>
      <vt:lpstr>Paul's 1st missionary journey</vt:lpstr>
      <vt:lpstr>Paul's 2nd missionary journey</vt:lpstr>
      <vt:lpstr>PowerPoint Presentation</vt:lpstr>
      <vt:lpstr>PowerPoint Presentation</vt:lpstr>
      <vt:lpstr>PowerPoint Presentation</vt:lpstr>
      <vt:lpstr>Paul’s letter to the Ephesians:  The whole counsel of God </vt:lpstr>
      <vt:lpstr>Rooted, Grounded and Walking in LOVE</vt:lpstr>
      <vt:lpstr>Another letter to the Ephesians: Rev 2:1 - 7</vt:lpstr>
      <vt:lpstr>With LOVE incorruptible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Paul’s letter to the EPHESIANS</dc:title>
  <dc:creator>Tony Shuttleworth</dc:creator>
  <cp:lastModifiedBy>Tony Shuttleworth</cp:lastModifiedBy>
  <cp:revision>5</cp:revision>
  <dcterms:created xsi:type="dcterms:W3CDTF">2022-01-22T09:49:26Z</dcterms:created>
  <dcterms:modified xsi:type="dcterms:W3CDTF">2022-01-23T06:28:02Z</dcterms:modified>
</cp:coreProperties>
</file>