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6" r:id="rId7"/>
    <p:sldId id="267" r:id="rId8"/>
    <p:sldId id="262" r:id="rId9"/>
    <p:sldId id="269" r:id="rId10"/>
    <p:sldId id="270" r:id="rId11"/>
    <p:sldId id="268" r:id="rId12"/>
    <p:sldId id="271" r:id="rId13"/>
    <p:sldId id="272" r:id="rId14"/>
    <p:sldId id="273" r:id="rId15"/>
    <p:sldId id="263" r:id="rId16"/>
    <p:sldId id="265" r:id="rId17"/>
    <p:sldId id="274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22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C9D739-815D-4AA6-AAAB-1C1746EDFD4F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B4234A-B696-4884-9CCB-87C5A96CE12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Like a </a:t>
            </a:r>
            <a:r>
              <a:rPr lang="en-US" dirty="0" smtClean="0"/>
              <a:t>silent partner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4234A-B696-4884-9CCB-87C5A96CE12C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Our salvation is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Christ alone. Our salvation is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his Spirit alone.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4234A-B696-4884-9CCB-87C5A96CE12C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Our salvation is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Christ alone. Our salvation is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his Spirit alone.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4234A-B696-4884-9CCB-87C5A96CE12C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Our salvation is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Christ alone. Our salvation is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his Spirit alone.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4234A-B696-4884-9CCB-87C5A96CE12C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Our salvation is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Christ alone. Our salvation is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his Spirit alone.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4234A-B696-4884-9CCB-87C5A96CE12C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Our salvation is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Christ alone. Our salvation is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his Spirit alone.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4234A-B696-4884-9CCB-87C5A96CE12C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Our salvation is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Christ alone. Our salvation is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his Spirit alone.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4234A-B696-4884-9CCB-87C5A96CE12C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0061-E3F2-4CF6-B952-16F535CEC0EA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D3A92-9637-4B8D-8448-B21E524BC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0061-E3F2-4CF6-B952-16F535CEC0EA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D3A92-9637-4B8D-8448-B21E524BC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0061-E3F2-4CF6-B952-16F535CEC0EA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D3A92-9637-4B8D-8448-B21E524BC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0061-E3F2-4CF6-B952-16F535CEC0EA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D3A92-9637-4B8D-8448-B21E524BC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0061-E3F2-4CF6-B952-16F535CEC0EA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D3A92-9637-4B8D-8448-B21E524BC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0061-E3F2-4CF6-B952-16F535CEC0EA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D3A92-9637-4B8D-8448-B21E524BC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0061-E3F2-4CF6-B952-16F535CEC0EA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D3A92-9637-4B8D-8448-B21E524BC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0061-E3F2-4CF6-B952-16F535CEC0EA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D3A92-9637-4B8D-8448-B21E524BC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0061-E3F2-4CF6-B952-16F535CEC0EA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D3A92-9637-4B8D-8448-B21E524BC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0061-E3F2-4CF6-B952-16F535CEC0EA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D3A92-9637-4B8D-8448-B21E524BC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0061-E3F2-4CF6-B952-16F535CEC0EA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D3A92-9637-4B8D-8448-B21E524BC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60061-E3F2-4CF6-B952-16F535CEC0EA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D3A92-9637-4B8D-8448-B21E524BC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usic for Troubled Times | KCRW"/>
          <p:cNvPicPr>
            <a:picLocks noChangeAspect="1" noChangeArrowheads="1"/>
          </p:cNvPicPr>
          <p:nvPr/>
        </p:nvPicPr>
        <p:blipFill>
          <a:blip r:embed="rId2" cstate="print"/>
          <a:srcRect t="3394" r="14589" b="10801"/>
          <a:stretch>
            <a:fillRect/>
          </a:stretch>
        </p:blipFill>
        <p:spPr bwMode="auto">
          <a:xfrm>
            <a:off x="-1" y="0"/>
            <a:ext cx="9144001" cy="513772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01428" y="418475"/>
            <a:ext cx="3849131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urgette" pitchFamily="2" charset="0"/>
              </a:rPr>
              <a:t>A </a:t>
            </a:r>
            <a:r>
              <a:rPr lang="en-US" sz="6000" b="0" cap="none" spc="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gette" pitchFamily="2" charset="0"/>
              </a:rPr>
              <a:t>friend</a:t>
            </a:r>
            <a:endParaRPr lang="en-US" sz="5400" b="0" cap="none" spc="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gette" pitchFamily="2" charset="0"/>
            </a:endParaRPr>
          </a:p>
          <a:p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urgette" pitchFamily="2" charset="0"/>
              </a:rPr>
              <a:t>i</a:t>
            </a:r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urgette" pitchFamily="2" charset="0"/>
              </a:rPr>
              <a:t>n troubled </a:t>
            </a:r>
          </a:p>
          <a:p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urgette" pitchFamily="2" charset="0"/>
              </a:rPr>
              <a:t>times</a:t>
            </a:r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urgette" pitchFamily="2" charset="0"/>
              </a:rPr>
              <a:t> 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urgette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-1" y="0"/>
            <a:ext cx="9144001" cy="5143500"/>
            <a:chOff x="-1" y="0"/>
            <a:chExt cx="9144001" cy="5143500"/>
          </a:xfrm>
        </p:grpSpPr>
        <p:pic>
          <p:nvPicPr>
            <p:cNvPr id="1026" name="Picture 2" descr="Encountering Holy Spirit Fire — New Life Church"/>
            <p:cNvPicPr>
              <a:picLocks noChangeAspect="1" noChangeArrowheads="1"/>
            </p:cNvPicPr>
            <p:nvPr/>
          </p:nvPicPr>
          <p:blipFill>
            <a:blip r:embed="rId3" cstate="print"/>
            <a:srcRect t="10896" r="5388" b="19882"/>
            <a:stretch>
              <a:fillRect/>
            </a:stretch>
          </p:blipFill>
          <p:spPr bwMode="auto">
            <a:xfrm>
              <a:off x="-1" y="0"/>
              <a:ext cx="9144001" cy="5143500"/>
            </a:xfrm>
            <a:prstGeom prst="rect">
              <a:avLst/>
            </a:prstGeom>
            <a:noFill/>
          </p:spPr>
        </p:pic>
        <p:sp>
          <p:nvSpPr>
            <p:cNvPr id="3" name="Rectangle 2"/>
            <p:cNvSpPr/>
            <p:nvPr/>
          </p:nvSpPr>
          <p:spPr>
            <a:xfrm>
              <a:off x="107504" y="627534"/>
              <a:ext cx="6552728" cy="23042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23528" y="267494"/>
            <a:ext cx="640871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How does the Holy Spirit help us?</a:t>
            </a:r>
          </a:p>
          <a:p>
            <a:endParaRPr lang="en-US" sz="28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helps save (John </a:t>
            </a: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3,5,16:8)</a:t>
            </a:r>
            <a:endParaRPr lang="en-US" sz="28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sanctifies (Gal 5:16, 22-23) </a:t>
            </a:r>
          </a:p>
          <a:p>
            <a:endParaRPr lang="en-US" sz="40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endParaRPr lang="en-US" sz="4000" b="1" dirty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-1" y="0"/>
            <a:ext cx="9144001" cy="5143500"/>
            <a:chOff x="-1" y="0"/>
            <a:chExt cx="9144001" cy="5143500"/>
          </a:xfrm>
        </p:grpSpPr>
        <p:pic>
          <p:nvPicPr>
            <p:cNvPr id="1026" name="Picture 2" descr="Encountering Holy Spirit Fire — New Life Church"/>
            <p:cNvPicPr>
              <a:picLocks noChangeAspect="1" noChangeArrowheads="1"/>
            </p:cNvPicPr>
            <p:nvPr/>
          </p:nvPicPr>
          <p:blipFill>
            <a:blip r:embed="rId3" cstate="print"/>
            <a:srcRect t="10896" r="5388" b="19882"/>
            <a:stretch>
              <a:fillRect/>
            </a:stretch>
          </p:blipFill>
          <p:spPr bwMode="auto">
            <a:xfrm>
              <a:off x="-1" y="0"/>
              <a:ext cx="9144001" cy="5143500"/>
            </a:xfrm>
            <a:prstGeom prst="rect">
              <a:avLst/>
            </a:prstGeom>
            <a:noFill/>
          </p:spPr>
        </p:pic>
        <p:sp>
          <p:nvSpPr>
            <p:cNvPr id="3" name="Rectangle 2"/>
            <p:cNvSpPr/>
            <p:nvPr/>
          </p:nvSpPr>
          <p:spPr>
            <a:xfrm>
              <a:off x="107504" y="627534"/>
              <a:ext cx="6552728" cy="23042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23528" y="267494"/>
            <a:ext cx="640871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How does the Holy Spirit help us?</a:t>
            </a:r>
          </a:p>
          <a:p>
            <a:endParaRPr lang="en-US" sz="28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helps save (John </a:t>
            </a: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3,5,16:8)</a:t>
            </a:r>
            <a:endParaRPr lang="en-US" sz="28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sanctifies (Gal 5:16, 22-23) 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reveals </a:t>
            </a: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(John 14:26, 16:13)</a:t>
            </a:r>
            <a:endParaRPr lang="en-US" sz="28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endParaRPr lang="en-US" sz="40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endParaRPr lang="en-US" sz="4000" b="1" dirty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-1" y="0"/>
            <a:ext cx="9144001" cy="5143500"/>
            <a:chOff x="-1" y="0"/>
            <a:chExt cx="9144001" cy="5143500"/>
          </a:xfrm>
        </p:grpSpPr>
        <p:pic>
          <p:nvPicPr>
            <p:cNvPr id="1026" name="Picture 2" descr="Encountering Holy Spirit Fire — New Life Church"/>
            <p:cNvPicPr>
              <a:picLocks noChangeAspect="1" noChangeArrowheads="1"/>
            </p:cNvPicPr>
            <p:nvPr/>
          </p:nvPicPr>
          <p:blipFill>
            <a:blip r:embed="rId3" cstate="print"/>
            <a:srcRect t="10896" r="5388" b="19882"/>
            <a:stretch>
              <a:fillRect/>
            </a:stretch>
          </p:blipFill>
          <p:spPr bwMode="auto">
            <a:xfrm>
              <a:off x="-1" y="0"/>
              <a:ext cx="9144001" cy="5143500"/>
            </a:xfrm>
            <a:prstGeom prst="rect">
              <a:avLst/>
            </a:prstGeom>
            <a:noFill/>
          </p:spPr>
        </p:pic>
        <p:sp>
          <p:nvSpPr>
            <p:cNvPr id="3" name="Rectangle 2"/>
            <p:cNvSpPr/>
            <p:nvPr/>
          </p:nvSpPr>
          <p:spPr>
            <a:xfrm>
              <a:off x="107504" y="627534"/>
              <a:ext cx="6552728" cy="23042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23528" y="267494"/>
            <a:ext cx="640871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How does the Holy Spirit help us?</a:t>
            </a:r>
          </a:p>
          <a:p>
            <a:endParaRPr lang="en-US" sz="28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helps save (John </a:t>
            </a: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3,5,16:8)</a:t>
            </a:r>
            <a:endParaRPr lang="en-US" sz="28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sanctifies (Gal 5:16, 22-23) 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reveals </a:t>
            </a: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(John 14:26, 16:13)</a:t>
            </a:r>
            <a:endParaRPr lang="en-US" sz="28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empowers (Eph 3:16, Acts 1:8)</a:t>
            </a:r>
          </a:p>
          <a:p>
            <a:endParaRPr lang="en-US" sz="40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endParaRPr lang="en-US" sz="4000" b="1" dirty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-1" y="0"/>
            <a:ext cx="9144001" cy="5143500"/>
            <a:chOff x="-1" y="0"/>
            <a:chExt cx="9144001" cy="5143500"/>
          </a:xfrm>
        </p:grpSpPr>
        <p:pic>
          <p:nvPicPr>
            <p:cNvPr id="1026" name="Picture 2" descr="Encountering Holy Spirit Fire — New Life Church"/>
            <p:cNvPicPr>
              <a:picLocks noChangeAspect="1" noChangeArrowheads="1"/>
            </p:cNvPicPr>
            <p:nvPr/>
          </p:nvPicPr>
          <p:blipFill>
            <a:blip r:embed="rId3" cstate="print"/>
            <a:srcRect t="10896" r="5388" b="19882"/>
            <a:stretch>
              <a:fillRect/>
            </a:stretch>
          </p:blipFill>
          <p:spPr bwMode="auto">
            <a:xfrm>
              <a:off x="-1" y="0"/>
              <a:ext cx="9144001" cy="5143500"/>
            </a:xfrm>
            <a:prstGeom prst="rect">
              <a:avLst/>
            </a:prstGeom>
            <a:noFill/>
          </p:spPr>
        </p:pic>
        <p:sp>
          <p:nvSpPr>
            <p:cNvPr id="3" name="Rectangle 2"/>
            <p:cNvSpPr/>
            <p:nvPr/>
          </p:nvSpPr>
          <p:spPr>
            <a:xfrm>
              <a:off x="107504" y="627534"/>
              <a:ext cx="6552728" cy="23042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23528" y="267494"/>
            <a:ext cx="640871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How does the Holy Spirit help us?</a:t>
            </a:r>
          </a:p>
          <a:p>
            <a:endParaRPr lang="en-US" sz="28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helps save (John </a:t>
            </a: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3,5,16:8)</a:t>
            </a:r>
            <a:endParaRPr lang="en-US" sz="28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sanctifies (Gal 5:16, 22-23) 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reveals </a:t>
            </a: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(John 14:26, 16:13)</a:t>
            </a:r>
            <a:endParaRPr lang="en-US" sz="28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empowers (Eph 3:16, Acts 1:8)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guides (John 16:13)</a:t>
            </a:r>
          </a:p>
          <a:p>
            <a:endParaRPr lang="en-US" sz="40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endParaRPr lang="en-US" sz="4000" b="1" dirty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-1" y="0"/>
            <a:ext cx="9144001" cy="5143500"/>
            <a:chOff x="-1" y="0"/>
            <a:chExt cx="9144001" cy="5143500"/>
          </a:xfrm>
        </p:grpSpPr>
        <p:pic>
          <p:nvPicPr>
            <p:cNvPr id="1026" name="Picture 2" descr="Encountering Holy Spirit Fire — New Life Church"/>
            <p:cNvPicPr>
              <a:picLocks noChangeAspect="1" noChangeArrowheads="1"/>
            </p:cNvPicPr>
            <p:nvPr/>
          </p:nvPicPr>
          <p:blipFill>
            <a:blip r:embed="rId3" cstate="print"/>
            <a:srcRect t="10896" r="5388" b="19882"/>
            <a:stretch>
              <a:fillRect/>
            </a:stretch>
          </p:blipFill>
          <p:spPr bwMode="auto">
            <a:xfrm>
              <a:off x="-1" y="0"/>
              <a:ext cx="9144001" cy="5143500"/>
            </a:xfrm>
            <a:prstGeom prst="rect">
              <a:avLst/>
            </a:prstGeom>
            <a:noFill/>
          </p:spPr>
        </p:pic>
        <p:sp>
          <p:nvSpPr>
            <p:cNvPr id="3" name="Rectangle 2"/>
            <p:cNvSpPr/>
            <p:nvPr/>
          </p:nvSpPr>
          <p:spPr>
            <a:xfrm>
              <a:off x="107504" y="627534"/>
              <a:ext cx="6552728" cy="23042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23528" y="267494"/>
            <a:ext cx="6408712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How does the Holy Spirit help us?</a:t>
            </a:r>
          </a:p>
          <a:p>
            <a:endParaRPr lang="en-US" sz="28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helps save (John </a:t>
            </a: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3,5,16:8)</a:t>
            </a:r>
            <a:endParaRPr lang="en-US" sz="28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sanctifies (Gal 5:16, 22-23) 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reveals </a:t>
            </a: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(John 14:26, 16:13)</a:t>
            </a:r>
            <a:endParaRPr lang="en-US" sz="28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empowers (Eph 3:16, Acts 1:8)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guides (John 16:13)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gives assurance and hope</a:t>
            </a:r>
          </a:p>
          <a:p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   (Rom 8:14, 15:13)</a:t>
            </a:r>
          </a:p>
          <a:p>
            <a:endParaRPr lang="en-US" sz="40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endParaRPr lang="en-US" sz="4000" b="1" dirty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-1" y="0"/>
            <a:ext cx="9144001" cy="5143500"/>
            <a:chOff x="-1" y="0"/>
            <a:chExt cx="9144001" cy="5143500"/>
          </a:xfrm>
        </p:grpSpPr>
        <p:pic>
          <p:nvPicPr>
            <p:cNvPr id="1026" name="Picture 2" descr="Encountering Holy Spirit Fire — New Life Church"/>
            <p:cNvPicPr>
              <a:picLocks noChangeAspect="1" noChangeArrowheads="1"/>
            </p:cNvPicPr>
            <p:nvPr/>
          </p:nvPicPr>
          <p:blipFill>
            <a:blip r:embed="rId2" cstate="print"/>
            <a:srcRect t="10896" r="5388" b="19882"/>
            <a:stretch>
              <a:fillRect/>
            </a:stretch>
          </p:blipFill>
          <p:spPr bwMode="auto">
            <a:xfrm>
              <a:off x="-1" y="0"/>
              <a:ext cx="9144001" cy="5143500"/>
            </a:xfrm>
            <a:prstGeom prst="rect">
              <a:avLst/>
            </a:prstGeom>
            <a:noFill/>
          </p:spPr>
        </p:pic>
        <p:sp>
          <p:nvSpPr>
            <p:cNvPr id="3" name="Rectangle 2"/>
            <p:cNvSpPr/>
            <p:nvPr/>
          </p:nvSpPr>
          <p:spPr>
            <a:xfrm>
              <a:off x="107504" y="627534"/>
              <a:ext cx="6552728" cy="23042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23528" y="339502"/>
            <a:ext cx="633670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How do we receive the gift of the Holy Spirit?</a:t>
            </a:r>
          </a:p>
          <a:p>
            <a:endParaRPr lang="en-US" sz="36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Ask – Luke 11:13</a:t>
            </a:r>
          </a:p>
          <a:p>
            <a:endParaRPr lang="en-US" sz="28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The Baptism of the Holy Spirit is a separate event to one’s salvation (Acts 2:1, 19:1)</a:t>
            </a:r>
          </a:p>
          <a:p>
            <a:endParaRPr lang="en-US" sz="28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endParaRPr lang="en-US" sz="40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-1" y="0"/>
            <a:ext cx="9144001" cy="5143500"/>
            <a:chOff x="-1" y="0"/>
            <a:chExt cx="9144001" cy="5143500"/>
          </a:xfrm>
        </p:grpSpPr>
        <p:pic>
          <p:nvPicPr>
            <p:cNvPr id="1026" name="Picture 2" descr="Encountering Holy Spirit Fire — New Life Church"/>
            <p:cNvPicPr>
              <a:picLocks noChangeAspect="1" noChangeArrowheads="1"/>
            </p:cNvPicPr>
            <p:nvPr/>
          </p:nvPicPr>
          <p:blipFill>
            <a:blip r:embed="rId2" cstate="print"/>
            <a:srcRect t="10896" r="5388" b="19882"/>
            <a:stretch>
              <a:fillRect/>
            </a:stretch>
          </p:blipFill>
          <p:spPr bwMode="auto">
            <a:xfrm>
              <a:off x="-1" y="0"/>
              <a:ext cx="9144001" cy="5143500"/>
            </a:xfrm>
            <a:prstGeom prst="rect">
              <a:avLst/>
            </a:prstGeom>
            <a:noFill/>
          </p:spPr>
        </p:pic>
        <p:sp>
          <p:nvSpPr>
            <p:cNvPr id="3" name="Rectangle 2"/>
            <p:cNvSpPr/>
            <p:nvPr/>
          </p:nvSpPr>
          <p:spPr>
            <a:xfrm>
              <a:off x="107504" y="627534"/>
              <a:ext cx="6552728" cy="23042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79512" y="514290"/>
            <a:ext cx="64087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The Holy Spirit has been given to us to help us to live a holy life, to boldly share the gospel and to fulfill our calling </a:t>
            </a:r>
          </a:p>
          <a:p>
            <a:endParaRPr lang="en-US" sz="4000" b="1" dirty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-1" y="0"/>
            <a:ext cx="9144001" cy="5143500"/>
            <a:chOff x="-1" y="0"/>
            <a:chExt cx="9144001" cy="5143500"/>
          </a:xfrm>
        </p:grpSpPr>
        <p:pic>
          <p:nvPicPr>
            <p:cNvPr id="1026" name="Picture 2" descr="Encountering Holy Spirit Fire — New Life Church"/>
            <p:cNvPicPr>
              <a:picLocks noChangeAspect="1" noChangeArrowheads="1"/>
            </p:cNvPicPr>
            <p:nvPr/>
          </p:nvPicPr>
          <p:blipFill>
            <a:blip r:embed="rId2" cstate="print"/>
            <a:srcRect t="10896" r="5388" b="19882"/>
            <a:stretch>
              <a:fillRect/>
            </a:stretch>
          </p:blipFill>
          <p:spPr bwMode="auto">
            <a:xfrm>
              <a:off x="-1" y="0"/>
              <a:ext cx="9144001" cy="5143500"/>
            </a:xfrm>
            <a:prstGeom prst="rect">
              <a:avLst/>
            </a:prstGeom>
            <a:noFill/>
          </p:spPr>
        </p:pic>
        <p:sp>
          <p:nvSpPr>
            <p:cNvPr id="3" name="Rectangle 2"/>
            <p:cNvSpPr/>
            <p:nvPr/>
          </p:nvSpPr>
          <p:spPr>
            <a:xfrm>
              <a:off x="107504" y="627534"/>
              <a:ext cx="6552728" cy="23042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hadrach, Meshach and Abednigo Survive the Test of Fire | Here There and  Everywhere"/>
          <p:cNvPicPr>
            <a:picLocks noChangeAspect="1" noChangeArrowheads="1"/>
          </p:cNvPicPr>
          <p:nvPr/>
        </p:nvPicPr>
        <p:blipFill>
          <a:blip r:embed="rId2" cstate="print"/>
          <a:srcRect l="11247" r="8044"/>
          <a:stretch>
            <a:fillRect/>
          </a:stretch>
        </p:blipFill>
        <p:spPr bwMode="auto">
          <a:xfrm>
            <a:off x="1" y="0"/>
            <a:ext cx="9180512" cy="51435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755576" y="4011910"/>
            <a:ext cx="77668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urgette" pitchFamily="2" charset="0"/>
              </a:rPr>
              <a:t>God is with </a:t>
            </a:r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urgette" pitchFamily="2" charset="0"/>
              </a:rPr>
              <a:t>us in the fire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urgette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Jesus Calms the Storm - Bible Story Verses &amp;amp; Mean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94255" cy="51435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605167" y="4011910"/>
            <a:ext cx="60676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urgette" pitchFamily="2" charset="0"/>
              </a:rPr>
              <a:t>He calms the storm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urgette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ncountering Holy Spirit Fire — New Life Church"/>
          <p:cNvPicPr>
            <a:picLocks noChangeAspect="1" noChangeArrowheads="1"/>
          </p:cNvPicPr>
          <p:nvPr/>
        </p:nvPicPr>
        <p:blipFill>
          <a:blip r:embed="rId2" cstate="print"/>
          <a:srcRect t="10896" r="5388" b="19882"/>
          <a:stretch>
            <a:fillRect/>
          </a:stretch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" y="0"/>
            <a:ext cx="9144001" cy="5143500"/>
            <a:chOff x="-1" y="0"/>
            <a:chExt cx="9144001" cy="5143500"/>
          </a:xfrm>
        </p:grpSpPr>
        <p:pic>
          <p:nvPicPr>
            <p:cNvPr id="1026" name="Picture 2" descr="Encountering Holy Spirit Fire — New Life Church"/>
            <p:cNvPicPr>
              <a:picLocks noChangeAspect="1" noChangeArrowheads="1"/>
            </p:cNvPicPr>
            <p:nvPr/>
          </p:nvPicPr>
          <p:blipFill>
            <a:blip r:embed="rId2" cstate="print"/>
            <a:srcRect t="10896" r="5388" b="19882"/>
            <a:stretch>
              <a:fillRect/>
            </a:stretch>
          </p:blipFill>
          <p:spPr bwMode="auto">
            <a:xfrm>
              <a:off x="-1" y="0"/>
              <a:ext cx="9144001" cy="5143500"/>
            </a:xfrm>
            <a:prstGeom prst="rect">
              <a:avLst/>
            </a:prstGeom>
            <a:noFill/>
          </p:spPr>
        </p:pic>
        <p:sp>
          <p:nvSpPr>
            <p:cNvPr id="3" name="Rectangle 2"/>
            <p:cNvSpPr/>
            <p:nvPr/>
          </p:nvSpPr>
          <p:spPr>
            <a:xfrm>
              <a:off x="107504" y="627534"/>
              <a:ext cx="6552728" cy="23042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39552" y="699542"/>
            <a:ext cx="4968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Who is He?</a:t>
            </a:r>
          </a:p>
          <a:p>
            <a:endParaRPr lang="en-US" sz="40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is a person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-1" y="0"/>
            <a:ext cx="9144001" cy="5143500"/>
            <a:chOff x="-1" y="0"/>
            <a:chExt cx="9144001" cy="5143500"/>
          </a:xfrm>
        </p:grpSpPr>
        <p:pic>
          <p:nvPicPr>
            <p:cNvPr id="1026" name="Picture 2" descr="Encountering Holy Spirit Fire — New Life Church"/>
            <p:cNvPicPr>
              <a:picLocks noChangeAspect="1" noChangeArrowheads="1"/>
            </p:cNvPicPr>
            <p:nvPr/>
          </p:nvPicPr>
          <p:blipFill>
            <a:blip r:embed="rId2" cstate="print"/>
            <a:srcRect t="10896" r="5388" b="19882"/>
            <a:stretch>
              <a:fillRect/>
            </a:stretch>
          </p:blipFill>
          <p:spPr bwMode="auto">
            <a:xfrm>
              <a:off x="-1" y="0"/>
              <a:ext cx="9144001" cy="5143500"/>
            </a:xfrm>
            <a:prstGeom prst="rect">
              <a:avLst/>
            </a:prstGeom>
            <a:noFill/>
          </p:spPr>
        </p:pic>
        <p:sp>
          <p:nvSpPr>
            <p:cNvPr id="3" name="Rectangle 2"/>
            <p:cNvSpPr/>
            <p:nvPr/>
          </p:nvSpPr>
          <p:spPr>
            <a:xfrm>
              <a:off x="107504" y="627534"/>
              <a:ext cx="6552728" cy="23042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39552" y="699542"/>
            <a:ext cx="49685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Who is He?</a:t>
            </a:r>
          </a:p>
          <a:p>
            <a:endParaRPr lang="en-US" sz="40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is a person</a:t>
            </a:r>
          </a:p>
          <a:p>
            <a:r>
              <a:rPr lang="en-US" sz="40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is divine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-1" y="0"/>
            <a:ext cx="9144001" cy="5143500"/>
            <a:chOff x="-1" y="0"/>
            <a:chExt cx="9144001" cy="5143500"/>
          </a:xfrm>
        </p:grpSpPr>
        <p:pic>
          <p:nvPicPr>
            <p:cNvPr id="1026" name="Picture 2" descr="Encountering Holy Spirit Fire — New Life Church"/>
            <p:cNvPicPr>
              <a:picLocks noChangeAspect="1" noChangeArrowheads="1"/>
            </p:cNvPicPr>
            <p:nvPr/>
          </p:nvPicPr>
          <p:blipFill>
            <a:blip r:embed="rId3" cstate="print"/>
            <a:srcRect t="10896" r="5388" b="19882"/>
            <a:stretch>
              <a:fillRect/>
            </a:stretch>
          </p:blipFill>
          <p:spPr bwMode="auto">
            <a:xfrm>
              <a:off x="-1" y="0"/>
              <a:ext cx="9144001" cy="5143500"/>
            </a:xfrm>
            <a:prstGeom prst="rect">
              <a:avLst/>
            </a:prstGeom>
            <a:noFill/>
          </p:spPr>
        </p:pic>
        <p:sp>
          <p:nvSpPr>
            <p:cNvPr id="3" name="Rectangle 2"/>
            <p:cNvSpPr/>
            <p:nvPr/>
          </p:nvSpPr>
          <p:spPr>
            <a:xfrm>
              <a:off x="107504" y="627534"/>
              <a:ext cx="6552728" cy="23042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39552" y="699542"/>
            <a:ext cx="496855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Who is He?</a:t>
            </a:r>
          </a:p>
          <a:p>
            <a:endParaRPr lang="en-US" sz="40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is a person</a:t>
            </a:r>
          </a:p>
          <a:p>
            <a:r>
              <a:rPr lang="en-US" sz="40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is divine</a:t>
            </a:r>
          </a:p>
          <a:p>
            <a:r>
              <a:rPr lang="en-US" sz="40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is distinct</a:t>
            </a:r>
            <a:endParaRPr lang="en-US" sz="4000" b="1" dirty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-1" y="0"/>
            <a:ext cx="9144001" cy="5143500"/>
            <a:chOff x="-1" y="0"/>
            <a:chExt cx="9144001" cy="5143500"/>
          </a:xfrm>
        </p:grpSpPr>
        <p:pic>
          <p:nvPicPr>
            <p:cNvPr id="1026" name="Picture 2" descr="Encountering Holy Spirit Fire — New Life Church"/>
            <p:cNvPicPr>
              <a:picLocks noChangeAspect="1" noChangeArrowheads="1"/>
            </p:cNvPicPr>
            <p:nvPr/>
          </p:nvPicPr>
          <p:blipFill>
            <a:blip r:embed="rId2" cstate="print"/>
            <a:srcRect t="10896" r="5388" b="19882"/>
            <a:stretch>
              <a:fillRect/>
            </a:stretch>
          </p:blipFill>
          <p:spPr bwMode="auto">
            <a:xfrm>
              <a:off x="-1" y="0"/>
              <a:ext cx="9144001" cy="5143500"/>
            </a:xfrm>
            <a:prstGeom prst="rect">
              <a:avLst/>
            </a:prstGeom>
            <a:noFill/>
          </p:spPr>
        </p:pic>
        <p:sp>
          <p:nvSpPr>
            <p:cNvPr id="3" name="Rectangle 2"/>
            <p:cNvSpPr/>
            <p:nvPr/>
          </p:nvSpPr>
          <p:spPr>
            <a:xfrm>
              <a:off x="107504" y="627534"/>
              <a:ext cx="6552728" cy="23042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23528" y="415567"/>
            <a:ext cx="612068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</a:t>
            </a:r>
            <a:r>
              <a:rPr lang="en-US" sz="36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has been sent to us.</a:t>
            </a:r>
          </a:p>
          <a:p>
            <a:endParaRPr lang="en-US" sz="40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“It is for your good that I am going away. Unless I go away, the Advocate will not come to you: but if I go, I will send him to you.” John 16:7</a:t>
            </a:r>
            <a:endParaRPr lang="en-US" sz="28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endParaRPr lang="en-US" sz="40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endParaRPr lang="en-US" sz="40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endParaRPr lang="en-US" sz="4000" b="1" dirty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-1" y="0"/>
            <a:ext cx="9144001" cy="5143500"/>
            <a:chOff x="-1" y="0"/>
            <a:chExt cx="9144001" cy="5143500"/>
          </a:xfrm>
        </p:grpSpPr>
        <p:pic>
          <p:nvPicPr>
            <p:cNvPr id="1026" name="Picture 2" descr="Encountering Holy Spirit Fire — New Life Church"/>
            <p:cNvPicPr>
              <a:picLocks noChangeAspect="1" noChangeArrowheads="1"/>
            </p:cNvPicPr>
            <p:nvPr/>
          </p:nvPicPr>
          <p:blipFill>
            <a:blip r:embed="rId3" cstate="print"/>
            <a:srcRect t="10896" r="5388" b="19882"/>
            <a:stretch>
              <a:fillRect/>
            </a:stretch>
          </p:blipFill>
          <p:spPr bwMode="auto">
            <a:xfrm>
              <a:off x="-1" y="0"/>
              <a:ext cx="9144001" cy="5143500"/>
            </a:xfrm>
            <a:prstGeom prst="rect">
              <a:avLst/>
            </a:prstGeom>
            <a:noFill/>
          </p:spPr>
        </p:pic>
        <p:sp>
          <p:nvSpPr>
            <p:cNvPr id="3" name="Rectangle 2"/>
            <p:cNvSpPr/>
            <p:nvPr/>
          </p:nvSpPr>
          <p:spPr>
            <a:xfrm>
              <a:off x="107504" y="627534"/>
              <a:ext cx="6552728" cy="23042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23528" y="267494"/>
            <a:ext cx="640871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How does the Holy Spirit help us?</a:t>
            </a:r>
          </a:p>
          <a:p>
            <a:endParaRPr lang="en-US" sz="28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He helps save (John </a:t>
            </a:r>
            <a:r>
              <a:rPr lang="en-US" sz="2800" b="1" dirty="0" smtClean="0">
                <a:solidFill>
                  <a:schemeClr val="bg1"/>
                </a:solidFill>
                <a:latin typeface="Lucida Sans" pitchFamily="34" charset="0"/>
                <a:cs typeface="Lucida Sans Unicode" pitchFamily="34" charset="0"/>
              </a:rPr>
              <a:t>3,5,16:8)</a:t>
            </a:r>
            <a:endParaRPr lang="en-US" sz="28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endParaRPr lang="en-US" sz="4000" b="1" dirty="0" smtClean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  <a:p>
            <a:endParaRPr lang="en-US" sz="4000" b="1" dirty="0">
              <a:solidFill>
                <a:schemeClr val="bg1"/>
              </a:solidFill>
              <a:latin typeface="Lucida Sans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398</Words>
  <Application>Microsoft Office PowerPoint</Application>
  <PresentationFormat>On-screen Show (16:9)</PresentationFormat>
  <Paragraphs>75</Paragraphs>
  <Slides>17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Neil Walford</dc:creator>
  <cp:lastModifiedBy>Neil Walford</cp:lastModifiedBy>
  <cp:revision>8</cp:revision>
  <dcterms:created xsi:type="dcterms:W3CDTF">2021-10-27T09:55:48Z</dcterms:created>
  <dcterms:modified xsi:type="dcterms:W3CDTF">2021-10-29T07:48:56Z</dcterms:modified>
</cp:coreProperties>
</file>