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0" r:id="rId4"/>
    <p:sldId id="262" r:id="rId5"/>
    <p:sldId id="264" r:id="rId6"/>
    <p:sldId id="259" r:id="rId7"/>
    <p:sldId id="261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559" autoAdjust="0"/>
  </p:normalViewPr>
  <p:slideViewPr>
    <p:cSldViewPr>
      <p:cViewPr>
        <p:scale>
          <a:sx n="80" d="100"/>
          <a:sy n="80" d="100"/>
        </p:scale>
        <p:origin x="-100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14358-90C0-4C3B-8AF9-671BA9CA723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68C01-91EC-4B98-B657-1443949CAD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3615F0-9FC7-42C8-A15E-3C90260389A3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5E6E4-2569-4ADA-BBDE-11D589BDC9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Point us to what normal Christian living looks like</a:t>
            </a:r>
          </a:p>
          <a:p>
            <a:r>
              <a:rPr lang="en-US" dirty="0" smtClean="0"/>
              <a:t>Different standards, different focuses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need for God, leading to a dependence on Him.</a:t>
            </a:r>
          </a:p>
          <a:p>
            <a:r>
              <a:rPr lang="en-US" dirty="0" smtClean="0"/>
              <a:t>Spiritual, emotional aspect of poverty. A lack that God can fill</a:t>
            </a:r>
          </a:p>
          <a:p>
            <a:r>
              <a:rPr lang="en-US" dirty="0" smtClean="0"/>
              <a:t>Our hope, life and future are found in the Lord</a:t>
            </a:r>
          </a:p>
          <a:p>
            <a:r>
              <a:rPr lang="en-US" dirty="0" smtClean="0"/>
              <a:t>Third person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First person</a:t>
            </a:r>
          </a:p>
          <a:p>
            <a:r>
              <a:rPr lang="en-US" dirty="0" smtClean="0"/>
              <a:t>Socio economic</a:t>
            </a:r>
          </a:p>
          <a:p>
            <a:r>
              <a:rPr lang="en-US" dirty="0" smtClean="0"/>
              <a:t>Luke mentions poor 9 times (Jesus 8x), rich 13 times (Jesus 9x) – always in the negative</a:t>
            </a:r>
          </a:p>
          <a:p>
            <a:r>
              <a:rPr lang="en-US" dirty="0" smtClean="0"/>
              <a:t>Take it at face value – why? </a:t>
            </a:r>
          </a:p>
          <a:p>
            <a:r>
              <a:rPr lang="en-US" dirty="0" smtClean="0"/>
              <a:t>Woe – church at Laodicea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Seeking heaven – Col 3:1-3. Longing</a:t>
            </a:r>
            <a:r>
              <a:rPr lang="en-US" baseline="0" dirty="0" smtClean="0"/>
              <a:t> for eternity.</a:t>
            </a:r>
          </a:p>
          <a:p>
            <a:r>
              <a:rPr lang="en-US" baseline="0" dirty="0" smtClean="0"/>
              <a:t>True riches</a:t>
            </a:r>
          </a:p>
          <a:p>
            <a:r>
              <a:rPr lang="en-US" baseline="0" dirty="0" smtClean="0"/>
              <a:t>Pride, comparison, self sufficiency, earthly focused</a:t>
            </a:r>
          </a:p>
          <a:p>
            <a:r>
              <a:rPr lang="en-US" baseline="0" dirty="0" smtClean="0"/>
              <a:t>Change paradigm – riches often seen as blessing from God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 Job)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King of the Kingdom.</a:t>
            </a:r>
            <a:r>
              <a:rPr lang="en-US" baseline="0" dirty="0" smtClean="0"/>
              <a:t> Does He reign in your life.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Being rich doesn’t disqualify you from heaven. The challenge is what are you doing with your riches?</a:t>
            </a:r>
            <a:r>
              <a:rPr lang="en-US" baseline="0" dirty="0" smtClean="0"/>
              <a:t> Good stewardship, living for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humble heart, soft and pliable. Character – not self </a:t>
            </a:r>
            <a:r>
              <a:rPr lang="en-US" dirty="0" err="1" smtClean="0"/>
              <a:t>centred</a:t>
            </a:r>
            <a:r>
              <a:rPr lang="en-US" dirty="0" smtClean="0"/>
              <a:t> and self absorbed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E6E4-2569-4ADA-BBDE-11D589BDC95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55FE5-A556-487B-A526-409AC5D6F1FA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693A6-1BEB-4BCD-93E7-87A787FB528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May be an image of sky and tex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04448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 result for Blessed are the poor in spir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53"/>
            <a:ext cx="9144000" cy="514385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0142" y="195486"/>
            <a:ext cx="8700330" cy="32624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“Blessed are the poor in spirit,</a:t>
            </a: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 theirs is the kingdom</a:t>
            </a: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 heaven.”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Matthew 5:3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Image result for Blessed are the poor in spir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53"/>
            <a:ext cx="9144000" cy="514385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0142" y="195486"/>
            <a:ext cx="8920134" cy="3200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“Blessed are you who are poor,</a:t>
            </a: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or yours is the kingdom</a:t>
            </a:r>
          </a:p>
          <a:p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</a:t>
            </a:r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 God.”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Luke 6:20</a:t>
            </a:r>
            <a:endParaRPr lang="en-US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0">
              <a:schemeClr val="accent1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 result for rich and po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9502"/>
            <a:ext cx="5129279" cy="446449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64088" y="739606"/>
            <a:ext cx="331236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The blessing of poverty</a:t>
            </a:r>
          </a:p>
          <a:p>
            <a:pPr algn="ctr"/>
            <a:endParaRPr lang="en-US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and </a:t>
            </a:r>
          </a:p>
          <a:p>
            <a:pPr algn="ctr"/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  <a:p>
            <a:pPr algn="ctr"/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The challenge of riches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 result for you cannot serve two mast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1"/>
            <a:ext cx="9180512" cy="51434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1 Timothy 6:17-18"/>
          <p:cNvPicPr>
            <a:picLocks noChangeAspect="1" noChangeArrowheads="1"/>
          </p:cNvPicPr>
          <p:nvPr/>
        </p:nvPicPr>
        <p:blipFill>
          <a:blip r:embed="rId3" cstate="print"/>
          <a:srcRect b="14880"/>
          <a:stretch>
            <a:fillRect/>
          </a:stretch>
        </p:blipFill>
        <p:spPr bwMode="auto">
          <a:xfrm>
            <a:off x="472256" y="1"/>
            <a:ext cx="82042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mage result for consider the attitude of your he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126676" y="0"/>
            <a:ext cx="9667228" cy="51640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451574"/>
            <a:ext cx="43204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 Black" pitchFamily="34" charset="0"/>
              </a:rPr>
              <a:t>Consider the attitude of your …</a:t>
            </a:r>
            <a:endParaRPr lang="en-US" sz="5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 result for god kingdom of god"/>
          <p:cNvPicPr>
            <a:picLocks noChangeAspect="1" noChangeArrowheads="1"/>
          </p:cNvPicPr>
          <p:nvPr/>
        </p:nvPicPr>
        <p:blipFill>
          <a:blip r:embed="rId2" cstate="print">
            <a:lum bright="-16000"/>
          </a:blip>
          <a:srcRect/>
          <a:stretch>
            <a:fillRect/>
          </a:stretch>
        </p:blipFill>
        <p:spPr bwMode="auto">
          <a:xfrm>
            <a:off x="0" y="0"/>
            <a:ext cx="9251083" cy="51435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30067" y="339502"/>
            <a:ext cx="8346389" cy="64633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 Outcome:</a:t>
            </a:r>
          </a:p>
          <a:p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n-US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 inheritance</a:t>
            </a:r>
          </a:p>
          <a:p>
            <a:pPr algn="r"/>
            <a:r>
              <a:rPr lang="en-U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Belonging</a:t>
            </a:r>
          </a:p>
          <a:p>
            <a:pPr algn="r"/>
            <a:r>
              <a:rPr lang="en-US" sz="4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Favour</a:t>
            </a:r>
            <a:endParaRPr lang="en-US" sz="48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r"/>
            <a:r>
              <a:rPr lang="en-US" sz="4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True riches</a:t>
            </a:r>
            <a:endParaRPr lang="en-US" sz="5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246</Words>
  <Application>Microsoft Office PowerPoint</Application>
  <PresentationFormat>On-screen Show (16:9)</PresentationFormat>
  <Paragraphs>47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Neil Walford</dc:creator>
  <cp:lastModifiedBy>Neil Walford</cp:lastModifiedBy>
  <cp:revision>13</cp:revision>
  <dcterms:created xsi:type="dcterms:W3CDTF">2021-02-12T07:43:57Z</dcterms:created>
  <dcterms:modified xsi:type="dcterms:W3CDTF">2021-02-12T09:42:31Z</dcterms:modified>
</cp:coreProperties>
</file>