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8" r:id="rId3"/>
    <p:sldId id="257" r:id="rId4"/>
    <p:sldId id="270" r:id="rId5"/>
    <p:sldId id="269" r:id="rId6"/>
    <p:sldId id="262" r:id="rId7"/>
    <p:sldId id="264" r:id="rId8"/>
    <p:sldId id="267" r:id="rId9"/>
    <p:sldId id="258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D3753-6AC9-415B-8233-A01D0574C5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624171-A9D8-4D7D-A809-8C56ABA94E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91237-19A2-4862-9A35-F7093E342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45F8D-B3F9-4CD7-AEAD-3B6403985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9D227B-15FC-446F-9F31-19B49E30F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365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90347-20DA-4EBD-BF5A-BA8C6E373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457CE-4C4E-425C-837B-4942C5DE90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A26D8-A333-4D96-BFB4-E0AC9DD09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55F70-5D42-4664-B1BB-252574452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3DA66-8A85-4D9C-B47A-A268C76B7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770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ED961E-8A59-4A3E-9F41-415FE79367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03C47B-25B9-4A25-B5CA-30BF278A6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50369-B249-45CC-AF9B-994F15922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EEB8B-B0D6-4B72-AD70-E5966099E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5BEE8-B156-45E7-A30F-5BF53E56B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554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8DD06-6625-436B-947A-9E91ABB16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CA6BB-13ED-49EA-89BD-9CB56006A1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5BB23-7D0F-4B86-8D2C-9D6479675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AEF74-269B-416F-828F-F697DE3AC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190058-2781-4942-93AB-559F385D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470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A42ED-6F81-41E2-817D-4732F252D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6D0E7E-0175-4832-A8AE-8768E3B53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109B1A-904A-40C3-ABA6-259E583F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78692-E4E9-42D3-9D0B-6F522375E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36BCB-9459-4B64-8FA4-0E7184A42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4602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A894C-B999-423F-8B2C-F35748B2C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A1AA2B-7290-4807-B876-A844FA290D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5D63C6-8E11-4DB0-AD56-CCE0FEE53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EC4EB-8962-4FCB-9B08-F5C7F51C2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D870EC-E556-4AB6-885D-5FD93145F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EBEFA-9048-4981-AF1A-A60CA969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42203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46B01-EB21-45EE-877D-45F50B0910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566AB-B791-4422-82DA-2EA76824F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651447-B23D-483F-AC58-DC560AB7A4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884539-8849-4552-974E-DA94D335D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196C42-2193-4BB0-8C0A-8E0BD5F90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A01DB5-4F09-42BB-9B5F-0CBF96FBA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CE2AA-1310-4188-8F64-9AAFE6B95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557BA7-91A2-45BC-B88A-D0BFFD67C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0594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97E12-4280-44FF-81F5-0C473F668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D14541-6BAB-408A-AE51-6B5F2D905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42CA59-40F8-46BD-93C4-432D5D63F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DA206A-6497-4668-AADC-50B272B92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19491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E65EBD-2DC6-459D-93CE-640AD286F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61F456-253A-480D-8BCC-AD91543B8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2033D-C645-4B1D-AA7C-1AA914BDE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23122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BED60-CA8C-4E61-844B-5BC746F1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EB91B6-45AE-4B1D-AC30-59498427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C378D-4B38-4A5C-9878-F4647CEC5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A61A4-B0B9-4659-99B2-692C1C07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3B059-F6A8-4904-ACC1-DE3278D2B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AC96C1-9634-468A-A5B0-B98D4C62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948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8EA582-F663-403E-A104-FA3BF1376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489E09-C968-4F4F-81E2-D07635C404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151C2-E3B0-4229-AC06-2FE50A66A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D354A6-24DD-4073-8CB5-59AB802F6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C57806-F55C-4A7D-B012-E511B840A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4A2712-2F4A-4BC6-B6EF-83474A4F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87094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81DE78-9A68-42F4-956B-A58FEDB77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92B2C-AEAE-4826-A20D-12114B6A0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D0DAD-7714-4CDF-BF4A-0B11F36CB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E7BEB-1467-4A2C-88AF-41C7D68412C1}" type="datetimeFigureOut">
              <a:rPr lang="en-ZA" smtClean="0"/>
              <a:t>2020/03/01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38BDE-F4A4-4EA2-B309-8D197422D4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18091-F0AE-4DDF-B853-33A10BE177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3A51E-E245-4FEC-AAC7-152A6760558B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8908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4051" y="1263455"/>
            <a:ext cx="4850401" cy="2889114"/>
          </a:xfrm>
        </p:spPr>
        <p:txBody>
          <a:bodyPr anchor="b">
            <a:no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“You give them something to eat” - Jesus</a:t>
            </a:r>
            <a:endParaRPr lang="en-Z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349461"/>
          </a:xfrm>
          <a:solidFill>
            <a:schemeClr val="tx1"/>
          </a:solidFill>
        </p:spPr>
        <p:txBody>
          <a:bodyPr anchor="t">
            <a:noAutofit/>
          </a:bodyPr>
          <a:lstStyle/>
          <a:p>
            <a: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You can be part of Kingdom Miracles</a:t>
            </a:r>
          </a:p>
        </p:txBody>
      </p:sp>
      <p:sp>
        <p:nvSpPr>
          <p:cNvPr id="14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02" r="20840" b="-1"/>
          <a:stretch/>
        </p:blipFill>
        <p:spPr>
          <a:xfrm>
            <a:off x="20" y="10"/>
            <a:ext cx="6024134" cy="6857990"/>
          </a:xfrm>
          <a:custGeom>
            <a:avLst/>
            <a:gdLst/>
            <a:ahLst/>
            <a:cxnLst/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384113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3062" y="-487"/>
            <a:ext cx="12154570" cy="68584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A5EDE8-68AC-4BC1-B625-B58840C2FA3F}"/>
              </a:ext>
            </a:extLst>
          </p:cNvPr>
          <p:cNvSpPr txBox="1"/>
          <p:nvPr/>
        </p:nvSpPr>
        <p:spPr>
          <a:xfrm>
            <a:off x="773764" y="291210"/>
            <a:ext cx="10633165" cy="341632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can you SACRIFICE?</a:t>
            </a:r>
          </a:p>
          <a:p>
            <a:pPr algn="ctr"/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miracle are you WILLING </a:t>
            </a:r>
          </a:p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 BE PART of?</a:t>
            </a:r>
          </a:p>
          <a:p>
            <a:pPr algn="ctr"/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can you bring?</a:t>
            </a:r>
            <a:endParaRPr lang="en-ZA" sz="4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90EC04-4CD2-4A0C-935D-D53BF8F46820}"/>
              </a:ext>
            </a:extLst>
          </p:cNvPr>
          <p:cNvSpPr txBox="1"/>
          <p:nvPr/>
        </p:nvSpPr>
        <p:spPr>
          <a:xfrm>
            <a:off x="3432286" y="3896419"/>
            <a:ext cx="553865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b="1" dirty="0">
                <a:solidFill>
                  <a:schemeClr val="bg1"/>
                </a:solidFill>
              </a:rPr>
              <a:t>THEM</a:t>
            </a:r>
            <a:endParaRPr lang="en-ZA" sz="15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48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3062" y="-487"/>
            <a:ext cx="12154570" cy="68584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A5EDE8-68AC-4BC1-B625-B58840C2FA3F}"/>
              </a:ext>
            </a:extLst>
          </p:cNvPr>
          <p:cNvSpPr txBox="1"/>
          <p:nvPr/>
        </p:nvSpPr>
        <p:spPr>
          <a:xfrm>
            <a:off x="1476027" y="693807"/>
            <a:ext cx="9144000" cy="563231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marL="3429000" lvl="6" indent="-685800">
              <a:buFont typeface="Wingdings" panose="05000000000000000000" pitchFamily="2" charset="2"/>
              <a:buChar char="q"/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SACRIFICE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0" lvl="6" indent="-685800">
              <a:buFont typeface="Wingdings" panose="05000000000000000000" pitchFamily="2" charset="2"/>
              <a:buChar char="q"/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PART </a:t>
            </a:r>
          </a:p>
          <a:p>
            <a:pPr marL="3429000" lvl="6" indent="-685800">
              <a:buFont typeface="Wingdings" panose="05000000000000000000" pitchFamily="2" charset="2"/>
              <a:buChar char="q"/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THEM</a:t>
            </a:r>
            <a:endParaRPr lang="en-US" sz="12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3429000" lvl="6" indent="-685800">
              <a:buFont typeface="Wingdings" panose="05000000000000000000" pitchFamily="2" charset="2"/>
              <a:buChar char="q"/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(“Go and see”)</a:t>
            </a:r>
          </a:p>
          <a:p>
            <a:pPr marL="3429000" lvl="6" indent="-685800">
              <a:buFont typeface="Wingdings" panose="05000000000000000000" pitchFamily="2" charset="2"/>
              <a:buChar char="q"/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LITTLE is not little</a:t>
            </a:r>
          </a:p>
          <a:p>
            <a:pPr marL="3429000" lvl="6" indent="-685800">
              <a:buFont typeface="Wingdings" panose="05000000000000000000" pitchFamily="2" charset="2"/>
              <a:buChar char="q"/>
            </a:pP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GIVE THANKS</a:t>
            </a:r>
          </a:p>
          <a:p>
            <a:pPr algn="ctr"/>
            <a:endParaRPr lang="en-US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… Jesus works the miracle!</a:t>
            </a:r>
            <a:endParaRPr lang="en-ZA" sz="4800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45BCC30-EA8A-4963-BEF6-B305C779035E}"/>
              </a:ext>
            </a:extLst>
          </p:cNvPr>
          <p:cNvSpPr/>
          <p:nvPr/>
        </p:nvSpPr>
        <p:spPr>
          <a:xfrm rot="19955056">
            <a:off x="1153886" y="893196"/>
            <a:ext cx="3239588" cy="1414009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Let’s make it practical</a:t>
            </a:r>
            <a:endParaRPr lang="en-ZA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382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4E3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2" r="2090" b="-1"/>
          <a:stretch/>
        </p:blipFill>
        <p:spPr>
          <a:xfrm>
            <a:off x="4038600" y="965256"/>
            <a:ext cx="7188199" cy="49240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691" y="534572"/>
            <a:ext cx="6020973" cy="5486399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br>
              <a:rPr lang="en-US" sz="16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Jesus feeds 5000</a:t>
            </a:r>
            <a:b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b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Matthew 14 : 13-21</a:t>
            </a:r>
            <a:b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Mark 6 : 30-44</a:t>
            </a:r>
            <a:b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Luke 9 : 10-17</a:t>
            </a:r>
            <a:b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en-US" sz="4400" b="1" kern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John 6 : 1-15</a:t>
            </a:r>
          </a:p>
        </p:txBody>
      </p:sp>
    </p:spTree>
    <p:extLst>
      <p:ext uri="{BB962C8B-B14F-4D97-AF65-F5344CB8AC3E}">
        <p14:creationId xmlns:p14="http://schemas.microsoft.com/office/powerpoint/2010/main" val="3000233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3063" y="-487"/>
            <a:ext cx="12154570" cy="6858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80C35-92DE-4AB1-AA3D-9D03370E7A96}"/>
              </a:ext>
            </a:extLst>
          </p:cNvPr>
          <p:cNvSpPr txBox="1"/>
          <p:nvPr/>
        </p:nvSpPr>
        <p:spPr>
          <a:xfrm>
            <a:off x="630074" y="841990"/>
            <a:ext cx="10920548" cy="55707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 6:32-34</a:t>
            </a:r>
          </a:p>
          <a:p>
            <a:pPr algn="ctr"/>
            <a:r>
              <a:rPr lang="en-ZA" sz="4400" dirty="0"/>
              <a:t>“So they went away by themselves in a </a:t>
            </a:r>
          </a:p>
          <a:p>
            <a:pPr algn="ctr"/>
            <a:r>
              <a:rPr lang="en-ZA" sz="4400" dirty="0"/>
              <a:t>boat to a solitary place. </a:t>
            </a:r>
          </a:p>
          <a:p>
            <a:pPr algn="ctr"/>
            <a:r>
              <a:rPr lang="en-ZA" sz="4400" dirty="0"/>
              <a:t>But many who saw them leaving </a:t>
            </a:r>
          </a:p>
          <a:p>
            <a:pPr algn="ctr"/>
            <a:r>
              <a:rPr lang="en-ZA" sz="4400" dirty="0"/>
              <a:t>recognized them and ran on foot from </a:t>
            </a:r>
          </a:p>
          <a:p>
            <a:pPr algn="ctr"/>
            <a:r>
              <a:rPr lang="en-ZA" sz="4400" dirty="0"/>
              <a:t>all the towns and got there ahead of them. When Jesus landed and </a:t>
            </a:r>
            <a:r>
              <a:rPr lang="en-Z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saw</a:t>
            </a:r>
            <a:r>
              <a:rPr lang="en-ZA" sz="4400" dirty="0"/>
              <a:t> a large crowd, </a:t>
            </a:r>
          </a:p>
          <a:p>
            <a:pPr algn="ctr"/>
            <a:r>
              <a:rPr lang="en-ZA" sz="4400" dirty="0"/>
              <a:t>he had </a:t>
            </a:r>
            <a:r>
              <a:rPr lang="en-Z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compassion</a:t>
            </a:r>
            <a:r>
              <a:rPr lang="en-ZA" sz="4400" dirty="0"/>
              <a:t> on them…” </a:t>
            </a:r>
          </a:p>
        </p:txBody>
      </p:sp>
    </p:spTree>
    <p:extLst>
      <p:ext uri="{BB962C8B-B14F-4D97-AF65-F5344CB8AC3E}">
        <p14:creationId xmlns:p14="http://schemas.microsoft.com/office/powerpoint/2010/main" val="2146190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3063" y="-487"/>
            <a:ext cx="12154570" cy="6858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80C35-92DE-4AB1-AA3D-9D03370E7A96}"/>
              </a:ext>
            </a:extLst>
          </p:cNvPr>
          <p:cNvSpPr txBox="1"/>
          <p:nvPr/>
        </p:nvSpPr>
        <p:spPr>
          <a:xfrm>
            <a:off x="630074" y="841990"/>
            <a:ext cx="10920548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Z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9:11 </a:t>
            </a:r>
          </a:p>
          <a:p>
            <a:pPr algn="ctr"/>
            <a:r>
              <a:rPr lang="en-ZA" sz="4400" dirty="0"/>
              <a:t>“He </a:t>
            </a:r>
            <a:r>
              <a:rPr lang="en-Z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welcomed</a:t>
            </a:r>
            <a:r>
              <a:rPr lang="en-ZA" sz="4400" dirty="0"/>
              <a:t> them and </a:t>
            </a:r>
            <a:r>
              <a:rPr lang="en-Z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spoke to them about the kingdom of God</a:t>
            </a:r>
            <a:r>
              <a:rPr lang="en-ZA" sz="4400" dirty="0"/>
              <a:t>, and </a:t>
            </a:r>
            <a:r>
              <a:rPr lang="en-Z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healed</a:t>
            </a:r>
            <a:r>
              <a:rPr lang="en-ZA" sz="4400" dirty="0"/>
              <a:t> those who needed healing.”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0943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3063" y="-487"/>
            <a:ext cx="12154570" cy="6858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80C35-92DE-4AB1-AA3D-9D03370E7A96}"/>
              </a:ext>
            </a:extLst>
          </p:cNvPr>
          <p:cNvSpPr txBox="1"/>
          <p:nvPr/>
        </p:nvSpPr>
        <p:spPr>
          <a:xfrm>
            <a:off x="1524000" y="287384"/>
            <a:ext cx="9235440" cy="624786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Matthew 14:15,16</a:t>
            </a:r>
          </a:p>
          <a:p>
            <a:pPr algn="ctr"/>
            <a:r>
              <a:rPr lang="en-ZA" sz="4400" dirty="0"/>
              <a:t>“As evening approached, the disciples came to him and said, “this is a remote place, and it’s already getting late. </a:t>
            </a:r>
            <a:r>
              <a:rPr lang="en-ZA" sz="4400" b="1" dirty="0"/>
              <a:t>Send the crowds away</a:t>
            </a:r>
            <a:r>
              <a:rPr lang="en-ZA" sz="4400" dirty="0"/>
              <a:t>, so they can go to the villages and buy </a:t>
            </a:r>
            <a:r>
              <a:rPr lang="en-ZA" sz="4400" b="1" dirty="0"/>
              <a:t>themselves</a:t>
            </a:r>
            <a:r>
              <a:rPr lang="en-ZA" sz="4400" dirty="0"/>
              <a:t> some food.” Jesus replied’ “They do not need to go away. </a:t>
            </a:r>
            <a:r>
              <a:rPr lang="en-ZA" sz="4400" b="1" dirty="0"/>
              <a:t>You give them something to eat</a:t>
            </a:r>
            <a:r>
              <a:rPr lang="en-ZA" sz="4400" dirty="0"/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907640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8715" y="-487"/>
            <a:ext cx="12154570" cy="6858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80C35-92DE-4AB1-AA3D-9D03370E7A96}"/>
              </a:ext>
            </a:extLst>
          </p:cNvPr>
          <p:cNvSpPr txBox="1"/>
          <p:nvPr/>
        </p:nvSpPr>
        <p:spPr>
          <a:xfrm>
            <a:off x="1478280" y="1063139"/>
            <a:ext cx="9235440" cy="4893647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Mark 6:37</a:t>
            </a:r>
          </a:p>
          <a:p>
            <a:pPr algn="ctr"/>
            <a:r>
              <a:rPr lang="en-ZA" sz="4400" dirty="0"/>
              <a:t>“They (disciples) said to Him, “That would take more than half a year’s wages! Are we to go and spend that much on bread and give it to them to eat?” “</a:t>
            </a:r>
            <a:r>
              <a:rPr lang="en-ZA" sz="4400" b="1" dirty="0"/>
              <a:t>How many loaves do you have? Jesus asked. “Go and see”.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0029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8715" y="-487"/>
            <a:ext cx="12154570" cy="6858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80C35-92DE-4AB1-AA3D-9D03370E7A96}"/>
              </a:ext>
            </a:extLst>
          </p:cNvPr>
          <p:cNvSpPr txBox="1"/>
          <p:nvPr/>
        </p:nvSpPr>
        <p:spPr>
          <a:xfrm>
            <a:off x="452846" y="331619"/>
            <a:ext cx="11286308" cy="624786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John 6:8-13 </a:t>
            </a:r>
          </a:p>
          <a:p>
            <a:pPr lvl="0" algn="ctr"/>
            <a:r>
              <a:rPr lang="en-ZA" sz="4400" dirty="0"/>
              <a:t>“Andrew, Simon Peter’s brother, spoke up, </a:t>
            </a:r>
          </a:p>
          <a:p>
            <a:pPr lvl="0" algn="ctr"/>
            <a:r>
              <a:rPr lang="en-ZA" sz="4400" dirty="0"/>
              <a:t>“</a:t>
            </a:r>
            <a:r>
              <a:rPr lang="en-ZA" sz="4400" b="1" dirty="0"/>
              <a:t>Here is a boy with</a:t>
            </a:r>
            <a:r>
              <a:rPr lang="en-ZA" sz="4400" dirty="0"/>
              <a:t> five small barley loaves and two small fish, but </a:t>
            </a:r>
            <a:r>
              <a:rPr lang="en-ZA" sz="4400" b="1" dirty="0"/>
              <a:t>how far will they go</a:t>
            </a:r>
            <a:r>
              <a:rPr lang="en-ZA" sz="4400" dirty="0"/>
              <a:t> </a:t>
            </a:r>
          </a:p>
          <a:p>
            <a:pPr lvl="0" algn="ctr"/>
            <a:r>
              <a:rPr lang="en-ZA" sz="4400" dirty="0"/>
              <a:t>among so many?”</a:t>
            </a:r>
          </a:p>
          <a:p>
            <a:pPr algn="ctr"/>
            <a:r>
              <a:rPr lang="en-ZA" sz="4400" dirty="0"/>
              <a:t> Jesus said, “Have the people sit down.” There was plenty of grass in that place, and they sat down (about five thousand men were there). Jesus then </a:t>
            </a:r>
            <a:r>
              <a:rPr lang="en-ZA" sz="4400" b="1" dirty="0"/>
              <a:t>took the loaves, gave thanks</a:t>
            </a:r>
            <a:r>
              <a:rPr lang="en-ZA" sz="4400" dirty="0"/>
              <a:t>, and 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97699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47B6B-9FA6-408E-9111-8A06B89CD4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2380"/>
          <a:stretch/>
        </p:blipFill>
        <p:spPr>
          <a:xfrm>
            <a:off x="18715" y="-487"/>
            <a:ext cx="12154570" cy="68584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780C35-92DE-4AB1-AA3D-9D03370E7A96}"/>
              </a:ext>
            </a:extLst>
          </p:cNvPr>
          <p:cNvSpPr txBox="1"/>
          <p:nvPr/>
        </p:nvSpPr>
        <p:spPr>
          <a:xfrm>
            <a:off x="452846" y="331619"/>
            <a:ext cx="11286308" cy="624786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John 6:8-13 (</a:t>
            </a:r>
            <a:r>
              <a:rPr lang="en-US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</a:t>
            </a:r>
            <a:r>
              <a:rPr lang="en-US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algn="ctr"/>
            <a:r>
              <a:rPr lang="en-ZA" sz="4400" dirty="0"/>
              <a:t>distributed to those who were seated as much as they wanted. He did the same with the fish. When they had </a:t>
            </a:r>
            <a:r>
              <a:rPr lang="en-ZA" sz="4400" b="1" dirty="0"/>
              <a:t>all had enough to eat</a:t>
            </a:r>
            <a:r>
              <a:rPr lang="en-ZA" sz="4400" dirty="0"/>
              <a:t>, he said to his disciples, “Gather the pieces that are left over. Let nothing be wasted.” So they gathered them and </a:t>
            </a:r>
            <a:r>
              <a:rPr lang="en-ZA" sz="4400" b="1" dirty="0"/>
              <a:t>filled twelve baskets with the pieces of the five barley loaves left over</a:t>
            </a:r>
            <a:r>
              <a:rPr lang="en-ZA" sz="4400" dirty="0"/>
              <a:t> by those who had eaten.”</a:t>
            </a:r>
            <a:endParaRPr lang="en-US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3123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13091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9ECC55-B900-4B86-9DC4-413139050F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71" r="-1" b="-1"/>
          <a:stretch/>
        </p:blipFill>
        <p:spPr>
          <a:xfrm>
            <a:off x="1246574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BF18C48-88D5-4A50-960C-392FE002CF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045" r="24046" b="1"/>
          <a:stretch/>
        </p:blipFill>
        <p:spPr>
          <a:xfrm>
            <a:off x="20" y="2683021"/>
            <a:ext cx="3249617" cy="4165851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7279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F2CF8F-D5A5-41C5-86B2-6E3816E9966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86" r="4" b="13513"/>
          <a:stretch/>
        </p:blipFill>
        <p:spPr>
          <a:xfrm>
            <a:off x="5511871" y="950364"/>
            <a:ext cx="2852928" cy="1911521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0D85F8-0456-4992-B7E0-FD5FFB5425A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45" t="26306" r="15040" b="1792"/>
          <a:stretch/>
        </p:blipFill>
        <p:spPr>
          <a:xfrm>
            <a:off x="8359204" y="14229"/>
            <a:ext cx="3832796" cy="2329756"/>
          </a:xfrm>
          <a:custGeom>
            <a:avLst/>
            <a:gdLst/>
            <a:ahLst/>
            <a:cxnLst/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A5EDE8-68AC-4BC1-B625-B58840C2FA3F}"/>
              </a:ext>
            </a:extLst>
          </p:cNvPr>
          <p:cNvSpPr txBox="1"/>
          <p:nvPr/>
        </p:nvSpPr>
        <p:spPr>
          <a:xfrm>
            <a:off x="1099988" y="4789113"/>
            <a:ext cx="10633165" cy="1569660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Time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Energy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Resources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Talents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Gifting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Abilities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Skills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Haettenschweiler" panose="020B0706040902060204" pitchFamily="34" charset="0"/>
              </a:rPr>
              <a:t>◦ </a:t>
            </a:r>
            <a:r>
              <a:rPr lang="en-US" sz="48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Heart</a:t>
            </a:r>
            <a:endParaRPr lang="en-ZA" sz="4800" b="1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688FB-A913-4D32-A661-A94B60093F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44010" y="2585864"/>
            <a:ext cx="1784812" cy="1363215"/>
          </a:xfrm>
        </p:spPr>
        <p:txBody>
          <a:bodyPr anchor="t">
            <a:noAutofit/>
          </a:bodyPr>
          <a:lstStyle/>
          <a:p>
            <a: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Open 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eyes</a:t>
            </a:r>
            <a:endParaRPr lang="en-ZA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EF74D02-FEA2-492F-AC69-4E2BB408AEB1}"/>
              </a:ext>
            </a:extLst>
          </p:cNvPr>
          <p:cNvSpPr txBox="1">
            <a:spLocks/>
          </p:cNvSpPr>
          <p:nvPr/>
        </p:nvSpPr>
        <p:spPr>
          <a:xfrm>
            <a:off x="1234382" y="2670829"/>
            <a:ext cx="178481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Open </a:t>
            </a:r>
            <a:br>
              <a:rPr lang="en-US" sz="4400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en-US" sz="4400" b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hearts</a:t>
            </a:r>
            <a:endParaRPr lang="en-ZA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701E7AB8-22ED-4DBC-9199-F2B66BCE57CA}"/>
              </a:ext>
            </a:extLst>
          </p:cNvPr>
          <p:cNvSpPr txBox="1">
            <a:spLocks/>
          </p:cNvSpPr>
          <p:nvPr/>
        </p:nvSpPr>
        <p:spPr>
          <a:xfrm>
            <a:off x="9948341" y="2218739"/>
            <a:ext cx="178481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Open </a:t>
            </a:r>
            <a:b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</a:br>
            <a:r>
              <a:rPr lang="en-US" sz="44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hands</a:t>
            </a:r>
            <a:endParaRPr lang="en-ZA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0776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469</Words>
  <Application>Microsoft Office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Haettenschweiler</vt:lpstr>
      <vt:lpstr>Wingdings</vt:lpstr>
      <vt:lpstr>Office Theme</vt:lpstr>
      <vt:lpstr>“You give them something to eat” - Jesus</vt:lpstr>
      <vt:lpstr> Jesus feeds 5000  Matthew 14 : 13-21 Mark 6 : 30-44 Luke 9 : 10-17 John 6 : 1-15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 eyes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“You give them something to eat” - Jesus</dc:title>
  <dc:creator>Heather Macfarlane</dc:creator>
  <cp:lastModifiedBy>Heather Macfarlane</cp:lastModifiedBy>
  <cp:revision>3</cp:revision>
  <dcterms:created xsi:type="dcterms:W3CDTF">2020-03-01T04:43:53Z</dcterms:created>
  <dcterms:modified xsi:type="dcterms:W3CDTF">2020-03-01T05:30:53Z</dcterms:modified>
</cp:coreProperties>
</file>