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1" r:id="rId3"/>
    <p:sldId id="282" r:id="rId4"/>
    <p:sldId id="283" r:id="rId5"/>
    <p:sldId id="284" r:id="rId6"/>
    <p:sldId id="285" r:id="rId7"/>
    <p:sldId id="286" r:id="rId8"/>
    <p:sldId id="287" r:id="rId9"/>
    <p:sldId id="257" r:id="rId10"/>
    <p:sldId id="258" r:id="rId11"/>
    <p:sldId id="259" r:id="rId12"/>
    <p:sldId id="260" r:id="rId13"/>
    <p:sldId id="264" r:id="rId14"/>
    <p:sldId id="265" r:id="rId15"/>
    <p:sldId id="266" r:id="rId16"/>
    <p:sldId id="268" r:id="rId17"/>
    <p:sldId id="269" r:id="rId18"/>
    <p:sldId id="270" r:id="rId19"/>
    <p:sldId id="271" r:id="rId20"/>
    <p:sldId id="272" r:id="rId21"/>
    <p:sldId id="273" r:id="rId22"/>
    <p:sldId id="274" r:id="rId23"/>
    <p:sldId id="280" r:id="rId24"/>
    <p:sldId id="275" r:id="rId25"/>
    <p:sldId id="276" r:id="rId26"/>
    <p:sldId id="277" r:id="rId27"/>
    <p:sldId id="278" r:id="rId28"/>
    <p:sldId id="279"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FD3A3657-269A-4BB1-B19D-BE46C41434AB}" type="datetimeFigureOut">
              <a:rPr lang="en-ZA" smtClean="0"/>
              <a:pPr/>
              <a:t>2020/02/19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48064AAD-D6DD-41B1-B185-6DF3BAE5065C}" type="slidenum">
              <a:rPr lang="en-ZA" smtClean="0"/>
              <a:pPr/>
              <a:t>‹#›</a:t>
            </a:fld>
            <a:endParaRPr lang="en-Z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FD3A3657-269A-4BB1-B19D-BE46C41434AB}" type="datetimeFigureOut">
              <a:rPr lang="en-ZA" smtClean="0"/>
              <a:pPr/>
              <a:t>2020/02/19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48064AAD-D6DD-41B1-B185-6DF3BAE5065C}" type="slidenum">
              <a:rPr lang="en-ZA" smtClean="0"/>
              <a:pPr/>
              <a:t>‹#›</a:t>
            </a:fld>
            <a:endParaRPr lang="en-Z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FD3A3657-269A-4BB1-B19D-BE46C41434AB}" type="datetimeFigureOut">
              <a:rPr lang="en-ZA" smtClean="0"/>
              <a:pPr/>
              <a:t>2020/02/19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48064AAD-D6DD-41B1-B185-6DF3BAE5065C}" type="slidenum">
              <a:rPr lang="en-ZA" smtClean="0"/>
              <a:pPr/>
              <a:t>‹#›</a:t>
            </a:fld>
            <a:endParaRPr lang="en-Z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FD3A3657-269A-4BB1-B19D-BE46C41434AB}" type="datetimeFigureOut">
              <a:rPr lang="en-ZA" smtClean="0"/>
              <a:pPr/>
              <a:t>2020/02/19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48064AAD-D6DD-41B1-B185-6DF3BAE5065C}" type="slidenum">
              <a:rPr lang="en-ZA" smtClean="0"/>
              <a:pPr/>
              <a:t>‹#›</a:t>
            </a:fld>
            <a:endParaRPr lang="en-Z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D3A3657-269A-4BB1-B19D-BE46C41434AB}" type="datetimeFigureOut">
              <a:rPr lang="en-ZA" smtClean="0"/>
              <a:pPr/>
              <a:t>2020/02/19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48064AAD-D6DD-41B1-B185-6DF3BAE5065C}" type="slidenum">
              <a:rPr lang="en-ZA" smtClean="0"/>
              <a:pPr/>
              <a:t>‹#›</a:t>
            </a:fld>
            <a:endParaRPr lang="en-Z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FD3A3657-269A-4BB1-B19D-BE46C41434AB}" type="datetimeFigureOut">
              <a:rPr lang="en-ZA" smtClean="0"/>
              <a:pPr/>
              <a:t>2020/02/19</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48064AAD-D6DD-41B1-B185-6DF3BAE5065C}" type="slidenum">
              <a:rPr lang="en-ZA" smtClean="0"/>
              <a:pPr/>
              <a:t>‹#›</a:t>
            </a:fld>
            <a:endParaRPr lang="en-Z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FD3A3657-269A-4BB1-B19D-BE46C41434AB}" type="datetimeFigureOut">
              <a:rPr lang="en-ZA" smtClean="0"/>
              <a:pPr/>
              <a:t>2020/02/19</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48064AAD-D6DD-41B1-B185-6DF3BAE5065C}" type="slidenum">
              <a:rPr lang="en-ZA" smtClean="0"/>
              <a:pPr/>
              <a:t>‹#›</a:t>
            </a:fld>
            <a:endParaRPr lang="en-Z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FD3A3657-269A-4BB1-B19D-BE46C41434AB}" type="datetimeFigureOut">
              <a:rPr lang="en-ZA" smtClean="0"/>
              <a:pPr/>
              <a:t>2020/02/19</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48064AAD-D6DD-41B1-B185-6DF3BAE5065C}" type="slidenum">
              <a:rPr lang="en-ZA" smtClean="0"/>
              <a:pPr/>
              <a:t>‹#›</a:t>
            </a:fld>
            <a:endParaRPr lang="en-Z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3A3657-269A-4BB1-B19D-BE46C41434AB}" type="datetimeFigureOut">
              <a:rPr lang="en-ZA" smtClean="0"/>
              <a:pPr/>
              <a:t>2020/02/19</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48064AAD-D6DD-41B1-B185-6DF3BAE5065C}" type="slidenum">
              <a:rPr lang="en-ZA" smtClean="0"/>
              <a:pPr/>
              <a:t>‹#›</a:t>
            </a:fld>
            <a:endParaRPr lang="en-Z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D3A3657-269A-4BB1-B19D-BE46C41434AB}" type="datetimeFigureOut">
              <a:rPr lang="en-ZA" smtClean="0"/>
              <a:pPr/>
              <a:t>2020/02/19</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48064AAD-D6DD-41B1-B185-6DF3BAE5065C}" type="slidenum">
              <a:rPr lang="en-ZA" smtClean="0"/>
              <a:pPr/>
              <a:t>‹#›</a:t>
            </a:fld>
            <a:endParaRPr lang="en-Z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D3A3657-269A-4BB1-B19D-BE46C41434AB}" type="datetimeFigureOut">
              <a:rPr lang="en-ZA" smtClean="0"/>
              <a:pPr/>
              <a:t>2020/02/19</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48064AAD-D6DD-41B1-B185-6DF3BAE5065C}" type="slidenum">
              <a:rPr lang="en-ZA" smtClean="0"/>
              <a:pPr/>
              <a:t>‹#›</a:t>
            </a:fld>
            <a:endParaRPr lang="en-Z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3A3657-269A-4BB1-B19D-BE46C41434AB}" type="datetimeFigureOut">
              <a:rPr lang="en-ZA" smtClean="0"/>
              <a:pPr/>
              <a:t>2020/02/19</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064AAD-D6DD-41B1-B185-6DF3BAE5065C}" type="slidenum">
              <a:rPr lang="en-ZA" smtClean="0"/>
              <a:pPr/>
              <a:t>‹#›</a:t>
            </a:fld>
            <a:endParaRPr lang="en-ZA"/>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ZA" sz="6000" dirty="0" smtClean="0"/>
              <a:t>Our Part is to be Ready</a:t>
            </a:r>
            <a:endParaRPr lang="en-ZA" sz="6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Luke 12:35-40</a:t>
            </a:r>
            <a:endParaRPr lang="en-ZA" dirty="0"/>
          </a:p>
        </p:txBody>
      </p:sp>
      <p:sp>
        <p:nvSpPr>
          <p:cNvPr id="3" name="Content Placeholder 2"/>
          <p:cNvSpPr>
            <a:spLocks noGrp="1"/>
          </p:cNvSpPr>
          <p:nvPr>
            <p:ph idx="1"/>
          </p:nvPr>
        </p:nvSpPr>
        <p:spPr/>
        <p:txBody>
          <a:bodyPr>
            <a:normAutofit/>
          </a:bodyPr>
          <a:lstStyle/>
          <a:p>
            <a:pPr>
              <a:buNone/>
            </a:pPr>
            <a:r>
              <a:rPr lang="en-ZA" sz="4400" b="1" baseline="30000" dirty="0" smtClean="0"/>
              <a:t>37 </a:t>
            </a:r>
            <a:r>
              <a:rPr lang="en-ZA" sz="4400" dirty="0" smtClean="0"/>
              <a:t>Blessed are those servants whom the master finds awake when he comes. Truly, I say to you, he will dress himself for service and have them recline at table, and he will come and serve them.</a:t>
            </a:r>
            <a:r>
              <a:rPr lang="en-ZA" dirty="0" smtClean="0"/>
              <a:t> </a:t>
            </a:r>
            <a:endParaRPr lang="en-ZA"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Luke 12:35-40</a:t>
            </a:r>
            <a:endParaRPr lang="en-ZA" dirty="0"/>
          </a:p>
        </p:txBody>
      </p:sp>
      <p:sp>
        <p:nvSpPr>
          <p:cNvPr id="3" name="Content Placeholder 2"/>
          <p:cNvSpPr>
            <a:spLocks noGrp="1"/>
          </p:cNvSpPr>
          <p:nvPr>
            <p:ph idx="1"/>
          </p:nvPr>
        </p:nvSpPr>
        <p:spPr>
          <a:xfrm>
            <a:off x="467544" y="1412776"/>
            <a:ext cx="8229600" cy="5257800"/>
          </a:xfrm>
        </p:spPr>
        <p:txBody>
          <a:bodyPr>
            <a:noAutofit/>
          </a:bodyPr>
          <a:lstStyle/>
          <a:p>
            <a:pPr>
              <a:buNone/>
            </a:pPr>
            <a:r>
              <a:rPr lang="en-ZA" sz="4400" b="1" baseline="30000" dirty="0" smtClean="0"/>
              <a:t>38 </a:t>
            </a:r>
            <a:r>
              <a:rPr lang="en-ZA" sz="4400" dirty="0" smtClean="0"/>
              <a:t>If he comes in the second watch, or in the third, and finds them awake, blessed are those servants! </a:t>
            </a:r>
            <a:r>
              <a:rPr lang="en-ZA" sz="4400" b="1" baseline="30000" dirty="0" smtClean="0"/>
              <a:t>39 </a:t>
            </a:r>
            <a:r>
              <a:rPr lang="en-ZA" sz="4400" dirty="0" smtClean="0"/>
              <a:t>But know this, that if the master of the house had known at what hour the thief was coming, he would not have left his house to be broken into. </a:t>
            </a:r>
            <a:endParaRPr lang="en-ZA" sz="4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Luke 12:35-40</a:t>
            </a:r>
            <a:endParaRPr lang="en-ZA" dirty="0"/>
          </a:p>
        </p:txBody>
      </p:sp>
      <p:sp>
        <p:nvSpPr>
          <p:cNvPr id="3" name="Content Placeholder 2"/>
          <p:cNvSpPr>
            <a:spLocks noGrp="1"/>
          </p:cNvSpPr>
          <p:nvPr>
            <p:ph idx="1"/>
          </p:nvPr>
        </p:nvSpPr>
        <p:spPr/>
        <p:txBody>
          <a:bodyPr>
            <a:normAutofit/>
          </a:bodyPr>
          <a:lstStyle/>
          <a:p>
            <a:pPr>
              <a:buNone/>
            </a:pPr>
            <a:r>
              <a:rPr lang="en-ZA" sz="4400" b="1" baseline="30000" dirty="0" smtClean="0"/>
              <a:t>40 </a:t>
            </a:r>
            <a:r>
              <a:rPr lang="en-ZA" sz="4400" dirty="0" smtClean="0"/>
              <a:t>You also must be ready, for the Son of Man is coming at an hour you do not expect.”</a:t>
            </a:r>
            <a:endParaRPr lang="en-ZA" sz="4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Just two little requirements:</a:t>
            </a:r>
            <a:endParaRPr lang="en-ZA" dirty="0"/>
          </a:p>
        </p:txBody>
      </p:sp>
      <p:sp>
        <p:nvSpPr>
          <p:cNvPr id="3" name="Content Placeholder 2"/>
          <p:cNvSpPr>
            <a:spLocks noGrp="1"/>
          </p:cNvSpPr>
          <p:nvPr>
            <p:ph idx="1"/>
          </p:nvPr>
        </p:nvSpPr>
        <p:spPr/>
        <p:txBody>
          <a:bodyPr>
            <a:normAutofit/>
          </a:bodyPr>
          <a:lstStyle/>
          <a:p>
            <a:r>
              <a:rPr lang="en-ZA" sz="4400" dirty="0" smtClean="0"/>
              <a:t>Stay dressed for action</a:t>
            </a:r>
            <a:endParaRPr lang="en-ZA" sz="4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Just two little requirements:</a:t>
            </a:r>
            <a:endParaRPr lang="en-ZA" dirty="0"/>
          </a:p>
        </p:txBody>
      </p:sp>
      <p:sp>
        <p:nvSpPr>
          <p:cNvPr id="3" name="Content Placeholder 2"/>
          <p:cNvSpPr>
            <a:spLocks noGrp="1"/>
          </p:cNvSpPr>
          <p:nvPr>
            <p:ph idx="1"/>
          </p:nvPr>
        </p:nvSpPr>
        <p:spPr/>
        <p:txBody>
          <a:bodyPr>
            <a:normAutofit/>
          </a:bodyPr>
          <a:lstStyle/>
          <a:p>
            <a:r>
              <a:rPr lang="en-ZA" sz="4400" dirty="0" smtClean="0"/>
              <a:t>Stay dressed for action</a:t>
            </a:r>
          </a:p>
          <a:p>
            <a:r>
              <a:rPr lang="en-ZA" sz="4400" dirty="0" smtClean="0"/>
              <a:t>Keep your lamps burning</a:t>
            </a:r>
            <a:endParaRPr lang="en-ZA" sz="4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Isaiah 55:8-9</a:t>
            </a:r>
            <a:endParaRPr lang="en-ZA" dirty="0"/>
          </a:p>
        </p:txBody>
      </p:sp>
      <p:sp>
        <p:nvSpPr>
          <p:cNvPr id="3" name="Content Placeholder 2"/>
          <p:cNvSpPr>
            <a:spLocks noGrp="1"/>
          </p:cNvSpPr>
          <p:nvPr>
            <p:ph idx="1"/>
          </p:nvPr>
        </p:nvSpPr>
        <p:spPr>
          <a:xfrm>
            <a:off x="395536" y="1412776"/>
            <a:ext cx="8229600" cy="5445224"/>
          </a:xfrm>
        </p:spPr>
        <p:txBody>
          <a:bodyPr>
            <a:noAutofit/>
          </a:bodyPr>
          <a:lstStyle/>
          <a:p>
            <a:pPr>
              <a:buNone/>
            </a:pPr>
            <a:r>
              <a:rPr lang="en-ZA" sz="4400" b="1" baseline="30000" dirty="0"/>
              <a:t>8 </a:t>
            </a:r>
            <a:r>
              <a:rPr lang="en-ZA" sz="4400" dirty="0"/>
              <a:t>For </a:t>
            </a:r>
            <a:r>
              <a:rPr lang="en-ZA" sz="4400" dirty="0" smtClean="0"/>
              <a:t>My </a:t>
            </a:r>
            <a:r>
              <a:rPr lang="en-ZA" sz="4400" dirty="0"/>
              <a:t>thoughts are not your thoughts</a:t>
            </a:r>
            <a:r>
              <a:rPr lang="en-ZA" sz="4400" dirty="0" smtClean="0"/>
              <a:t>, neither are your ways</a:t>
            </a:r>
            <a:br>
              <a:rPr lang="en-ZA" sz="4400" dirty="0" smtClean="0"/>
            </a:br>
            <a:r>
              <a:rPr lang="en-ZA" sz="4400" dirty="0"/>
              <a:t> </a:t>
            </a:r>
            <a:r>
              <a:rPr lang="en-ZA" sz="4400" dirty="0" smtClean="0"/>
              <a:t>My </a:t>
            </a:r>
            <a:r>
              <a:rPr lang="en-ZA" sz="4400" dirty="0"/>
              <a:t>ways, declares the </a:t>
            </a:r>
            <a:r>
              <a:rPr lang="en-ZA" sz="4400" cap="small" dirty="0"/>
              <a:t>Lord</a:t>
            </a:r>
            <a:r>
              <a:rPr lang="en-ZA" sz="4400" dirty="0"/>
              <a:t>.</a:t>
            </a:r>
            <a:r>
              <a:rPr lang="en-ZA" sz="4400" dirty="0" smtClean="0"/>
              <a:t/>
            </a:r>
            <a:br>
              <a:rPr lang="en-ZA" sz="4400" dirty="0" smtClean="0"/>
            </a:br>
            <a:r>
              <a:rPr lang="en-ZA" sz="4400" b="1" baseline="30000" dirty="0"/>
              <a:t>9 </a:t>
            </a:r>
            <a:r>
              <a:rPr lang="en-ZA" sz="4400" dirty="0"/>
              <a:t>For as the heavens are higher than the earth</a:t>
            </a:r>
            <a:r>
              <a:rPr lang="en-ZA" sz="4400" dirty="0" smtClean="0"/>
              <a:t>, so are My ways</a:t>
            </a:r>
            <a:br>
              <a:rPr lang="en-ZA" sz="4400" dirty="0" smtClean="0"/>
            </a:br>
            <a:r>
              <a:rPr lang="en-ZA" sz="4400" dirty="0" smtClean="0"/>
              <a:t>higher </a:t>
            </a:r>
            <a:r>
              <a:rPr lang="en-ZA" sz="4400" dirty="0"/>
              <a:t>than your </a:t>
            </a:r>
            <a:r>
              <a:rPr lang="en-ZA" sz="4400" dirty="0" smtClean="0"/>
              <a:t>ways and My</a:t>
            </a:r>
            <a:br>
              <a:rPr lang="en-ZA" sz="4400" dirty="0" smtClean="0"/>
            </a:br>
            <a:r>
              <a:rPr lang="en-ZA" sz="4400" dirty="0" smtClean="0"/>
              <a:t>thoughts </a:t>
            </a:r>
            <a:r>
              <a:rPr lang="en-ZA" sz="4400" dirty="0"/>
              <a:t>than your thoughts.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Proposal</a:t>
            </a:r>
            <a:endParaRPr lang="en-ZA" dirty="0"/>
          </a:p>
        </p:txBody>
      </p:sp>
      <p:sp>
        <p:nvSpPr>
          <p:cNvPr id="3" name="Content Placeholder 2"/>
          <p:cNvSpPr>
            <a:spLocks noGrp="1"/>
          </p:cNvSpPr>
          <p:nvPr>
            <p:ph idx="1"/>
          </p:nvPr>
        </p:nvSpPr>
        <p:spPr/>
        <p:txBody>
          <a:bodyPr>
            <a:normAutofit/>
          </a:bodyPr>
          <a:lstStyle/>
          <a:p>
            <a:pPr>
              <a:buNone/>
            </a:pPr>
            <a:r>
              <a:rPr lang="en-ZA" sz="4400" dirty="0" smtClean="0"/>
              <a:t>Hosea 2:14</a:t>
            </a:r>
            <a:r>
              <a:rPr lang="en-ZA" sz="4400" b="1" baseline="30000" dirty="0"/>
              <a:t> </a:t>
            </a:r>
            <a:endParaRPr lang="en-ZA" sz="4400" b="1" baseline="30000" dirty="0" smtClean="0"/>
          </a:p>
          <a:p>
            <a:pPr>
              <a:buNone/>
            </a:pPr>
            <a:r>
              <a:rPr lang="en-ZA" sz="4400" b="1" baseline="30000" dirty="0" smtClean="0"/>
              <a:t>14</a:t>
            </a:r>
            <a:r>
              <a:rPr lang="en-ZA" sz="4400" b="1" baseline="30000" dirty="0"/>
              <a:t> </a:t>
            </a:r>
            <a:r>
              <a:rPr lang="en-ZA" sz="4400" dirty="0"/>
              <a:t>“Therefore, behold, I will allure her</a:t>
            </a:r>
            <a:r>
              <a:rPr lang="en-ZA" sz="4400" dirty="0" smtClean="0"/>
              <a:t>, and bring her into the</a:t>
            </a:r>
            <a:br>
              <a:rPr lang="en-ZA" sz="4400" dirty="0" smtClean="0"/>
            </a:br>
            <a:r>
              <a:rPr lang="en-ZA" sz="4400" dirty="0" smtClean="0"/>
              <a:t>wilderness, and speak tenderly</a:t>
            </a:r>
            <a:br>
              <a:rPr lang="en-ZA" sz="4400" dirty="0" smtClean="0"/>
            </a:br>
            <a:r>
              <a:rPr lang="en-ZA" sz="4400" dirty="0" smtClean="0"/>
              <a:t>to </a:t>
            </a:r>
            <a:r>
              <a:rPr lang="en-ZA" sz="4400" dirty="0"/>
              <a:t>her</a:t>
            </a:r>
            <a:r>
              <a:rPr lang="en-ZA" sz="4400" dirty="0" smtClean="0"/>
              <a:t>.”</a:t>
            </a:r>
          </a:p>
          <a:p>
            <a:pPr>
              <a:buNone/>
            </a:pPr>
            <a:endParaRPr lang="en-ZA" sz="4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Proposal</a:t>
            </a:r>
            <a:endParaRPr lang="en-ZA" dirty="0"/>
          </a:p>
        </p:txBody>
      </p:sp>
      <p:sp>
        <p:nvSpPr>
          <p:cNvPr id="3" name="Content Placeholder 2"/>
          <p:cNvSpPr>
            <a:spLocks noGrp="1"/>
          </p:cNvSpPr>
          <p:nvPr>
            <p:ph idx="1"/>
          </p:nvPr>
        </p:nvSpPr>
        <p:spPr/>
        <p:txBody>
          <a:bodyPr>
            <a:normAutofit/>
          </a:bodyPr>
          <a:lstStyle/>
          <a:p>
            <a:pPr>
              <a:buNone/>
            </a:pPr>
            <a:r>
              <a:rPr lang="en-ZA" sz="4400" dirty="0"/>
              <a:t>E</a:t>
            </a:r>
            <a:r>
              <a:rPr lang="en-ZA" sz="4400" dirty="0" smtClean="0"/>
              <a:t>phesians 1:4</a:t>
            </a:r>
            <a:r>
              <a:rPr lang="en-ZA" sz="4400" b="1" baseline="30000" dirty="0"/>
              <a:t> </a:t>
            </a:r>
            <a:endParaRPr lang="en-ZA" sz="4400" b="1" baseline="30000" dirty="0" smtClean="0"/>
          </a:p>
          <a:p>
            <a:pPr>
              <a:buNone/>
            </a:pPr>
            <a:r>
              <a:rPr lang="en-ZA" sz="4400" b="1" baseline="30000" dirty="0" smtClean="0"/>
              <a:t>4</a:t>
            </a:r>
            <a:r>
              <a:rPr lang="en-ZA" sz="4400" b="1" baseline="30000" dirty="0"/>
              <a:t> </a:t>
            </a:r>
            <a:r>
              <a:rPr lang="en-ZA" sz="4400" dirty="0"/>
              <a:t>even as </a:t>
            </a:r>
            <a:r>
              <a:rPr lang="en-ZA" sz="4400" dirty="0" smtClean="0"/>
              <a:t>He</a:t>
            </a:r>
            <a:r>
              <a:rPr lang="en-ZA" sz="4400" dirty="0"/>
              <a:t> chose us in </a:t>
            </a:r>
            <a:r>
              <a:rPr lang="en-ZA" sz="4400" dirty="0" smtClean="0"/>
              <a:t>Him</a:t>
            </a:r>
            <a:r>
              <a:rPr lang="en-ZA" sz="4400" dirty="0"/>
              <a:t> before the foundation of the world, that we should be holy and blameless before </a:t>
            </a:r>
            <a:r>
              <a:rPr lang="en-ZA" sz="4400" dirty="0" smtClean="0"/>
              <a:t>Him</a:t>
            </a:r>
            <a:r>
              <a:rPr lang="en-ZA" sz="4400" dirty="0"/>
              <a:t>. In </a:t>
            </a:r>
            <a:r>
              <a:rPr lang="en-ZA" sz="4400" dirty="0" smtClean="0"/>
              <a:t>love …</a:t>
            </a:r>
          </a:p>
          <a:p>
            <a:pPr>
              <a:buNone/>
            </a:pPr>
            <a:endParaRPr lang="en-ZA" sz="44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Proposal</a:t>
            </a:r>
            <a:endParaRPr lang="en-ZA" dirty="0"/>
          </a:p>
        </p:txBody>
      </p:sp>
      <p:sp>
        <p:nvSpPr>
          <p:cNvPr id="3" name="Content Placeholder 2"/>
          <p:cNvSpPr>
            <a:spLocks noGrp="1"/>
          </p:cNvSpPr>
          <p:nvPr>
            <p:ph idx="1"/>
          </p:nvPr>
        </p:nvSpPr>
        <p:spPr/>
        <p:txBody>
          <a:bodyPr>
            <a:normAutofit/>
          </a:bodyPr>
          <a:lstStyle/>
          <a:p>
            <a:pPr>
              <a:buNone/>
            </a:pPr>
            <a:r>
              <a:rPr lang="en-ZA" sz="4400" dirty="0" smtClean="0"/>
              <a:t>Jeremiah 29:11</a:t>
            </a:r>
            <a:r>
              <a:rPr lang="en-ZA" sz="4400" b="1" baseline="30000" dirty="0"/>
              <a:t> </a:t>
            </a:r>
            <a:endParaRPr lang="en-ZA" sz="4400" b="1" baseline="30000" dirty="0" smtClean="0"/>
          </a:p>
          <a:p>
            <a:pPr>
              <a:buNone/>
            </a:pPr>
            <a:r>
              <a:rPr lang="en-ZA" sz="4400" b="1" baseline="30000" dirty="0" smtClean="0"/>
              <a:t>11</a:t>
            </a:r>
            <a:r>
              <a:rPr lang="en-ZA" sz="4400" b="1" baseline="30000" dirty="0"/>
              <a:t> </a:t>
            </a:r>
            <a:r>
              <a:rPr lang="en-ZA" sz="4400" dirty="0"/>
              <a:t>For I know the plans I have for you, declares the </a:t>
            </a:r>
            <a:r>
              <a:rPr lang="en-ZA" sz="4400" cap="small" dirty="0"/>
              <a:t>Lord</a:t>
            </a:r>
            <a:r>
              <a:rPr lang="en-ZA" sz="4400" dirty="0"/>
              <a:t>, plans for </a:t>
            </a:r>
            <a:r>
              <a:rPr lang="en-ZA" sz="4400" dirty="0" smtClean="0"/>
              <a:t>welfare</a:t>
            </a:r>
            <a:r>
              <a:rPr lang="en-ZA" sz="4400" dirty="0"/>
              <a:t> and not for evil, to give you a future and a hope.</a:t>
            </a:r>
            <a:endParaRPr lang="en-ZA" sz="4400" dirty="0" smtClean="0"/>
          </a:p>
          <a:p>
            <a:pPr>
              <a:buNone/>
            </a:pPr>
            <a:endParaRPr lang="en-ZA" sz="44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Betrothal</a:t>
            </a:r>
            <a:endParaRPr lang="en-ZA" dirty="0"/>
          </a:p>
        </p:txBody>
      </p:sp>
      <p:sp>
        <p:nvSpPr>
          <p:cNvPr id="3" name="Content Placeholder 2"/>
          <p:cNvSpPr>
            <a:spLocks noGrp="1"/>
          </p:cNvSpPr>
          <p:nvPr>
            <p:ph idx="1"/>
          </p:nvPr>
        </p:nvSpPr>
        <p:spPr>
          <a:xfrm>
            <a:off x="457200" y="1600200"/>
            <a:ext cx="8229600" cy="5257800"/>
          </a:xfrm>
        </p:spPr>
        <p:txBody>
          <a:bodyPr>
            <a:normAutofit lnSpcReduction="10000"/>
          </a:bodyPr>
          <a:lstStyle/>
          <a:p>
            <a:pPr>
              <a:buNone/>
            </a:pPr>
            <a:r>
              <a:rPr lang="en-ZA" sz="4400" dirty="0" smtClean="0"/>
              <a:t>Hosea 2:19-20</a:t>
            </a:r>
            <a:r>
              <a:rPr lang="en-ZA" sz="4400" b="1" baseline="30000" dirty="0"/>
              <a:t> </a:t>
            </a:r>
            <a:endParaRPr lang="en-ZA" sz="4400" b="1" baseline="30000" dirty="0" smtClean="0"/>
          </a:p>
          <a:p>
            <a:pPr>
              <a:buNone/>
            </a:pPr>
            <a:r>
              <a:rPr lang="en-ZA" sz="4400" b="1" baseline="30000" dirty="0" smtClean="0"/>
              <a:t>19</a:t>
            </a:r>
            <a:r>
              <a:rPr lang="en-ZA" sz="4400" b="1" baseline="30000" dirty="0"/>
              <a:t> </a:t>
            </a:r>
            <a:r>
              <a:rPr lang="en-ZA" sz="4400" dirty="0"/>
              <a:t>And I will betroth you to </a:t>
            </a:r>
            <a:r>
              <a:rPr lang="en-ZA" sz="4400" dirty="0" smtClean="0"/>
              <a:t>Me</a:t>
            </a:r>
            <a:r>
              <a:rPr lang="en-ZA" sz="4400" dirty="0"/>
              <a:t> forever. I will betroth you to </a:t>
            </a:r>
            <a:r>
              <a:rPr lang="en-ZA" sz="4400" dirty="0" smtClean="0"/>
              <a:t>Me </a:t>
            </a:r>
            <a:r>
              <a:rPr lang="en-ZA" sz="4400" dirty="0"/>
              <a:t>in righteousness and in justice, in steadfast love and in mercy. </a:t>
            </a:r>
            <a:r>
              <a:rPr lang="en-ZA" sz="4400" b="1" baseline="30000" dirty="0"/>
              <a:t>20 </a:t>
            </a:r>
            <a:r>
              <a:rPr lang="en-ZA" sz="4400" dirty="0"/>
              <a:t>I will betroth you to </a:t>
            </a:r>
            <a:r>
              <a:rPr lang="en-ZA" sz="4400" dirty="0" smtClean="0"/>
              <a:t>Me </a:t>
            </a:r>
            <a:r>
              <a:rPr lang="en-ZA" sz="4400" dirty="0"/>
              <a:t>in faithfulness. And you shall know the </a:t>
            </a:r>
            <a:r>
              <a:rPr lang="en-ZA" sz="4400" cap="small" dirty="0"/>
              <a:t>Lord</a:t>
            </a:r>
            <a:r>
              <a:rPr lang="en-ZA" sz="4400" dirty="0"/>
              <a:t>.</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Luke 12:22-40</a:t>
            </a:r>
            <a:endParaRPr lang="en-ZA" dirty="0"/>
          </a:p>
        </p:txBody>
      </p:sp>
      <p:sp>
        <p:nvSpPr>
          <p:cNvPr id="3" name="Content Placeholder 2"/>
          <p:cNvSpPr>
            <a:spLocks noGrp="1"/>
          </p:cNvSpPr>
          <p:nvPr>
            <p:ph idx="1"/>
          </p:nvPr>
        </p:nvSpPr>
        <p:spPr>
          <a:xfrm>
            <a:off x="395536" y="1412776"/>
            <a:ext cx="8229600" cy="5246043"/>
          </a:xfrm>
        </p:spPr>
        <p:txBody>
          <a:bodyPr>
            <a:noAutofit/>
          </a:bodyPr>
          <a:lstStyle/>
          <a:p>
            <a:pPr>
              <a:buNone/>
            </a:pPr>
            <a:r>
              <a:rPr lang="en-ZA" sz="4400" b="1" baseline="30000" dirty="0" smtClean="0"/>
              <a:t>22 </a:t>
            </a:r>
            <a:r>
              <a:rPr lang="en-ZA" sz="4400" dirty="0" smtClean="0"/>
              <a:t>And </a:t>
            </a:r>
            <a:r>
              <a:rPr lang="en-ZA" sz="4400" dirty="0" smtClean="0"/>
              <a:t>He </a:t>
            </a:r>
            <a:r>
              <a:rPr lang="en-ZA" sz="4400" dirty="0" smtClean="0"/>
              <a:t>said to </a:t>
            </a:r>
            <a:r>
              <a:rPr lang="en-ZA" sz="4400" dirty="0" smtClean="0"/>
              <a:t>His disciples “Therefore </a:t>
            </a:r>
            <a:r>
              <a:rPr lang="en-ZA" sz="4400" dirty="0" smtClean="0"/>
              <a:t>I tell you, do not be anxious about your life, what you will eat, nor about your body, what you will put on. </a:t>
            </a:r>
            <a:r>
              <a:rPr lang="en-ZA" sz="4400" b="1" baseline="30000" dirty="0" smtClean="0"/>
              <a:t>23 </a:t>
            </a:r>
            <a:r>
              <a:rPr lang="en-ZA" sz="4400" dirty="0" smtClean="0"/>
              <a:t>For life is more than food, and the body more than clothing</a:t>
            </a:r>
            <a:r>
              <a:rPr lang="en-ZA" sz="4400" dirty="0" smtClean="0"/>
              <a:t>.</a:t>
            </a:r>
            <a:endParaRPr lang="en-ZA" sz="4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Betrothal</a:t>
            </a:r>
            <a:endParaRPr lang="en-ZA" dirty="0"/>
          </a:p>
        </p:txBody>
      </p:sp>
      <p:sp>
        <p:nvSpPr>
          <p:cNvPr id="3" name="Content Placeholder 2"/>
          <p:cNvSpPr>
            <a:spLocks noGrp="1"/>
          </p:cNvSpPr>
          <p:nvPr>
            <p:ph idx="1"/>
          </p:nvPr>
        </p:nvSpPr>
        <p:spPr/>
        <p:txBody>
          <a:bodyPr>
            <a:normAutofit/>
          </a:bodyPr>
          <a:lstStyle/>
          <a:p>
            <a:pPr>
              <a:buNone/>
            </a:pPr>
            <a:r>
              <a:rPr lang="en-ZA" sz="4400" dirty="0" smtClean="0"/>
              <a:t>Matthew 26:29</a:t>
            </a:r>
            <a:endParaRPr lang="en-ZA" sz="4400" dirty="0"/>
          </a:p>
        </p:txBody>
      </p:sp>
      <p:sp>
        <p:nvSpPr>
          <p:cNvPr id="4" name="Rectangle 3"/>
          <p:cNvSpPr/>
          <p:nvPr/>
        </p:nvSpPr>
        <p:spPr>
          <a:xfrm>
            <a:off x="539552" y="2492896"/>
            <a:ext cx="8136904" cy="2800767"/>
          </a:xfrm>
          <a:prstGeom prst="rect">
            <a:avLst/>
          </a:prstGeom>
        </p:spPr>
        <p:txBody>
          <a:bodyPr wrap="square">
            <a:spAutoFit/>
          </a:bodyPr>
          <a:lstStyle/>
          <a:p>
            <a:r>
              <a:rPr lang="en-ZA" sz="4400" b="1" baseline="30000" dirty="0"/>
              <a:t>29 </a:t>
            </a:r>
            <a:r>
              <a:rPr lang="en-ZA" sz="4400" dirty="0"/>
              <a:t>I tell you I will not drink again of this fruit of the vine until that day when I drink it new with you in </a:t>
            </a:r>
            <a:r>
              <a:rPr lang="en-ZA" sz="4400" dirty="0" smtClean="0"/>
              <a:t>My </a:t>
            </a:r>
            <a:r>
              <a:rPr lang="en-ZA" sz="4400" dirty="0"/>
              <a:t>Father's kingdom.”</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Betrothal</a:t>
            </a:r>
            <a:endParaRPr lang="en-ZA" dirty="0"/>
          </a:p>
        </p:txBody>
      </p:sp>
      <p:sp>
        <p:nvSpPr>
          <p:cNvPr id="3" name="Content Placeholder 2"/>
          <p:cNvSpPr>
            <a:spLocks noGrp="1"/>
          </p:cNvSpPr>
          <p:nvPr>
            <p:ph idx="1"/>
          </p:nvPr>
        </p:nvSpPr>
        <p:spPr/>
        <p:txBody>
          <a:bodyPr>
            <a:normAutofit/>
          </a:bodyPr>
          <a:lstStyle/>
          <a:p>
            <a:pPr>
              <a:buNone/>
            </a:pPr>
            <a:r>
              <a:rPr lang="en-ZA" sz="4400" dirty="0" smtClean="0"/>
              <a:t>2 Corinthians 11:2</a:t>
            </a:r>
            <a:r>
              <a:rPr lang="en-ZA" sz="4400" b="1" baseline="30000" dirty="0"/>
              <a:t> </a:t>
            </a:r>
            <a:endParaRPr lang="en-ZA" sz="4400" b="1" baseline="30000" dirty="0" smtClean="0"/>
          </a:p>
          <a:p>
            <a:pPr>
              <a:buNone/>
            </a:pPr>
            <a:r>
              <a:rPr lang="en-ZA" sz="4400" b="1" baseline="30000" dirty="0" smtClean="0"/>
              <a:t>2</a:t>
            </a:r>
            <a:r>
              <a:rPr lang="en-ZA" sz="4400" b="1" baseline="30000" dirty="0"/>
              <a:t> </a:t>
            </a:r>
            <a:r>
              <a:rPr lang="en-ZA" sz="4400" dirty="0"/>
              <a:t>For I feel a divine jealousy for you, since I betrothed you to one husband, to present you as a pure virgin to Christ.</a:t>
            </a:r>
            <a:r>
              <a:rPr lang="en-ZA" sz="4400" dirty="0" smtClean="0"/>
              <a:t> </a:t>
            </a:r>
            <a:endParaRPr lang="en-ZA" sz="44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Betrothal</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p>
            <a:pPr>
              <a:buNone/>
            </a:pPr>
            <a:r>
              <a:rPr lang="en-ZA" sz="4400" dirty="0" smtClean="0"/>
              <a:t>John 14:1-3</a:t>
            </a:r>
            <a:r>
              <a:rPr lang="en-ZA" sz="4400" b="1" dirty="0"/>
              <a:t> </a:t>
            </a:r>
            <a:endParaRPr lang="en-ZA" sz="4400" b="1" dirty="0" smtClean="0"/>
          </a:p>
          <a:p>
            <a:pPr>
              <a:buNone/>
            </a:pPr>
            <a:r>
              <a:rPr lang="en-ZA" sz="4400" dirty="0" smtClean="0"/>
              <a:t>“</a:t>
            </a:r>
            <a:r>
              <a:rPr lang="en-ZA" sz="4400" dirty="0"/>
              <a:t>Let not your hearts be </a:t>
            </a:r>
            <a:r>
              <a:rPr lang="en-ZA" sz="4400" dirty="0" smtClean="0"/>
              <a:t>troubled Believe </a:t>
            </a:r>
            <a:r>
              <a:rPr lang="en-ZA" sz="4400" dirty="0"/>
              <a:t>in God</a:t>
            </a:r>
            <a:r>
              <a:rPr lang="en-ZA" sz="4400" dirty="0" smtClean="0"/>
              <a:t>;</a:t>
            </a:r>
            <a:r>
              <a:rPr lang="en-ZA" sz="4400" dirty="0"/>
              <a:t> believe also in </a:t>
            </a:r>
            <a:r>
              <a:rPr lang="en-ZA" sz="4400" dirty="0" smtClean="0"/>
              <a:t>Me</a:t>
            </a:r>
            <a:r>
              <a:rPr lang="en-ZA" sz="4400" dirty="0"/>
              <a:t>. </a:t>
            </a:r>
            <a:r>
              <a:rPr lang="en-ZA" sz="4400" b="1" baseline="30000" dirty="0"/>
              <a:t>2 </a:t>
            </a:r>
            <a:r>
              <a:rPr lang="en-ZA" sz="4400" dirty="0"/>
              <a:t>In </a:t>
            </a:r>
            <a:r>
              <a:rPr lang="en-ZA" sz="4400" dirty="0" smtClean="0"/>
              <a:t>My </a:t>
            </a:r>
            <a:r>
              <a:rPr lang="en-ZA" sz="4400" dirty="0"/>
              <a:t>Father's house are many rooms. If it were not so, would I have told you that I go to prepare a place for you</a:t>
            </a:r>
            <a:r>
              <a:rPr lang="en-ZA" sz="4400" dirty="0" smtClean="0"/>
              <a:t>?</a:t>
            </a:r>
            <a:r>
              <a:rPr lang="en-ZA" sz="4400" dirty="0"/>
              <a:t>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Betrothal</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p>
            <a:pPr>
              <a:buNone/>
            </a:pPr>
            <a:r>
              <a:rPr lang="en-ZA" sz="4400" dirty="0" smtClean="0"/>
              <a:t>John 14:1-3</a:t>
            </a:r>
            <a:r>
              <a:rPr lang="en-ZA" sz="4400" b="1" dirty="0"/>
              <a:t> </a:t>
            </a:r>
            <a:endParaRPr lang="en-ZA" sz="4400" b="1" dirty="0" smtClean="0"/>
          </a:p>
          <a:p>
            <a:pPr>
              <a:buNone/>
            </a:pPr>
            <a:r>
              <a:rPr lang="en-ZA" sz="4400" b="1" baseline="30000" dirty="0" smtClean="0"/>
              <a:t>3</a:t>
            </a:r>
            <a:r>
              <a:rPr lang="en-ZA" sz="4400" b="1" baseline="30000" dirty="0"/>
              <a:t> </a:t>
            </a:r>
            <a:r>
              <a:rPr lang="en-ZA" sz="4400" dirty="0"/>
              <a:t>And if I go and prepare a place for you, I will come again and will take you to </a:t>
            </a:r>
            <a:r>
              <a:rPr lang="en-ZA" sz="4400" dirty="0" smtClean="0"/>
              <a:t>Myself</a:t>
            </a:r>
            <a:r>
              <a:rPr lang="en-ZA" sz="4400" dirty="0"/>
              <a:t>, that where I am you may be also.</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Marriage</a:t>
            </a:r>
            <a:endParaRPr lang="en-ZA" dirty="0"/>
          </a:p>
        </p:txBody>
      </p:sp>
      <p:sp>
        <p:nvSpPr>
          <p:cNvPr id="3" name="Content Placeholder 2"/>
          <p:cNvSpPr>
            <a:spLocks noGrp="1"/>
          </p:cNvSpPr>
          <p:nvPr>
            <p:ph idx="1"/>
          </p:nvPr>
        </p:nvSpPr>
        <p:spPr>
          <a:xfrm>
            <a:off x="457200" y="1600200"/>
            <a:ext cx="8229600" cy="5257800"/>
          </a:xfrm>
        </p:spPr>
        <p:txBody>
          <a:bodyPr>
            <a:normAutofit fontScale="92500" lnSpcReduction="10000"/>
          </a:bodyPr>
          <a:lstStyle/>
          <a:p>
            <a:pPr>
              <a:buNone/>
            </a:pPr>
            <a:r>
              <a:rPr lang="en-ZA" sz="4800" dirty="0" smtClean="0"/>
              <a:t>1 Corinthians 5:7</a:t>
            </a:r>
          </a:p>
          <a:p>
            <a:pPr>
              <a:buNone/>
            </a:pPr>
            <a:r>
              <a:rPr lang="en-ZA" sz="4800" b="1" baseline="30000" dirty="0" smtClean="0"/>
              <a:t>7</a:t>
            </a:r>
            <a:r>
              <a:rPr lang="en-ZA" sz="4800" b="1" baseline="30000" dirty="0"/>
              <a:t> </a:t>
            </a:r>
            <a:r>
              <a:rPr lang="en-ZA" sz="4800" dirty="0"/>
              <a:t>Cleanse out the old leaven that you may be a new lump, as you really are unleavened. For Christ, our Passover lamb, has been sacrificed.</a:t>
            </a:r>
          </a:p>
          <a:p>
            <a:pPr>
              <a:buNone/>
            </a:pPr>
            <a:r>
              <a:rPr lang="en-ZA" sz="4400" dirty="0" smtClean="0"/>
              <a:t/>
            </a:r>
            <a:br>
              <a:rPr lang="en-ZA" sz="4400" dirty="0" smtClean="0"/>
            </a:br>
            <a:endParaRPr lang="en-ZA" sz="4400" dirty="0" smtClean="0"/>
          </a:p>
          <a:p>
            <a:pPr>
              <a:buNone/>
            </a:pPr>
            <a:endParaRPr lang="en-ZA" sz="44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Marriage</a:t>
            </a:r>
            <a:endParaRPr lang="en-ZA" dirty="0"/>
          </a:p>
        </p:txBody>
      </p:sp>
      <p:sp>
        <p:nvSpPr>
          <p:cNvPr id="3" name="Content Placeholder 2"/>
          <p:cNvSpPr>
            <a:spLocks noGrp="1"/>
          </p:cNvSpPr>
          <p:nvPr>
            <p:ph idx="1"/>
          </p:nvPr>
        </p:nvSpPr>
        <p:spPr/>
        <p:txBody>
          <a:bodyPr>
            <a:normAutofit/>
          </a:bodyPr>
          <a:lstStyle/>
          <a:p>
            <a:pPr>
              <a:buNone/>
            </a:pPr>
            <a:r>
              <a:rPr lang="en-ZA" sz="4400" dirty="0" smtClean="0"/>
              <a:t>Matthew 24:36</a:t>
            </a:r>
          </a:p>
          <a:p>
            <a:pPr>
              <a:buNone/>
            </a:pPr>
            <a:r>
              <a:rPr lang="en-ZA" sz="4400" b="1" baseline="30000" dirty="0" smtClean="0"/>
              <a:t>36</a:t>
            </a:r>
            <a:r>
              <a:rPr lang="en-ZA" sz="4400" b="1" baseline="30000" dirty="0"/>
              <a:t> </a:t>
            </a:r>
            <a:r>
              <a:rPr lang="en-ZA" sz="4400" dirty="0"/>
              <a:t>“But concerning that day and hour no one knows, not even the angels of heaven, nor the Son</a:t>
            </a:r>
            <a:r>
              <a:rPr lang="en-ZA" sz="4400" dirty="0" smtClean="0"/>
              <a:t>,</a:t>
            </a:r>
            <a:r>
              <a:rPr lang="en-ZA" sz="4400" dirty="0"/>
              <a:t> but the Father only.</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Marriage</a:t>
            </a:r>
            <a:endParaRPr lang="en-ZA" dirty="0"/>
          </a:p>
        </p:txBody>
      </p:sp>
      <p:sp>
        <p:nvSpPr>
          <p:cNvPr id="3" name="Content Placeholder 2"/>
          <p:cNvSpPr>
            <a:spLocks noGrp="1"/>
          </p:cNvSpPr>
          <p:nvPr>
            <p:ph idx="1"/>
          </p:nvPr>
        </p:nvSpPr>
        <p:spPr/>
        <p:txBody>
          <a:bodyPr>
            <a:normAutofit lnSpcReduction="10000"/>
          </a:bodyPr>
          <a:lstStyle/>
          <a:p>
            <a:pPr>
              <a:buNone/>
            </a:pPr>
            <a:r>
              <a:rPr lang="en-ZA" sz="4400" dirty="0" smtClean="0"/>
              <a:t>Revelation 16:15</a:t>
            </a:r>
          </a:p>
          <a:p>
            <a:pPr>
              <a:buNone/>
            </a:pPr>
            <a:r>
              <a:rPr lang="en-ZA" sz="4400" b="1" baseline="30000" dirty="0" smtClean="0"/>
              <a:t>15</a:t>
            </a:r>
            <a:r>
              <a:rPr lang="en-ZA" sz="4400" b="1" baseline="30000" dirty="0"/>
              <a:t> </a:t>
            </a:r>
            <a:r>
              <a:rPr lang="en-ZA" sz="4400" dirty="0" smtClean="0"/>
              <a:t>“</a:t>
            </a:r>
            <a:r>
              <a:rPr lang="en-ZA" sz="4400" dirty="0"/>
              <a:t>Behold, I am coming like a thief! Blessed is the one who stays awake, keeping his garments on, that he may not go about naked and be seen exposed</a:t>
            </a:r>
            <a:r>
              <a:rPr lang="en-ZA" sz="4400" dirty="0" smtClean="0"/>
              <a:t>!”</a:t>
            </a:r>
            <a:endParaRPr lang="en-ZA" sz="44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lstStyle/>
          <a:p>
            <a:r>
              <a:rPr lang="en-ZA" dirty="0" smtClean="0"/>
              <a:t>The Marriage</a:t>
            </a:r>
            <a:endParaRPr lang="en-ZA" dirty="0"/>
          </a:p>
        </p:txBody>
      </p:sp>
      <p:sp>
        <p:nvSpPr>
          <p:cNvPr id="3" name="Content Placeholder 2"/>
          <p:cNvSpPr>
            <a:spLocks noGrp="1"/>
          </p:cNvSpPr>
          <p:nvPr>
            <p:ph idx="1"/>
          </p:nvPr>
        </p:nvSpPr>
        <p:spPr>
          <a:xfrm>
            <a:off x="0" y="908720"/>
            <a:ext cx="8892480" cy="5949280"/>
          </a:xfrm>
        </p:spPr>
        <p:txBody>
          <a:bodyPr>
            <a:noAutofit/>
          </a:bodyPr>
          <a:lstStyle/>
          <a:p>
            <a:pPr>
              <a:buNone/>
            </a:pPr>
            <a:r>
              <a:rPr lang="en-ZA" sz="4300" dirty="0" smtClean="0"/>
              <a:t>Isaiah 61:10</a:t>
            </a:r>
          </a:p>
          <a:p>
            <a:pPr>
              <a:buNone/>
            </a:pPr>
            <a:r>
              <a:rPr lang="en-ZA" sz="4200" b="1" baseline="30000" dirty="0" smtClean="0"/>
              <a:t>10</a:t>
            </a:r>
            <a:r>
              <a:rPr lang="en-ZA" sz="4200" b="1" baseline="30000" dirty="0"/>
              <a:t> </a:t>
            </a:r>
            <a:r>
              <a:rPr lang="en-ZA" sz="4200" dirty="0"/>
              <a:t>I will greatly rejoice in the </a:t>
            </a:r>
            <a:r>
              <a:rPr lang="en-ZA" sz="4200" cap="small" dirty="0"/>
              <a:t>Lord</a:t>
            </a:r>
            <a:r>
              <a:rPr lang="en-ZA" sz="4200" dirty="0" smtClean="0"/>
              <a:t>; my soul shall exult in my God, for He has</a:t>
            </a:r>
            <a:br>
              <a:rPr lang="en-ZA" sz="4200" dirty="0" smtClean="0"/>
            </a:br>
            <a:r>
              <a:rPr lang="en-ZA" sz="4200" dirty="0"/>
              <a:t> </a:t>
            </a:r>
            <a:r>
              <a:rPr lang="en-ZA" sz="4200" dirty="0" smtClean="0"/>
              <a:t>clothed me with the garments of </a:t>
            </a:r>
            <a:br>
              <a:rPr lang="en-ZA" sz="4200" dirty="0" smtClean="0"/>
            </a:br>
            <a:r>
              <a:rPr lang="en-ZA" sz="4200" dirty="0" smtClean="0"/>
              <a:t>salvation; He has covered me with the robe of righteousness, as a </a:t>
            </a:r>
            <a:br>
              <a:rPr lang="en-ZA" sz="4200" dirty="0" smtClean="0"/>
            </a:br>
            <a:r>
              <a:rPr lang="en-ZA" sz="4200" dirty="0"/>
              <a:t> </a:t>
            </a:r>
            <a:r>
              <a:rPr lang="en-ZA" sz="4200" dirty="0" smtClean="0"/>
              <a:t>bridegroom decks </a:t>
            </a:r>
            <a:r>
              <a:rPr lang="en-ZA" sz="4200" dirty="0"/>
              <a:t>himself like a priest with a beautiful headdress</a:t>
            </a:r>
            <a:r>
              <a:rPr lang="en-ZA" sz="4200" dirty="0" smtClean="0"/>
              <a:t>, and as a bride adorns herself with </a:t>
            </a:r>
            <a:r>
              <a:rPr lang="en-ZA" sz="4200" dirty="0"/>
              <a:t>her jewels.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ZA" sz="6000" dirty="0" smtClean="0"/>
              <a:t>Our Part is to be Ready</a:t>
            </a:r>
            <a:endParaRPr lang="en-ZA" sz="6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Luke 12:22-40</a:t>
            </a:r>
            <a:endParaRPr lang="en-ZA" dirty="0"/>
          </a:p>
        </p:txBody>
      </p:sp>
      <p:sp>
        <p:nvSpPr>
          <p:cNvPr id="3" name="Content Placeholder 2"/>
          <p:cNvSpPr>
            <a:spLocks noGrp="1"/>
          </p:cNvSpPr>
          <p:nvPr>
            <p:ph idx="1"/>
          </p:nvPr>
        </p:nvSpPr>
        <p:spPr>
          <a:xfrm>
            <a:off x="457200" y="1600200"/>
            <a:ext cx="8229600" cy="5257800"/>
          </a:xfrm>
        </p:spPr>
        <p:txBody>
          <a:bodyPr>
            <a:normAutofit lnSpcReduction="10000"/>
          </a:bodyPr>
          <a:lstStyle/>
          <a:p>
            <a:pPr>
              <a:buNone/>
            </a:pPr>
            <a:r>
              <a:rPr lang="en-ZA" dirty="0" smtClean="0"/>
              <a:t> </a:t>
            </a:r>
            <a:r>
              <a:rPr lang="en-ZA" sz="4400" b="1" baseline="30000" dirty="0" smtClean="0"/>
              <a:t>24 </a:t>
            </a:r>
            <a:r>
              <a:rPr lang="en-ZA" sz="4400" dirty="0" smtClean="0"/>
              <a:t>Consider the ravens: they neither sow nor reap, they have neither storehouse nor barn, and yet God feeds them. Of how much more value are you than the birds! </a:t>
            </a:r>
            <a:r>
              <a:rPr lang="en-ZA" sz="4400" b="1" baseline="30000" dirty="0" smtClean="0"/>
              <a:t>25 </a:t>
            </a:r>
            <a:r>
              <a:rPr lang="en-ZA" sz="4400" dirty="0" smtClean="0"/>
              <a:t>And which of you by being anxious can add a single hour to his span of life</a:t>
            </a:r>
            <a:r>
              <a:rPr lang="en-ZA" sz="4400" dirty="0" smtClean="0"/>
              <a:t>?</a:t>
            </a:r>
            <a:r>
              <a:rPr lang="en-ZA" sz="4400" dirty="0" smtClean="0"/>
              <a:t> </a:t>
            </a:r>
            <a:endParaRPr lang="en-ZA" sz="4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lstStyle/>
          <a:p>
            <a:r>
              <a:rPr lang="en-ZA" dirty="0" smtClean="0"/>
              <a:t>Luke 12:22-40</a:t>
            </a:r>
            <a:endParaRPr lang="en-ZA" dirty="0"/>
          </a:p>
        </p:txBody>
      </p:sp>
      <p:sp>
        <p:nvSpPr>
          <p:cNvPr id="3" name="Content Placeholder 2"/>
          <p:cNvSpPr>
            <a:spLocks noGrp="1"/>
          </p:cNvSpPr>
          <p:nvPr>
            <p:ph idx="1"/>
          </p:nvPr>
        </p:nvSpPr>
        <p:spPr>
          <a:xfrm>
            <a:off x="323528" y="1196752"/>
            <a:ext cx="8229600" cy="5445224"/>
          </a:xfrm>
        </p:spPr>
        <p:txBody>
          <a:bodyPr>
            <a:noAutofit/>
          </a:bodyPr>
          <a:lstStyle/>
          <a:p>
            <a:pPr>
              <a:buNone/>
            </a:pPr>
            <a:r>
              <a:rPr lang="en-ZA" sz="4400" b="1" baseline="30000" dirty="0" smtClean="0"/>
              <a:t>26 </a:t>
            </a:r>
            <a:r>
              <a:rPr lang="en-ZA" sz="4400" dirty="0" smtClean="0"/>
              <a:t>If then you are not able to do as small a thing as that, why are you anxious about the </a:t>
            </a:r>
            <a:r>
              <a:rPr lang="en-ZA" sz="4400" dirty="0" smtClean="0"/>
              <a:t>rest?</a:t>
            </a:r>
          </a:p>
          <a:p>
            <a:pPr>
              <a:buNone/>
            </a:pPr>
            <a:r>
              <a:rPr lang="en-ZA" sz="4400" b="1" baseline="30000" dirty="0" smtClean="0"/>
              <a:t>27</a:t>
            </a:r>
            <a:r>
              <a:rPr lang="en-ZA" sz="4400" b="1" baseline="30000" dirty="0" smtClean="0"/>
              <a:t> </a:t>
            </a:r>
            <a:r>
              <a:rPr lang="en-ZA" sz="4400" dirty="0" smtClean="0"/>
              <a:t>Consider the lilies, how they grow: they neither toil nor spin</a:t>
            </a:r>
            <a:r>
              <a:rPr lang="en-ZA" sz="4400" dirty="0" smtClean="0"/>
              <a:t>,</a:t>
            </a:r>
            <a:r>
              <a:rPr lang="en-ZA" sz="4400" dirty="0" smtClean="0"/>
              <a:t> yet I tell you, even Solomon in all his glory was not arrayed like one of these. </a:t>
            </a:r>
            <a:endParaRPr lang="en-ZA" sz="4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Luke 12:22-40</a:t>
            </a:r>
            <a:endParaRPr lang="en-ZA" dirty="0"/>
          </a:p>
        </p:txBody>
      </p:sp>
      <p:sp>
        <p:nvSpPr>
          <p:cNvPr id="3" name="Content Placeholder 2"/>
          <p:cNvSpPr>
            <a:spLocks noGrp="1"/>
          </p:cNvSpPr>
          <p:nvPr>
            <p:ph idx="1"/>
          </p:nvPr>
        </p:nvSpPr>
        <p:spPr/>
        <p:txBody>
          <a:bodyPr>
            <a:normAutofit/>
          </a:bodyPr>
          <a:lstStyle/>
          <a:p>
            <a:pPr>
              <a:buNone/>
            </a:pPr>
            <a:r>
              <a:rPr lang="en-ZA" sz="4400" b="1" baseline="30000" dirty="0" smtClean="0"/>
              <a:t>28 </a:t>
            </a:r>
            <a:r>
              <a:rPr lang="en-ZA" sz="4400" dirty="0" smtClean="0"/>
              <a:t>But if God so clothes the grass, which is alive in the field today, and tomorrow is thrown into the oven, how much more will </a:t>
            </a:r>
            <a:r>
              <a:rPr lang="en-ZA" sz="4400" dirty="0" smtClean="0"/>
              <a:t>He </a:t>
            </a:r>
            <a:r>
              <a:rPr lang="en-ZA" sz="4400" dirty="0" smtClean="0"/>
              <a:t>clothe you, O you of little faith!</a:t>
            </a:r>
            <a:r>
              <a:rPr lang="en-ZA" dirty="0" smtClean="0"/>
              <a:t> </a:t>
            </a:r>
            <a:endParaRPr lang="en-ZA"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Luke 12:22-40</a:t>
            </a:r>
            <a:endParaRPr lang="en-ZA" dirty="0"/>
          </a:p>
        </p:txBody>
      </p:sp>
      <p:sp>
        <p:nvSpPr>
          <p:cNvPr id="3" name="Content Placeholder 2"/>
          <p:cNvSpPr>
            <a:spLocks noGrp="1"/>
          </p:cNvSpPr>
          <p:nvPr>
            <p:ph idx="1"/>
          </p:nvPr>
        </p:nvSpPr>
        <p:spPr/>
        <p:txBody>
          <a:bodyPr>
            <a:normAutofit/>
          </a:bodyPr>
          <a:lstStyle/>
          <a:p>
            <a:pPr>
              <a:buNone/>
            </a:pPr>
            <a:r>
              <a:rPr lang="en-ZA" sz="4400" b="1" baseline="30000" dirty="0" smtClean="0"/>
              <a:t>29 </a:t>
            </a:r>
            <a:r>
              <a:rPr lang="en-ZA" sz="4400" dirty="0" smtClean="0"/>
              <a:t>And do not seek what you are to eat and what you are to drink, nor be worried. </a:t>
            </a:r>
            <a:r>
              <a:rPr lang="en-ZA" sz="4400" b="1" baseline="30000" dirty="0" smtClean="0"/>
              <a:t>30 </a:t>
            </a:r>
            <a:r>
              <a:rPr lang="en-ZA" sz="4400" dirty="0" smtClean="0"/>
              <a:t>For all the nations of the world seek after these things, and your Father knows that you need them.</a:t>
            </a:r>
            <a:r>
              <a:rPr lang="en-ZA" dirty="0" smtClean="0"/>
              <a:t> </a:t>
            </a:r>
            <a:endParaRPr lang="en-ZA"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Luke 12:22-40</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p>
            <a:pPr>
              <a:buNone/>
            </a:pPr>
            <a:r>
              <a:rPr lang="en-ZA" sz="4400" b="1" baseline="30000" dirty="0" smtClean="0"/>
              <a:t>31 </a:t>
            </a:r>
            <a:r>
              <a:rPr lang="en-ZA" sz="4400" dirty="0" smtClean="0"/>
              <a:t>Instead, seek H</a:t>
            </a:r>
            <a:r>
              <a:rPr lang="en-ZA" sz="4400" dirty="0" smtClean="0"/>
              <a:t>is</a:t>
            </a:r>
            <a:r>
              <a:rPr lang="en-ZA" sz="4400" dirty="0" smtClean="0"/>
              <a:t> kingdom, and these things will be added to you.</a:t>
            </a:r>
          </a:p>
          <a:p>
            <a:pPr>
              <a:buNone/>
            </a:pPr>
            <a:r>
              <a:rPr lang="en-ZA" sz="4400" b="1" baseline="30000" dirty="0" smtClean="0"/>
              <a:t>32 </a:t>
            </a:r>
            <a:r>
              <a:rPr lang="en-ZA" sz="4400" dirty="0" smtClean="0"/>
              <a:t>“Fear not, little flock, for it is your Father's good pleasure to give you the kingdom</a:t>
            </a:r>
            <a:r>
              <a:rPr lang="en-ZA" sz="4400" dirty="0" smtClean="0"/>
              <a:t>. </a:t>
            </a:r>
            <a:r>
              <a:rPr lang="en-ZA" sz="4400" b="1" baseline="30000" dirty="0" smtClean="0"/>
              <a:t>33 </a:t>
            </a:r>
            <a:r>
              <a:rPr lang="en-ZA" sz="4400" dirty="0" smtClean="0"/>
              <a:t>Sell your possessions, and give to the needy. </a:t>
            </a:r>
          </a:p>
          <a:p>
            <a:pPr>
              <a:buNone/>
            </a:pPr>
            <a:endParaRPr lang="en-Z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Luke 12:22-40</a:t>
            </a:r>
            <a:endParaRPr lang="en-ZA" dirty="0"/>
          </a:p>
        </p:txBody>
      </p:sp>
      <p:sp>
        <p:nvSpPr>
          <p:cNvPr id="3" name="Content Placeholder 2"/>
          <p:cNvSpPr>
            <a:spLocks noGrp="1"/>
          </p:cNvSpPr>
          <p:nvPr>
            <p:ph idx="1"/>
          </p:nvPr>
        </p:nvSpPr>
        <p:spPr>
          <a:xfrm>
            <a:off x="457200" y="1600200"/>
            <a:ext cx="8229600" cy="5257800"/>
          </a:xfrm>
        </p:spPr>
        <p:txBody>
          <a:bodyPr>
            <a:normAutofit lnSpcReduction="10000"/>
          </a:bodyPr>
          <a:lstStyle/>
          <a:p>
            <a:pPr>
              <a:buNone/>
            </a:pPr>
            <a:r>
              <a:rPr lang="en-ZA" dirty="0" smtClean="0"/>
              <a:t> </a:t>
            </a:r>
            <a:r>
              <a:rPr lang="en-ZA" dirty="0" smtClean="0"/>
              <a:t>  </a:t>
            </a:r>
            <a:r>
              <a:rPr lang="en-ZA" sz="4400" dirty="0" smtClean="0"/>
              <a:t>Provide </a:t>
            </a:r>
            <a:r>
              <a:rPr lang="en-ZA" sz="4400" dirty="0" smtClean="0"/>
              <a:t>yourselves with moneybags that do not grow old, with a treasure in the heavens that does not fail, where no thief approaches and no moth destroys. </a:t>
            </a:r>
            <a:r>
              <a:rPr lang="en-ZA" sz="4400" b="1" baseline="30000" dirty="0" smtClean="0"/>
              <a:t>34 </a:t>
            </a:r>
            <a:r>
              <a:rPr lang="en-ZA" sz="4400" dirty="0" smtClean="0"/>
              <a:t>For where your treasure is, there will your heart be also.</a:t>
            </a:r>
            <a:endParaRPr lang="en-ZA" sz="4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Luke 12:35-40</a:t>
            </a:r>
            <a:endParaRPr lang="en-ZA" dirty="0"/>
          </a:p>
        </p:txBody>
      </p:sp>
      <p:sp>
        <p:nvSpPr>
          <p:cNvPr id="3" name="Content Placeholder 2"/>
          <p:cNvSpPr>
            <a:spLocks noGrp="1"/>
          </p:cNvSpPr>
          <p:nvPr>
            <p:ph idx="1"/>
          </p:nvPr>
        </p:nvSpPr>
        <p:spPr>
          <a:xfrm>
            <a:off x="457200" y="1268760"/>
            <a:ext cx="8229600" cy="5589240"/>
          </a:xfrm>
        </p:spPr>
        <p:txBody>
          <a:bodyPr>
            <a:normAutofit/>
          </a:bodyPr>
          <a:lstStyle/>
          <a:p>
            <a:pPr>
              <a:buNone/>
            </a:pPr>
            <a:r>
              <a:rPr lang="en-ZA" dirty="0" smtClean="0"/>
              <a:t> </a:t>
            </a:r>
            <a:r>
              <a:rPr lang="en-ZA" sz="4400" b="1" baseline="30000" dirty="0"/>
              <a:t>35 </a:t>
            </a:r>
            <a:r>
              <a:rPr lang="en-ZA" sz="4400" dirty="0"/>
              <a:t>“Stay dressed for </a:t>
            </a:r>
            <a:r>
              <a:rPr lang="en-ZA" sz="4400" dirty="0" smtClean="0"/>
              <a:t>action </a:t>
            </a:r>
            <a:r>
              <a:rPr lang="en-ZA" sz="4400" dirty="0" smtClean="0"/>
              <a:t>and keep </a:t>
            </a:r>
            <a:r>
              <a:rPr lang="en-ZA" sz="4400" dirty="0"/>
              <a:t>your lamps </a:t>
            </a:r>
            <a:r>
              <a:rPr lang="en-ZA" sz="4400" dirty="0" smtClean="0"/>
              <a:t>burning</a:t>
            </a:r>
            <a:r>
              <a:rPr lang="en-ZA" sz="4400" dirty="0"/>
              <a:t>, </a:t>
            </a:r>
            <a:r>
              <a:rPr lang="en-ZA" sz="4400" b="1" baseline="30000" dirty="0"/>
              <a:t>36 </a:t>
            </a:r>
            <a:r>
              <a:rPr lang="en-ZA" sz="4400" dirty="0"/>
              <a:t>and be like men who are waiting for their master to come home from the wedding feast, so that they may open the door to him at once when he comes </a:t>
            </a:r>
            <a:r>
              <a:rPr lang="en-ZA" sz="4400" dirty="0" smtClean="0"/>
              <a:t>and knocks.</a:t>
            </a:r>
            <a:r>
              <a:rPr lang="en-ZA" sz="4400" dirty="0"/>
              <a:t>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259</TotalTime>
  <Words>141</Words>
  <Application>Microsoft Office PowerPoint</Application>
  <PresentationFormat>On-screen Show (4:3)</PresentationFormat>
  <Paragraphs>70</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Our Part is to be Ready</vt:lpstr>
      <vt:lpstr>Luke 12:22-40</vt:lpstr>
      <vt:lpstr>Luke 12:22-40</vt:lpstr>
      <vt:lpstr>Luke 12:22-40</vt:lpstr>
      <vt:lpstr>Luke 12:22-40</vt:lpstr>
      <vt:lpstr>Luke 12:22-40</vt:lpstr>
      <vt:lpstr>Luke 12:22-40</vt:lpstr>
      <vt:lpstr>Luke 12:22-40</vt:lpstr>
      <vt:lpstr>Luke 12:35-40</vt:lpstr>
      <vt:lpstr>Luke 12:35-40</vt:lpstr>
      <vt:lpstr>Luke 12:35-40</vt:lpstr>
      <vt:lpstr>Luke 12:35-40</vt:lpstr>
      <vt:lpstr>Just two little requirements:</vt:lpstr>
      <vt:lpstr>Just two little requirements:</vt:lpstr>
      <vt:lpstr>Isaiah 55:8-9</vt:lpstr>
      <vt:lpstr>The Proposal</vt:lpstr>
      <vt:lpstr>The Proposal</vt:lpstr>
      <vt:lpstr>The Proposal</vt:lpstr>
      <vt:lpstr>The Betrothal</vt:lpstr>
      <vt:lpstr>The Betrothal</vt:lpstr>
      <vt:lpstr>The Betrothal</vt:lpstr>
      <vt:lpstr>The Betrothal</vt:lpstr>
      <vt:lpstr>The Betrothal</vt:lpstr>
      <vt:lpstr>The Marriage</vt:lpstr>
      <vt:lpstr>The Marriage</vt:lpstr>
      <vt:lpstr>The Marriage</vt:lpstr>
      <vt:lpstr>The Marriage</vt:lpstr>
      <vt:lpstr>Our Part is to be Ready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Our Part is to be Ready</dc:title>
  <dc:creator>Office</dc:creator>
  <cp:lastModifiedBy>Office</cp:lastModifiedBy>
  <cp:revision>23</cp:revision>
  <dcterms:created xsi:type="dcterms:W3CDTF">2020-02-18T15:39:41Z</dcterms:created>
  <dcterms:modified xsi:type="dcterms:W3CDTF">2020-02-19T16:05:22Z</dcterms:modified>
</cp:coreProperties>
</file>