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64" r:id="rId5"/>
    <p:sldId id="260" r:id="rId6"/>
    <p:sldId id="262" r:id="rId7"/>
    <p:sldId id="263" r:id="rId8"/>
    <p:sldId id="274" r:id="rId9"/>
    <p:sldId id="273" r:id="rId10"/>
    <p:sldId id="266" r:id="rId11"/>
    <p:sldId id="267" r:id="rId12"/>
    <p:sldId id="275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31101-004F-4EFD-BEE8-845EEC1BD276}" type="datetimeFigureOut">
              <a:rPr lang="en-ZA" smtClean="0"/>
              <a:pPr/>
              <a:t>2020/02/12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2B1EB-00A7-4CA4-8522-31ABEE705DFA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Isaiah 55:9-11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ZA" sz="4400" b="1" baseline="30000" dirty="0"/>
              <a:t>9 </a:t>
            </a:r>
            <a:r>
              <a:rPr lang="en-ZA" sz="4400" dirty="0"/>
              <a:t>For just as the heavens are higher than the earth,</a:t>
            </a:r>
            <a:br>
              <a:rPr lang="en-ZA" sz="4400" dirty="0"/>
            </a:br>
            <a:r>
              <a:rPr lang="en-ZA" sz="4400" dirty="0" smtClean="0"/>
              <a:t>so My </a:t>
            </a:r>
            <a:r>
              <a:rPr lang="en-ZA" sz="4400" dirty="0"/>
              <a:t>ways are higher than your </a:t>
            </a:r>
            <a:r>
              <a:rPr lang="en-ZA" sz="4400" dirty="0" smtClean="0"/>
              <a:t>ways</a:t>
            </a:r>
            <a:r>
              <a:rPr lang="en-ZA" sz="4400" dirty="0"/>
              <a:t> and </a:t>
            </a:r>
            <a:endParaRPr lang="en-ZA" sz="4400" dirty="0" smtClean="0"/>
          </a:p>
          <a:p>
            <a:pPr>
              <a:buNone/>
            </a:pPr>
            <a:r>
              <a:rPr lang="en-ZA" sz="4400" dirty="0"/>
              <a:t> </a:t>
            </a:r>
            <a:r>
              <a:rPr lang="en-ZA" sz="4400" dirty="0" smtClean="0"/>
              <a:t>  My </a:t>
            </a:r>
            <a:r>
              <a:rPr lang="en-ZA" sz="4400" dirty="0"/>
              <a:t>thoughts higher than your thoughts.</a:t>
            </a:r>
          </a:p>
          <a:p>
            <a:pPr>
              <a:buNone/>
            </a:pP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God’s part in His mission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4400" dirty="0" smtClean="0"/>
              <a:t>  His deep love for people</a:t>
            </a:r>
          </a:p>
          <a:p>
            <a:r>
              <a:rPr lang="en-ZA" sz="4400" dirty="0" smtClean="0"/>
              <a:t>  His limitless authority</a:t>
            </a:r>
          </a:p>
          <a:p>
            <a:pPr>
              <a:buNone/>
            </a:pPr>
            <a:r>
              <a:rPr lang="en-ZA" dirty="0" smtClean="0"/>
              <a:t> 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God’s part in His mission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4400" dirty="0" smtClean="0"/>
              <a:t>  His deep love for people</a:t>
            </a:r>
          </a:p>
          <a:p>
            <a:r>
              <a:rPr lang="en-ZA" sz="4400" dirty="0" smtClean="0"/>
              <a:t>  His limitless authority</a:t>
            </a:r>
          </a:p>
          <a:p>
            <a:r>
              <a:rPr lang="en-ZA" sz="4400" dirty="0" smtClean="0"/>
              <a:t>  His great power </a:t>
            </a:r>
            <a:endParaRPr lang="en-Z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God’s Word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dirty="0" smtClean="0"/>
              <a:t>God’s Word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4400" dirty="0" smtClean="0"/>
              <a:t>The heavens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God’s Word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4400" dirty="0" smtClean="0"/>
              <a:t>The heavens</a:t>
            </a:r>
          </a:p>
          <a:p>
            <a:r>
              <a:rPr lang="en-ZA" sz="4400" dirty="0" smtClean="0"/>
              <a:t>The written Word</a:t>
            </a:r>
            <a:endParaRPr lang="en-Z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God’s Word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4400" dirty="0" smtClean="0"/>
              <a:t>The heavens</a:t>
            </a:r>
          </a:p>
          <a:p>
            <a:r>
              <a:rPr lang="en-ZA" sz="4400" dirty="0" smtClean="0"/>
              <a:t>The written Word</a:t>
            </a:r>
          </a:p>
          <a:p>
            <a:r>
              <a:rPr lang="en-ZA" sz="4400" dirty="0" smtClean="0"/>
              <a:t>Jesus … the living Word</a:t>
            </a:r>
            <a:endParaRPr lang="en-Z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God’s Word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4400" dirty="0" smtClean="0"/>
              <a:t>The heavens</a:t>
            </a:r>
          </a:p>
          <a:p>
            <a:r>
              <a:rPr lang="en-ZA" sz="4400" dirty="0" smtClean="0"/>
              <a:t>The written Word</a:t>
            </a:r>
          </a:p>
          <a:p>
            <a:r>
              <a:rPr lang="en-ZA" sz="4400" dirty="0" smtClean="0"/>
              <a:t>Jesus … the living Word</a:t>
            </a:r>
          </a:p>
          <a:p>
            <a:r>
              <a:rPr lang="en-ZA" sz="4400" dirty="0" smtClean="0"/>
              <a:t>The Church … His letter</a:t>
            </a:r>
            <a:endParaRPr lang="en-Z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ZA" sz="4400" b="1" baseline="30000" dirty="0" smtClean="0"/>
              <a:t>11 </a:t>
            </a:r>
            <a:r>
              <a:rPr lang="en-ZA" sz="4400" dirty="0" smtClean="0"/>
              <a:t>It is the same with </a:t>
            </a:r>
            <a:r>
              <a:rPr lang="en-ZA" sz="4400" dirty="0" smtClean="0">
                <a:solidFill>
                  <a:srgbClr val="FFFF00"/>
                </a:solidFill>
              </a:rPr>
              <a:t>My word</a:t>
            </a:r>
            <a:r>
              <a:rPr lang="en-ZA" sz="4400" dirty="0" smtClean="0"/>
              <a:t>.</a:t>
            </a:r>
            <a:br>
              <a:rPr lang="en-ZA" sz="4400" dirty="0" smtClean="0"/>
            </a:br>
            <a:r>
              <a:rPr lang="en-ZA" sz="4400" dirty="0" smtClean="0"/>
              <a:t> </a:t>
            </a:r>
            <a:r>
              <a:rPr lang="en-ZA" sz="4400" dirty="0" smtClean="0">
                <a:solidFill>
                  <a:srgbClr val="FFFF00"/>
                </a:solidFill>
              </a:rPr>
              <a:t>I send it out</a:t>
            </a:r>
            <a:r>
              <a:rPr lang="en-ZA" sz="4400" dirty="0" smtClean="0"/>
              <a:t>, and it always  produces fruit.</a:t>
            </a:r>
            <a:br>
              <a:rPr lang="en-ZA" sz="4400" dirty="0" smtClean="0"/>
            </a:br>
            <a:r>
              <a:rPr lang="en-ZA" sz="4400" dirty="0" smtClean="0"/>
              <a:t>It will accomplish all </a:t>
            </a:r>
            <a:r>
              <a:rPr lang="en-ZA" sz="4400" dirty="0" smtClean="0">
                <a:solidFill>
                  <a:srgbClr val="FFFF00"/>
                </a:solidFill>
              </a:rPr>
              <a:t>I want it to</a:t>
            </a:r>
            <a:r>
              <a:rPr lang="en-ZA" sz="4400" dirty="0" smtClean="0"/>
              <a:t>,</a:t>
            </a:r>
            <a:br>
              <a:rPr lang="en-ZA" sz="4400" dirty="0" smtClean="0"/>
            </a:br>
            <a:r>
              <a:rPr lang="en-ZA" sz="4400" dirty="0" smtClean="0"/>
              <a:t>and it will prosper everywhere </a:t>
            </a:r>
            <a:r>
              <a:rPr lang="en-ZA" sz="4400" dirty="0" smtClean="0">
                <a:solidFill>
                  <a:srgbClr val="FFFF00"/>
                </a:solidFill>
              </a:rPr>
              <a:t>I send it.</a:t>
            </a:r>
            <a:endParaRPr lang="en-ZA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Isaiah 55:9-11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ZA" sz="4400" b="1" baseline="30000" dirty="0" smtClean="0"/>
              <a:t>10 </a:t>
            </a:r>
            <a:r>
              <a:rPr lang="en-ZA" sz="4400" dirty="0" smtClean="0"/>
              <a:t>“The rain and snow come down from the heavens and stay on the ground to water the earth.</a:t>
            </a:r>
            <a:br>
              <a:rPr lang="en-ZA" sz="4400" dirty="0" smtClean="0"/>
            </a:br>
            <a:r>
              <a:rPr lang="en-ZA" sz="4400" dirty="0" smtClean="0"/>
              <a:t>They cause the grain to grow, producing seed for the farmer and bread for the hungry.</a:t>
            </a:r>
            <a:br>
              <a:rPr lang="en-ZA" sz="4400" dirty="0" smtClean="0"/>
            </a:br>
            <a:endParaRPr lang="en-ZA" sz="4400" dirty="0" smtClean="0"/>
          </a:p>
          <a:p>
            <a:pPr>
              <a:buNone/>
            </a:pP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Isaiah 55:9-11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ZA" sz="4400" b="1" baseline="30000" dirty="0" smtClean="0"/>
              <a:t>11 </a:t>
            </a:r>
            <a:r>
              <a:rPr lang="en-ZA" sz="4400" dirty="0" smtClean="0"/>
              <a:t>It is the same with my word.</a:t>
            </a:r>
            <a:br>
              <a:rPr lang="en-ZA" sz="4400" dirty="0" smtClean="0"/>
            </a:br>
            <a:r>
              <a:rPr lang="en-ZA" sz="4400" dirty="0" smtClean="0"/>
              <a:t> I send it out, and it always  produces fruit.</a:t>
            </a:r>
            <a:br>
              <a:rPr lang="en-ZA" sz="4400" dirty="0" smtClean="0"/>
            </a:br>
            <a:r>
              <a:rPr lang="en-ZA" sz="4400" dirty="0" smtClean="0"/>
              <a:t>It will accomplish all I want it to,</a:t>
            </a:r>
            <a:br>
              <a:rPr lang="en-ZA" sz="4400" dirty="0" smtClean="0"/>
            </a:br>
            <a:r>
              <a:rPr lang="en-ZA" sz="4400" dirty="0" smtClean="0"/>
              <a:t>and it will prosper everywhere I send it.</a:t>
            </a:r>
            <a:endParaRPr lang="en-ZA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4400" dirty="0" smtClean="0"/>
              <a:t>God’s ways</a:t>
            </a:r>
          </a:p>
          <a:p>
            <a:r>
              <a:rPr lang="en-ZA" sz="4400" dirty="0" smtClean="0"/>
              <a:t>God’s thoughts</a:t>
            </a:r>
          </a:p>
          <a:p>
            <a:r>
              <a:rPr lang="en-ZA" sz="4400" dirty="0" smtClean="0"/>
              <a:t>God’s Word</a:t>
            </a:r>
          </a:p>
          <a:p>
            <a:r>
              <a:rPr lang="en-ZA" sz="4400" dirty="0" smtClean="0"/>
              <a:t>God’s desires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Isaiah 55:9-11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ZA" sz="4400" b="1" baseline="30000" dirty="0"/>
              <a:t>9 </a:t>
            </a:r>
            <a:r>
              <a:rPr lang="en-ZA" sz="4400" dirty="0"/>
              <a:t>For just as the heavens are higher than the earth,</a:t>
            </a:r>
            <a:br>
              <a:rPr lang="en-ZA" sz="4400" dirty="0"/>
            </a:br>
            <a:r>
              <a:rPr lang="en-ZA" sz="4400" dirty="0" smtClean="0"/>
              <a:t>so </a:t>
            </a:r>
            <a:r>
              <a:rPr lang="en-ZA" sz="4400" dirty="0" smtClean="0">
                <a:solidFill>
                  <a:srgbClr val="FFFF00"/>
                </a:solidFill>
              </a:rPr>
              <a:t>My </a:t>
            </a:r>
            <a:r>
              <a:rPr lang="en-ZA" sz="4400" dirty="0">
                <a:solidFill>
                  <a:srgbClr val="FFFF00"/>
                </a:solidFill>
              </a:rPr>
              <a:t>ways </a:t>
            </a:r>
            <a:r>
              <a:rPr lang="en-ZA" sz="4400" dirty="0"/>
              <a:t>are higher than your </a:t>
            </a:r>
            <a:r>
              <a:rPr lang="en-ZA" sz="4400" dirty="0" smtClean="0"/>
              <a:t>ways</a:t>
            </a:r>
            <a:r>
              <a:rPr lang="en-ZA" sz="4400" dirty="0"/>
              <a:t> and </a:t>
            </a:r>
            <a:endParaRPr lang="en-ZA" sz="4400" dirty="0" smtClean="0"/>
          </a:p>
          <a:p>
            <a:pPr>
              <a:buNone/>
            </a:pPr>
            <a:r>
              <a:rPr lang="en-ZA" sz="4400" dirty="0"/>
              <a:t> </a:t>
            </a:r>
            <a:r>
              <a:rPr lang="en-ZA" sz="4400" dirty="0" smtClean="0"/>
              <a:t>   </a:t>
            </a:r>
            <a:r>
              <a:rPr lang="en-ZA" sz="4400" dirty="0" smtClean="0">
                <a:solidFill>
                  <a:srgbClr val="FFFF00"/>
                </a:solidFill>
              </a:rPr>
              <a:t>My </a:t>
            </a:r>
            <a:r>
              <a:rPr lang="en-ZA" sz="4400" dirty="0">
                <a:solidFill>
                  <a:srgbClr val="FFFF00"/>
                </a:solidFill>
              </a:rPr>
              <a:t>thoughts </a:t>
            </a:r>
            <a:r>
              <a:rPr lang="en-ZA" sz="4400" dirty="0"/>
              <a:t>higher than your thoughts.</a:t>
            </a:r>
          </a:p>
          <a:p>
            <a:pPr>
              <a:buNone/>
            </a:pP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Isaiah 55:9-11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ZA" sz="4400" b="1" baseline="30000" dirty="0" smtClean="0"/>
              <a:t>10 </a:t>
            </a:r>
            <a:r>
              <a:rPr lang="en-ZA" sz="4400" dirty="0" smtClean="0"/>
              <a:t>“The rain and snow come down from the heavens and stay on the ground to water the earth.</a:t>
            </a:r>
            <a:br>
              <a:rPr lang="en-ZA" sz="4400" dirty="0" smtClean="0"/>
            </a:br>
            <a:r>
              <a:rPr lang="en-ZA" sz="4400" dirty="0" smtClean="0"/>
              <a:t>They cause the grain to grow, producing seed for the farmer and bread for the hungry.</a:t>
            </a:r>
            <a:br>
              <a:rPr lang="en-ZA" sz="4400" dirty="0" smtClean="0"/>
            </a:br>
            <a:endParaRPr lang="en-ZA" sz="4400" dirty="0" smtClean="0"/>
          </a:p>
          <a:p>
            <a:pPr>
              <a:buNone/>
            </a:pP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Isaiah 55:9-11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ZA" sz="4400" b="1" baseline="30000" dirty="0" smtClean="0"/>
              <a:t>11 </a:t>
            </a:r>
            <a:r>
              <a:rPr lang="en-ZA" sz="4400" dirty="0" smtClean="0"/>
              <a:t>It is the same with </a:t>
            </a:r>
            <a:r>
              <a:rPr lang="en-ZA" sz="4400" dirty="0" smtClean="0">
                <a:solidFill>
                  <a:srgbClr val="FFFF00"/>
                </a:solidFill>
              </a:rPr>
              <a:t>My word</a:t>
            </a:r>
            <a:r>
              <a:rPr lang="en-ZA" sz="4400" dirty="0" smtClean="0"/>
              <a:t>.</a:t>
            </a:r>
            <a:br>
              <a:rPr lang="en-ZA" sz="4400" dirty="0" smtClean="0"/>
            </a:br>
            <a:r>
              <a:rPr lang="en-ZA" sz="4400" dirty="0" smtClean="0"/>
              <a:t> </a:t>
            </a:r>
            <a:r>
              <a:rPr lang="en-ZA" sz="4400" dirty="0" smtClean="0">
                <a:solidFill>
                  <a:srgbClr val="FFFF00"/>
                </a:solidFill>
              </a:rPr>
              <a:t>I send it out</a:t>
            </a:r>
            <a:r>
              <a:rPr lang="en-ZA" sz="4400" dirty="0" smtClean="0"/>
              <a:t>, and it always  produces fruit.</a:t>
            </a:r>
            <a:br>
              <a:rPr lang="en-ZA" sz="4400" dirty="0" smtClean="0"/>
            </a:br>
            <a:r>
              <a:rPr lang="en-ZA" sz="4400" dirty="0" smtClean="0"/>
              <a:t>It will accomplish all </a:t>
            </a:r>
            <a:r>
              <a:rPr lang="en-ZA" sz="4400" dirty="0" smtClean="0">
                <a:solidFill>
                  <a:srgbClr val="FFFF00"/>
                </a:solidFill>
              </a:rPr>
              <a:t>I want it to</a:t>
            </a:r>
            <a:r>
              <a:rPr lang="en-ZA" sz="4400" dirty="0" smtClean="0"/>
              <a:t>,</a:t>
            </a:r>
            <a:br>
              <a:rPr lang="en-ZA" sz="4400" dirty="0" smtClean="0"/>
            </a:br>
            <a:r>
              <a:rPr lang="en-ZA" sz="4400" dirty="0" smtClean="0"/>
              <a:t>and it will prosper everywhere </a:t>
            </a:r>
            <a:r>
              <a:rPr lang="en-ZA" sz="4400" dirty="0" smtClean="0">
                <a:solidFill>
                  <a:srgbClr val="FFFF00"/>
                </a:solidFill>
              </a:rPr>
              <a:t>I send it.</a:t>
            </a:r>
            <a:endParaRPr lang="en-ZA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God’s part in His mission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God’s part in His mission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4400" dirty="0" smtClean="0"/>
              <a:t>  His deep love for people</a:t>
            </a:r>
            <a:r>
              <a:rPr lang="en-ZA" dirty="0" smtClean="0"/>
              <a:t> </a:t>
            </a:r>
            <a:endParaRPr lang="en-Z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120</Words>
  <Application>Microsoft Office PowerPoint</Application>
  <PresentationFormat>On-screen Show (4:3)</PresentationFormat>
  <Paragraphs>45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Isaiah 55:9-11</vt:lpstr>
      <vt:lpstr>Isaiah 55:9-11</vt:lpstr>
      <vt:lpstr>Isaiah 55:9-11</vt:lpstr>
      <vt:lpstr>Slide 4</vt:lpstr>
      <vt:lpstr>Isaiah 55:9-11</vt:lpstr>
      <vt:lpstr>Isaiah 55:9-11</vt:lpstr>
      <vt:lpstr>Isaiah 55:9-11</vt:lpstr>
      <vt:lpstr>God’s part in His mission</vt:lpstr>
      <vt:lpstr>God’s part in His mission</vt:lpstr>
      <vt:lpstr>God’s part in His mission</vt:lpstr>
      <vt:lpstr>God’s part in His mission</vt:lpstr>
      <vt:lpstr>God’s Word</vt:lpstr>
      <vt:lpstr>God’s Word</vt:lpstr>
      <vt:lpstr>God’s Word</vt:lpstr>
      <vt:lpstr>God’s Word</vt:lpstr>
      <vt:lpstr>God’s Word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Isaiah 55:9-11</dc:title>
  <dc:creator>Office</dc:creator>
  <cp:lastModifiedBy>Office</cp:lastModifiedBy>
  <cp:revision>12</cp:revision>
  <dcterms:created xsi:type="dcterms:W3CDTF">2020-02-12T10:07:16Z</dcterms:created>
  <dcterms:modified xsi:type="dcterms:W3CDTF">2020-02-12T15:16:11Z</dcterms:modified>
</cp:coreProperties>
</file>