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EA580-8390-4A05-9A5C-436D5BCE63D8}" type="datetimeFigureOut">
              <a:rPr lang="en-ZA" smtClean="0"/>
              <a:pPr/>
              <a:t>2020/01/10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8B387-C976-4008-B516-C99CCAC6F4B1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sz="6600" dirty="0" smtClean="0"/>
              <a:t>What does God see?</a:t>
            </a:r>
            <a:endParaRPr lang="en-ZA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Did you notice: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400" dirty="0" smtClean="0"/>
              <a:t>The supernatural intervention of God?</a:t>
            </a:r>
          </a:p>
          <a:p>
            <a:r>
              <a:rPr lang="en-ZA" sz="4400" dirty="0" smtClean="0"/>
              <a:t>Their openness to hear God’s voice?</a:t>
            </a:r>
            <a:endParaRPr lang="en-ZA" sz="4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Did you notice: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5301208"/>
          </a:xfrm>
        </p:spPr>
        <p:txBody>
          <a:bodyPr/>
          <a:lstStyle/>
          <a:p>
            <a:r>
              <a:rPr lang="en-ZA" sz="4400" dirty="0" smtClean="0"/>
              <a:t>The supernatural intervention of God?</a:t>
            </a:r>
          </a:p>
          <a:p>
            <a:r>
              <a:rPr lang="en-ZA" sz="4400" dirty="0" smtClean="0"/>
              <a:t>Their openness to hear God’s voice?</a:t>
            </a:r>
          </a:p>
          <a:p>
            <a:r>
              <a:rPr lang="en-ZA" sz="4400" dirty="0" smtClean="0"/>
              <a:t>Their response? They told everyone their story and praised and worshipped God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en-ZA" sz="4400" dirty="0" smtClean="0"/>
              <a:t>God doesn’t necessarily look at people the way we do</a:t>
            </a:r>
            <a:endParaRPr lang="en-ZA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832648"/>
          </a:xfrm>
        </p:spPr>
        <p:txBody>
          <a:bodyPr/>
          <a:lstStyle/>
          <a:p>
            <a:r>
              <a:rPr lang="en-ZA" sz="4400" dirty="0" smtClean="0"/>
              <a:t>God doesn’t necessarily look at people the way we do</a:t>
            </a:r>
          </a:p>
          <a:p>
            <a:pPr>
              <a:buNone/>
            </a:pPr>
            <a:endParaRPr lang="en-ZA" sz="4400" dirty="0" smtClean="0"/>
          </a:p>
          <a:p>
            <a:r>
              <a:rPr lang="en-ZA" sz="4400" dirty="0" smtClean="0"/>
              <a:t>The Lord looks at the heart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r>
              <a:rPr lang="en-ZA" dirty="0" smtClean="0"/>
              <a:t>John 4:26,2829,39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ZA" sz="4400" b="1" baseline="30000" dirty="0"/>
              <a:t>26 </a:t>
            </a:r>
            <a:r>
              <a:rPr lang="en-ZA" sz="4400" dirty="0"/>
              <a:t>Then Jesus told her, “</a:t>
            </a:r>
            <a:r>
              <a:rPr lang="en-ZA" sz="4400" cap="small" dirty="0"/>
              <a:t>I am</a:t>
            </a:r>
            <a:r>
              <a:rPr lang="en-ZA" sz="4400" dirty="0"/>
              <a:t> the Messiah</a:t>
            </a:r>
            <a:r>
              <a:rPr lang="en-ZA" sz="4400" dirty="0" smtClean="0"/>
              <a:t>!” </a:t>
            </a:r>
            <a:endParaRPr lang="en-ZA" sz="4400" dirty="0"/>
          </a:p>
          <a:p>
            <a:pPr>
              <a:buNone/>
            </a:pPr>
            <a:r>
              <a:rPr lang="en-ZA" sz="4400" b="1" baseline="30000" dirty="0" smtClean="0"/>
              <a:t>28</a:t>
            </a:r>
            <a:r>
              <a:rPr lang="en-ZA" sz="4400" b="1" baseline="30000" dirty="0"/>
              <a:t> </a:t>
            </a:r>
            <a:r>
              <a:rPr lang="en-ZA" sz="4400" dirty="0"/>
              <a:t>The woman left her water jar beside the well and </a:t>
            </a:r>
            <a:r>
              <a:rPr lang="en-ZA" sz="4400" b="1" dirty="0">
                <a:solidFill>
                  <a:srgbClr val="FFFF00"/>
                </a:solidFill>
              </a:rPr>
              <a:t>ran back </a:t>
            </a:r>
            <a:r>
              <a:rPr lang="en-ZA" sz="4400" dirty="0"/>
              <a:t>to the village, </a:t>
            </a:r>
            <a:r>
              <a:rPr lang="en-ZA" sz="4400" b="1" dirty="0">
                <a:solidFill>
                  <a:srgbClr val="FFFF00"/>
                </a:solidFill>
              </a:rPr>
              <a:t>telling everyone,</a:t>
            </a:r>
            <a:r>
              <a:rPr lang="en-ZA" sz="4400" dirty="0"/>
              <a:t> </a:t>
            </a:r>
            <a:r>
              <a:rPr lang="en-ZA" sz="4400" b="1" baseline="30000" dirty="0"/>
              <a:t>29 </a:t>
            </a:r>
            <a:r>
              <a:rPr lang="en-ZA" sz="4400" dirty="0"/>
              <a:t>“</a:t>
            </a:r>
            <a:r>
              <a:rPr lang="en-ZA" sz="4400" b="1" dirty="0">
                <a:solidFill>
                  <a:srgbClr val="FFFF00"/>
                </a:solidFill>
              </a:rPr>
              <a:t>Come and see </a:t>
            </a:r>
            <a:r>
              <a:rPr lang="en-ZA" sz="4400" dirty="0"/>
              <a:t>a man </a:t>
            </a:r>
            <a:r>
              <a:rPr lang="en-ZA" sz="4400" b="1" dirty="0">
                <a:solidFill>
                  <a:srgbClr val="FFFF00"/>
                </a:solidFill>
              </a:rPr>
              <a:t>who told me everything I ever </a:t>
            </a:r>
            <a:r>
              <a:rPr lang="en-ZA" sz="4400" b="1" dirty="0" smtClean="0">
                <a:solidFill>
                  <a:srgbClr val="FFFF00"/>
                </a:solidFill>
              </a:rPr>
              <a:t>did!</a:t>
            </a:r>
            <a:r>
              <a:rPr lang="en-ZA" sz="4400" dirty="0" smtClean="0"/>
              <a:t>”  </a:t>
            </a:r>
            <a:r>
              <a:rPr lang="en-ZA" sz="4400" b="1" baseline="30000" dirty="0" smtClean="0"/>
              <a:t>30 </a:t>
            </a:r>
            <a:r>
              <a:rPr lang="en-ZA" sz="4400" dirty="0" smtClean="0"/>
              <a:t>So the people came streaming from the village to see him.</a:t>
            </a:r>
            <a:r>
              <a:rPr lang="en-ZA" sz="4400" b="1" baseline="30000" dirty="0" smtClean="0"/>
              <a:t>39</a:t>
            </a:r>
            <a:r>
              <a:rPr lang="en-ZA" sz="4400" b="1" baseline="30000" dirty="0"/>
              <a:t> </a:t>
            </a:r>
            <a:r>
              <a:rPr lang="en-ZA" sz="4400" dirty="0"/>
              <a:t>Many Samaritans from the village believed in </a:t>
            </a:r>
            <a:r>
              <a:rPr lang="en-ZA" sz="4400" dirty="0" smtClean="0"/>
              <a:t>Jesus …</a:t>
            </a:r>
            <a:endParaRPr lang="en-ZA" sz="4400" dirty="0"/>
          </a:p>
          <a:p>
            <a:endParaRPr lang="en-Z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760640"/>
          </a:xfrm>
        </p:spPr>
        <p:txBody>
          <a:bodyPr>
            <a:normAutofit/>
          </a:bodyPr>
          <a:lstStyle/>
          <a:p>
            <a:r>
              <a:rPr lang="en-ZA" sz="4400" dirty="0" smtClean="0"/>
              <a:t>Outward appearances are very deceiving</a:t>
            </a:r>
            <a:endParaRPr lang="en-ZA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/>
          <a:lstStyle/>
          <a:p>
            <a:r>
              <a:rPr lang="en-ZA" sz="4400" dirty="0" smtClean="0"/>
              <a:t>Outward appearances are very deceiving</a:t>
            </a:r>
          </a:p>
          <a:p>
            <a:r>
              <a:rPr lang="en-ZA" sz="4400" dirty="0" smtClean="0"/>
              <a:t>Do we really make an attempt to see as God sees?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/>
          <a:lstStyle/>
          <a:p>
            <a:r>
              <a:rPr lang="en-ZA" sz="4400" dirty="0" smtClean="0"/>
              <a:t>Outward appearances are very deceiving</a:t>
            </a:r>
          </a:p>
          <a:p>
            <a:r>
              <a:rPr lang="en-ZA" sz="4400" dirty="0" smtClean="0"/>
              <a:t>Do we really make an attempt to see as God sees? </a:t>
            </a:r>
          </a:p>
          <a:p>
            <a:r>
              <a:rPr lang="en-ZA" sz="4400" dirty="0" smtClean="0"/>
              <a:t>Are we compassionate?</a:t>
            </a:r>
          </a:p>
          <a:p>
            <a:endParaRPr lang="en-ZA" sz="4400" dirty="0" smtClean="0"/>
          </a:p>
          <a:p>
            <a:endParaRPr lang="en-ZA" sz="4400" dirty="0" smtClean="0"/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ZA" dirty="0" smtClean="0"/>
              <a:t>Let’s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517232"/>
          </a:xfrm>
        </p:spPr>
        <p:txBody>
          <a:bodyPr>
            <a:normAutofit/>
          </a:bodyPr>
          <a:lstStyle/>
          <a:p>
            <a:r>
              <a:rPr lang="en-ZA" sz="4400" dirty="0" smtClean="0"/>
              <a:t>Be </a:t>
            </a:r>
            <a:r>
              <a:rPr lang="en-ZA" sz="4400" dirty="0" smtClean="0">
                <a:solidFill>
                  <a:srgbClr val="FFFF00"/>
                </a:solidFill>
              </a:rPr>
              <a:t>open</a:t>
            </a:r>
            <a:r>
              <a:rPr lang="en-ZA" sz="4400" dirty="0" smtClean="0"/>
              <a:t> to hearing God’s voice</a:t>
            </a:r>
          </a:p>
          <a:p>
            <a:r>
              <a:rPr lang="en-ZA" sz="4400" dirty="0" smtClean="0"/>
              <a:t>Have a </a:t>
            </a:r>
            <a:r>
              <a:rPr lang="en-ZA" sz="4400" dirty="0" smtClean="0">
                <a:solidFill>
                  <a:srgbClr val="FFFF00"/>
                </a:solidFill>
              </a:rPr>
              <a:t>submissive</a:t>
            </a:r>
            <a:r>
              <a:rPr lang="en-ZA" sz="4400" dirty="0" smtClean="0"/>
              <a:t> heart</a:t>
            </a:r>
          </a:p>
          <a:p>
            <a:r>
              <a:rPr lang="en-ZA" sz="4400" dirty="0" smtClean="0"/>
              <a:t>Be </a:t>
            </a:r>
            <a:r>
              <a:rPr lang="en-ZA" sz="4400" dirty="0" smtClean="0">
                <a:solidFill>
                  <a:srgbClr val="FFFF00"/>
                </a:solidFill>
              </a:rPr>
              <a:t>obedient</a:t>
            </a:r>
          </a:p>
          <a:p>
            <a:r>
              <a:rPr lang="en-ZA" sz="4400" dirty="0" smtClean="0"/>
              <a:t>Be </a:t>
            </a:r>
            <a:r>
              <a:rPr lang="en-ZA" sz="4400" dirty="0" smtClean="0">
                <a:solidFill>
                  <a:srgbClr val="FFFF00"/>
                </a:solidFill>
              </a:rPr>
              <a:t>led by the Spirit</a:t>
            </a:r>
          </a:p>
          <a:p>
            <a:r>
              <a:rPr lang="en-ZA" sz="4400" dirty="0" smtClean="0"/>
              <a:t>Not be fooled or intimidated by outward appearances</a:t>
            </a:r>
          </a:p>
          <a:p>
            <a:r>
              <a:rPr lang="en-ZA" sz="4400" dirty="0" smtClean="0"/>
              <a:t>Pray for hearts of </a:t>
            </a:r>
            <a:r>
              <a:rPr lang="en-ZA" sz="4400" dirty="0" smtClean="0">
                <a:solidFill>
                  <a:srgbClr val="FFFF00"/>
                </a:solidFill>
              </a:rPr>
              <a:t>compassion</a:t>
            </a:r>
          </a:p>
          <a:p>
            <a:endParaRPr lang="en-ZA" sz="4400" dirty="0" smtClean="0"/>
          </a:p>
          <a:p>
            <a:endParaRPr lang="en-ZA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 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 8</a:t>
            </a:r>
            <a:r>
              <a:rPr lang="en-ZA" sz="4400" b="1" baseline="30000" dirty="0"/>
              <a:t> </a:t>
            </a:r>
            <a:r>
              <a:rPr lang="en-ZA" sz="4400" dirty="0"/>
              <a:t>That night there were shepherds staying in the fields nearby, guarding their flocks of sheep. </a:t>
            </a:r>
            <a:r>
              <a:rPr lang="en-ZA" sz="4400" b="1" baseline="30000" dirty="0"/>
              <a:t>9 </a:t>
            </a:r>
            <a:r>
              <a:rPr lang="en-ZA" sz="4400" dirty="0"/>
              <a:t>Suddenly, an </a:t>
            </a:r>
            <a:r>
              <a:rPr lang="en-ZA" sz="4400" b="1" dirty="0">
                <a:solidFill>
                  <a:srgbClr val="FFFF00"/>
                </a:solidFill>
              </a:rPr>
              <a:t>angel of the Lord appeared</a:t>
            </a:r>
            <a:r>
              <a:rPr lang="en-ZA" sz="4400" dirty="0"/>
              <a:t> among them, and the </a:t>
            </a:r>
            <a:r>
              <a:rPr lang="en-ZA" sz="4400" b="1" dirty="0">
                <a:solidFill>
                  <a:srgbClr val="FFFF00"/>
                </a:solidFill>
              </a:rPr>
              <a:t>radiance of the Lord’s glory</a:t>
            </a:r>
            <a:r>
              <a:rPr lang="en-ZA" sz="4400" b="1" dirty="0"/>
              <a:t> </a:t>
            </a:r>
            <a:r>
              <a:rPr lang="en-ZA" sz="4400" dirty="0"/>
              <a:t>surrounded them.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589240"/>
          </a:xfrm>
        </p:spPr>
        <p:txBody>
          <a:bodyPr>
            <a:noAutofit/>
          </a:bodyPr>
          <a:lstStyle/>
          <a:p>
            <a:r>
              <a:rPr lang="en-ZA" sz="4400" dirty="0" smtClean="0"/>
              <a:t>They were terrified, </a:t>
            </a:r>
            <a:r>
              <a:rPr lang="en-ZA" sz="4400" b="1" baseline="30000" dirty="0" smtClean="0"/>
              <a:t>10 </a:t>
            </a:r>
            <a:r>
              <a:rPr lang="en-ZA" sz="4400" dirty="0" smtClean="0"/>
              <a:t>but the angel reassured them. “Don’t be afraid!” he said. “I bring </a:t>
            </a:r>
            <a:r>
              <a:rPr lang="en-ZA" sz="4400" b="1" dirty="0" smtClean="0">
                <a:solidFill>
                  <a:srgbClr val="FFFF00"/>
                </a:solidFill>
              </a:rPr>
              <a:t>you</a:t>
            </a:r>
            <a:r>
              <a:rPr lang="en-ZA" sz="4400" dirty="0" smtClean="0"/>
              <a:t> good news that will bring great joy to all people. </a:t>
            </a:r>
            <a:r>
              <a:rPr lang="en-ZA" sz="4400" b="1" baseline="30000" dirty="0" smtClean="0"/>
              <a:t>11 </a:t>
            </a:r>
            <a:r>
              <a:rPr lang="en-ZA" sz="4400" dirty="0" smtClean="0"/>
              <a:t>The Saviour—yes, </a:t>
            </a:r>
            <a:r>
              <a:rPr lang="en-ZA" sz="4400" b="1" dirty="0" smtClean="0">
                <a:solidFill>
                  <a:srgbClr val="FFFF00"/>
                </a:solidFill>
              </a:rPr>
              <a:t>the Messiah</a:t>
            </a:r>
            <a:r>
              <a:rPr lang="en-ZA" sz="4400" dirty="0" smtClean="0"/>
              <a:t>, the </a:t>
            </a:r>
            <a:r>
              <a:rPr lang="en-ZA" sz="4400" b="1" dirty="0" smtClean="0">
                <a:solidFill>
                  <a:srgbClr val="FFFF00"/>
                </a:solidFill>
              </a:rPr>
              <a:t>Lord—has been born today in Bethlehem</a:t>
            </a:r>
            <a:r>
              <a:rPr lang="en-ZA" sz="4400" dirty="0" smtClean="0"/>
              <a:t>, the city of David!</a:t>
            </a:r>
            <a:endParaRPr lang="en-ZA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589240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/>
              <a:t> </a:t>
            </a:r>
            <a:r>
              <a:rPr lang="en-ZA" sz="4800" b="1" baseline="30000" dirty="0" smtClean="0"/>
              <a:t>12 </a:t>
            </a:r>
            <a:r>
              <a:rPr lang="en-ZA" sz="4800" dirty="0" smtClean="0"/>
              <a:t>And you will recognize him by this </a:t>
            </a:r>
            <a:r>
              <a:rPr lang="en-ZA" sz="4800" b="1" dirty="0" smtClean="0">
                <a:solidFill>
                  <a:srgbClr val="FFFF00"/>
                </a:solidFill>
              </a:rPr>
              <a:t>sign</a:t>
            </a:r>
            <a:r>
              <a:rPr lang="en-ZA" sz="4800" dirty="0" smtClean="0"/>
              <a:t>: You will find </a:t>
            </a:r>
            <a:r>
              <a:rPr lang="en-ZA" sz="4800" b="1" dirty="0" smtClean="0">
                <a:solidFill>
                  <a:srgbClr val="FFFF00"/>
                </a:solidFill>
              </a:rPr>
              <a:t>a baby </a:t>
            </a:r>
            <a:r>
              <a:rPr lang="en-ZA" sz="4800" dirty="0" smtClean="0"/>
              <a:t>wrapped snugly in strips of cloth, lying in a </a:t>
            </a:r>
            <a:r>
              <a:rPr lang="en-ZA" sz="4800" b="1" dirty="0" smtClean="0">
                <a:solidFill>
                  <a:srgbClr val="FFFF00"/>
                </a:solidFill>
              </a:rPr>
              <a:t>manger</a:t>
            </a:r>
            <a:r>
              <a:rPr lang="en-ZA" sz="4800" dirty="0" smtClean="0"/>
              <a:t>.”</a:t>
            </a:r>
          </a:p>
          <a:p>
            <a:r>
              <a:rPr lang="en-ZA" sz="4800" b="1" baseline="30000" dirty="0" smtClean="0"/>
              <a:t>13 </a:t>
            </a:r>
            <a:r>
              <a:rPr lang="en-ZA" sz="4800" dirty="0" smtClean="0"/>
              <a:t>Suddenly, the angel was joined by a vast host of </a:t>
            </a:r>
            <a:r>
              <a:rPr lang="en-ZA" sz="4800" b="1" dirty="0" smtClean="0">
                <a:solidFill>
                  <a:srgbClr val="FFFF00"/>
                </a:solidFill>
              </a:rPr>
              <a:t>others—the armies of heaven</a:t>
            </a:r>
            <a:r>
              <a:rPr lang="en-ZA" sz="4800" dirty="0" smtClean="0"/>
              <a:t>—praising God and saying,</a:t>
            </a:r>
          </a:p>
          <a:p>
            <a:pPr>
              <a:buNone/>
            </a:pPr>
            <a:r>
              <a:rPr lang="en-ZA" dirty="0" smtClean="0"/>
              <a:t> 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14 </a:t>
            </a:r>
            <a:r>
              <a:rPr lang="en-ZA" sz="4400" dirty="0" smtClean="0"/>
              <a:t>“Glory to God in highest heaven,</a:t>
            </a:r>
            <a:br>
              <a:rPr lang="en-ZA" sz="4400" dirty="0" smtClean="0"/>
            </a:br>
            <a:r>
              <a:rPr lang="en-ZA" sz="4400" dirty="0" smtClean="0"/>
              <a:t>    and peace on earth to those  with whom God is pleased.”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172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ZA" sz="4400" b="1" baseline="30000" dirty="0" smtClean="0"/>
              <a:t>15 </a:t>
            </a:r>
            <a:r>
              <a:rPr lang="en-ZA" sz="4400" dirty="0" smtClean="0"/>
              <a:t>When the angels had returned to heaven, the shepherds said to each other, “</a:t>
            </a:r>
            <a:r>
              <a:rPr lang="en-ZA" sz="4400" b="1" dirty="0" smtClean="0">
                <a:solidFill>
                  <a:srgbClr val="FFFF00"/>
                </a:solidFill>
              </a:rPr>
              <a:t>Let’s go </a:t>
            </a:r>
            <a:r>
              <a:rPr lang="en-ZA" sz="4400" dirty="0" smtClean="0"/>
              <a:t>to Bethlehem! Let’s see this thing that has happened, which </a:t>
            </a:r>
            <a:r>
              <a:rPr lang="en-ZA" sz="4400" b="1" dirty="0" smtClean="0">
                <a:solidFill>
                  <a:srgbClr val="FFFF00"/>
                </a:solidFill>
              </a:rPr>
              <a:t>the Lord has told us about</a:t>
            </a:r>
            <a:r>
              <a:rPr lang="en-ZA" sz="4400" dirty="0" smtClean="0"/>
              <a:t>.”</a:t>
            </a:r>
          </a:p>
          <a:p>
            <a:pPr>
              <a:buNone/>
            </a:pPr>
            <a:r>
              <a:rPr lang="en-ZA" sz="4400" b="1" baseline="30000" dirty="0" smtClean="0"/>
              <a:t>16 </a:t>
            </a:r>
            <a:r>
              <a:rPr lang="en-ZA" sz="4400" dirty="0" smtClean="0"/>
              <a:t>They hurried to the village and found Mary and Joseph. And there was </a:t>
            </a:r>
            <a:r>
              <a:rPr lang="en-ZA" sz="4400" b="1" dirty="0" smtClean="0">
                <a:solidFill>
                  <a:srgbClr val="FFFF00"/>
                </a:solidFill>
              </a:rPr>
              <a:t>the baby</a:t>
            </a:r>
            <a:r>
              <a:rPr lang="en-ZA" sz="4400" dirty="0" smtClean="0"/>
              <a:t>, lying in the </a:t>
            </a:r>
            <a:r>
              <a:rPr lang="en-ZA" sz="4400" b="1" dirty="0" smtClean="0">
                <a:solidFill>
                  <a:srgbClr val="FFFF00"/>
                </a:solidFill>
              </a:rPr>
              <a:t>manger</a:t>
            </a:r>
            <a:r>
              <a:rPr lang="en-ZA" sz="4400" dirty="0" smtClean="0"/>
              <a:t>. </a:t>
            </a:r>
            <a:endParaRPr lang="en-ZA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ZA" sz="4400" b="1" baseline="30000" dirty="0" smtClean="0"/>
              <a:t>17 </a:t>
            </a:r>
            <a:r>
              <a:rPr lang="en-ZA" sz="4400" dirty="0" smtClean="0"/>
              <a:t>After seeing him, the </a:t>
            </a:r>
            <a:r>
              <a:rPr lang="en-ZA" sz="4400" b="1" dirty="0" smtClean="0">
                <a:solidFill>
                  <a:srgbClr val="FFFF00"/>
                </a:solidFill>
              </a:rPr>
              <a:t>shepherds told everyone what had happened and what the angel had said to them about this child</a:t>
            </a:r>
            <a:r>
              <a:rPr lang="en-ZA" sz="4400" dirty="0" smtClean="0"/>
              <a:t>. </a:t>
            </a:r>
            <a:r>
              <a:rPr lang="en-ZA" sz="4400" b="1" baseline="30000" dirty="0" smtClean="0"/>
              <a:t>18 </a:t>
            </a:r>
            <a:r>
              <a:rPr lang="en-ZA" sz="4400" dirty="0" smtClean="0"/>
              <a:t>All who heard the shepherds’ story were astonished …. 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Luke 2:8-20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20 </a:t>
            </a:r>
            <a:r>
              <a:rPr lang="en-ZA" sz="4400" dirty="0" smtClean="0"/>
              <a:t>The shepherds went back to their flocks</a:t>
            </a:r>
            <a:r>
              <a:rPr lang="en-ZA" sz="4400" b="1" dirty="0" smtClean="0">
                <a:solidFill>
                  <a:srgbClr val="FFFF00"/>
                </a:solidFill>
              </a:rPr>
              <a:t>, glorifying and praising God for all they had heard and seen</a:t>
            </a:r>
            <a:r>
              <a:rPr lang="en-ZA" sz="4400" dirty="0" smtClean="0"/>
              <a:t>. It was just as the angel had told them.</a:t>
            </a:r>
            <a:endParaRPr lang="en-ZA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Did you notice: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400" dirty="0" smtClean="0"/>
              <a:t>The supernatural intervention of God?</a:t>
            </a:r>
            <a:endParaRPr lang="en-ZA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191</Words>
  <Application>Microsoft Office PowerPoint</Application>
  <PresentationFormat>On-screen Show (4:3)</PresentationFormat>
  <Paragraphs>48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What does God see?</vt:lpstr>
      <vt:lpstr>Luke 2: 8-20</vt:lpstr>
      <vt:lpstr>Luke 2:8-20</vt:lpstr>
      <vt:lpstr>Luke 2:8-20</vt:lpstr>
      <vt:lpstr>Luke 2:8-20</vt:lpstr>
      <vt:lpstr>Luke 2:8-20</vt:lpstr>
      <vt:lpstr>Luke 2:8-20</vt:lpstr>
      <vt:lpstr>Luke 2:8-20</vt:lpstr>
      <vt:lpstr>Did you notice:</vt:lpstr>
      <vt:lpstr>Did you notice:</vt:lpstr>
      <vt:lpstr>Did you notice:</vt:lpstr>
      <vt:lpstr>Slide 12</vt:lpstr>
      <vt:lpstr>Slide 13</vt:lpstr>
      <vt:lpstr>John 4:26,2829,39</vt:lpstr>
      <vt:lpstr>Slide 15</vt:lpstr>
      <vt:lpstr>Slide 16</vt:lpstr>
      <vt:lpstr>Slide 17</vt:lpstr>
      <vt:lpstr>Let’s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does God see?</dc:title>
  <dc:creator>Office</dc:creator>
  <cp:lastModifiedBy>Office</cp:lastModifiedBy>
  <cp:revision>42</cp:revision>
  <dcterms:created xsi:type="dcterms:W3CDTF">2020-01-09T12:53:43Z</dcterms:created>
  <dcterms:modified xsi:type="dcterms:W3CDTF">2020-01-10T13:28:55Z</dcterms:modified>
</cp:coreProperties>
</file>