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6" d="100"/>
          <a:sy n="66" d="100"/>
        </p:scale>
        <p:origin x="-630" y="-108"/>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8D4BC1D-82E5-45E2-A395-618D362907A1}" type="datetimeFigureOut">
              <a:rPr lang="en-US" smtClean="0"/>
              <a:t>30-Nov-19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9C578FA-0575-4324-9895-25748125F566}" type="slidenum">
              <a:rPr lang="en-US" smtClean="0"/>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D4BC1D-82E5-45E2-A395-618D362907A1}" type="datetimeFigureOut">
              <a:rPr lang="en-US" smtClean="0"/>
              <a:t>30-Nov-19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9C578FA-0575-4324-9895-25748125F566}"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D4BC1D-82E5-45E2-A395-618D362907A1}" type="datetimeFigureOut">
              <a:rPr lang="en-US" smtClean="0"/>
              <a:t>30-Nov-19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9C578FA-0575-4324-9895-25748125F566}" type="slidenum">
              <a:rPr lang="en-US" smtClean="0"/>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8D4BC1D-82E5-45E2-A395-618D362907A1}" type="datetimeFigureOut">
              <a:rPr lang="en-US" smtClean="0"/>
              <a:t>30-Nov-19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9C578FA-0575-4324-9895-25748125F566}" type="slidenum">
              <a:rPr lang="en-US" smtClean="0"/>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8D4BC1D-82E5-45E2-A395-618D362907A1}" type="datetimeFigureOut">
              <a:rPr lang="en-US" smtClean="0"/>
              <a:t>30-Nov-19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9C578FA-0575-4324-9895-25748125F566}" type="slidenum">
              <a:rPr lang="en-US" smtClean="0"/>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8D4BC1D-82E5-45E2-A395-618D362907A1}" type="datetimeFigureOut">
              <a:rPr lang="en-US" smtClean="0"/>
              <a:t>30-Nov-19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9C578FA-0575-4324-9895-25748125F566}" type="slidenum">
              <a:rPr lang="en-US" smtClean="0"/>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8D4BC1D-82E5-45E2-A395-618D362907A1}" type="datetimeFigureOut">
              <a:rPr lang="en-US" smtClean="0"/>
              <a:t>30-Nov-19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9C578FA-0575-4324-9895-25748125F566}" type="slidenum">
              <a:rPr lang="en-US" smtClean="0"/>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8D4BC1D-82E5-45E2-A395-618D362907A1}" type="datetimeFigureOut">
              <a:rPr lang="en-US" smtClean="0"/>
              <a:t>30-Nov-19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9C578FA-0575-4324-9895-25748125F566}" type="slidenum">
              <a:rPr lang="en-US" smtClean="0"/>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D4BC1D-82E5-45E2-A395-618D362907A1}" type="datetimeFigureOut">
              <a:rPr lang="en-US" smtClean="0"/>
              <a:t>30-Nov-19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9C578FA-0575-4324-9895-25748125F566}" type="slidenum">
              <a:rPr lang="en-US" smtClean="0"/>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8D4BC1D-82E5-45E2-A395-618D362907A1}" type="datetimeFigureOut">
              <a:rPr lang="en-US" smtClean="0"/>
              <a:t>30-Nov-19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9C578FA-0575-4324-9895-25748125F566}" type="slidenum">
              <a:rPr lang="en-US" smtClean="0"/>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8D4BC1D-82E5-45E2-A395-618D362907A1}" type="datetimeFigureOut">
              <a:rPr lang="en-US" smtClean="0"/>
              <a:t>30-Nov-19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9C578FA-0575-4324-9895-25748125F566}" type="slidenum">
              <a:rPr lang="en-US" smtClean="0"/>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8D4BC1D-82E5-45E2-A395-618D362907A1}" type="datetimeFigureOut">
              <a:rPr lang="en-US" smtClean="0"/>
              <a:t>30-Nov-19</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C578FA-0575-4324-9895-25748125F566}" type="slidenum">
              <a:rPr lang="en-US" smtClean="0"/>
              <a:t>‹#›</a:t>
            </a:fld>
            <a:endParaRPr lang="en-US"/>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130425"/>
            <a:ext cx="9144000" cy="1470025"/>
          </a:xfrm>
        </p:spPr>
        <p:txBody>
          <a:bodyPr>
            <a:normAutofit/>
          </a:bodyPr>
          <a:lstStyle/>
          <a:p>
            <a:r>
              <a:rPr lang="en-US" sz="5400" b="1" dirty="0" smtClean="0"/>
              <a:t>Mission – Message - Multiply</a:t>
            </a:r>
            <a:endParaRPr lang="en-US" sz="5400" b="1" dirty="0"/>
          </a:p>
        </p:txBody>
      </p:sp>
      <p:sp>
        <p:nvSpPr>
          <p:cNvPr id="3" name="Subtitle 2"/>
          <p:cNvSpPr>
            <a:spLocks noGrp="1"/>
          </p:cNvSpPr>
          <p:nvPr>
            <p:ph type="subTitle" idx="1"/>
          </p:nvPr>
        </p:nvSpPr>
        <p:spPr/>
        <p:txBody>
          <a:bodyPr/>
          <a:lstStyle/>
          <a:p>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t>Romans 3:20</a:t>
            </a:r>
            <a:endParaRPr lang="en-US" sz="5400" dirty="0"/>
          </a:p>
        </p:txBody>
      </p:sp>
      <p:sp>
        <p:nvSpPr>
          <p:cNvPr id="3" name="Content Placeholder 2"/>
          <p:cNvSpPr>
            <a:spLocks noGrp="1"/>
          </p:cNvSpPr>
          <p:nvPr>
            <p:ph idx="1"/>
          </p:nvPr>
        </p:nvSpPr>
        <p:spPr>
          <a:xfrm>
            <a:off x="457200" y="1600200"/>
            <a:ext cx="8229600" cy="5257800"/>
          </a:xfrm>
        </p:spPr>
        <p:txBody>
          <a:bodyPr>
            <a:noAutofit/>
          </a:bodyPr>
          <a:lstStyle/>
          <a:p>
            <a:pPr>
              <a:buNone/>
            </a:pPr>
            <a:r>
              <a:rPr lang="en-US" sz="5400" b="1" baseline="30000" dirty="0"/>
              <a:t>20 </a:t>
            </a:r>
            <a:r>
              <a:rPr lang="en-US" sz="5400" dirty="0"/>
              <a:t>For no one can ever be made right with God by doing what the law commands. The law simply shows us how sinful we are.</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dirty="0" smtClean="0"/>
              <a:t>Philemon 6</a:t>
            </a:r>
            <a:endParaRPr lang="en-US" sz="5400" dirty="0"/>
          </a:p>
        </p:txBody>
      </p:sp>
      <p:sp>
        <p:nvSpPr>
          <p:cNvPr id="3" name="Content Placeholder 2"/>
          <p:cNvSpPr>
            <a:spLocks noGrp="1"/>
          </p:cNvSpPr>
          <p:nvPr>
            <p:ph idx="1"/>
          </p:nvPr>
        </p:nvSpPr>
        <p:spPr>
          <a:xfrm>
            <a:off x="457200" y="1600200"/>
            <a:ext cx="8229600" cy="4953000"/>
          </a:xfrm>
        </p:spPr>
        <p:txBody>
          <a:bodyPr>
            <a:noAutofit/>
          </a:bodyPr>
          <a:lstStyle/>
          <a:p>
            <a:pPr>
              <a:buNone/>
            </a:pPr>
            <a:r>
              <a:rPr lang="en-US" sz="5400" b="1" baseline="30000" dirty="0"/>
              <a:t>6 </a:t>
            </a:r>
            <a:r>
              <a:rPr lang="en-US" sz="5400" dirty="0"/>
              <a:t>and I pray that the sharing of your faith may become effective for the full knowledge of every good thing that is in us for the sake of Christ.</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sz="5400" dirty="0" smtClean="0"/>
              <a:t>Acts 1:8</a:t>
            </a:r>
            <a:endParaRPr lang="en-US" sz="5400" dirty="0"/>
          </a:p>
        </p:txBody>
      </p:sp>
      <p:sp>
        <p:nvSpPr>
          <p:cNvPr id="3" name="Content Placeholder 2"/>
          <p:cNvSpPr>
            <a:spLocks noGrp="1"/>
          </p:cNvSpPr>
          <p:nvPr>
            <p:ph idx="1"/>
          </p:nvPr>
        </p:nvSpPr>
        <p:spPr>
          <a:xfrm>
            <a:off x="228600" y="1219200"/>
            <a:ext cx="8915400" cy="5638800"/>
          </a:xfrm>
        </p:spPr>
        <p:txBody>
          <a:bodyPr>
            <a:noAutofit/>
          </a:bodyPr>
          <a:lstStyle/>
          <a:p>
            <a:pPr>
              <a:buNone/>
            </a:pPr>
            <a:r>
              <a:rPr lang="en-US" sz="5000" b="1" baseline="30000" dirty="0"/>
              <a:t>8 </a:t>
            </a:r>
            <a:r>
              <a:rPr lang="en-US" sz="5000" dirty="0"/>
              <a:t>But you will receive power when the Holy Spirit comes upon you. And you will be </a:t>
            </a:r>
            <a:r>
              <a:rPr lang="en-US" sz="5000" dirty="0" smtClean="0"/>
              <a:t>My </a:t>
            </a:r>
            <a:r>
              <a:rPr lang="en-US" sz="5000" dirty="0"/>
              <a:t>witnesses, telling people about </a:t>
            </a:r>
            <a:r>
              <a:rPr lang="en-US" sz="5000" dirty="0" smtClean="0"/>
              <a:t>Me </a:t>
            </a:r>
            <a:r>
              <a:rPr lang="en-US" sz="5000" dirty="0"/>
              <a:t>everywhere—in Jerusalem, throughout Judea, in Samaria, and to the ends of the earth.</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t>Acts 1:9</a:t>
            </a:r>
            <a:endParaRPr lang="en-US" sz="5400" dirty="0"/>
          </a:p>
        </p:txBody>
      </p:sp>
      <p:sp>
        <p:nvSpPr>
          <p:cNvPr id="3" name="Content Placeholder 2"/>
          <p:cNvSpPr>
            <a:spLocks noGrp="1"/>
          </p:cNvSpPr>
          <p:nvPr>
            <p:ph idx="1"/>
          </p:nvPr>
        </p:nvSpPr>
        <p:spPr/>
        <p:txBody>
          <a:bodyPr>
            <a:normAutofit/>
          </a:bodyPr>
          <a:lstStyle/>
          <a:p>
            <a:pPr>
              <a:buNone/>
            </a:pPr>
            <a:r>
              <a:rPr lang="en-US" sz="5400" b="1" baseline="30000" dirty="0"/>
              <a:t>9 </a:t>
            </a:r>
            <a:r>
              <a:rPr lang="en-US" sz="5400" dirty="0"/>
              <a:t>After saying this, </a:t>
            </a:r>
            <a:r>
              <a:rPr lang="en-US" sz="5400" dirty="0" smtClean="0"/>
              <a:t>He </a:t>
            </a:r>
            <a:r>
              <a:rPr lang="en-US" sz="5400" dirty="0"/>
              <a:t>was taken up into a cloud while they were watching, and they could no longer see </a:t>
            </a:r>
            <a:r>
              <a:rPr lang="en-US" sz="5400" dirty="0" smtClean="0"/>
              <a:t>Him</a:t>
            </a:r>
            <a:r>
              <a:rPr lang="en-US" sz="5400" dirty="0"/>
              <a:t>.</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sz="5000" dirty="0" smtClean="0"/>
              <a:t>Matthew 28:18-20</a:t>
            </a:r>
            <a:endParaRPr lang="en-US" sz="5000" dirty="0"/>
          </a:p>
        </p:txBody>
      </p:sp>
      <p:sp>
        <p:nvSpPr>
          <p:cNvPr id="3" name="Content Placeholder 2"/>
          <p:cNvSpPr>
            <a:spLocks noGrp="1"/>
          </p:cNvSpPr>
          <p:nvPr>
            <p:ph idx="1"/>
          </p:nvPr>
        </p:nvSpPr>
        <p:spPr>
          <a:xfrm>
            <a:off x="0" y="990600"/>
            <a:ext cx="9144000" cy="5867400"/>
          </a:xfrm>
        </p:spPr>
        <p:txBody>
          <a:bodyPr>
            <a:noAutofit/>
          </a:bodyPr>
          <a:lstStyle/>
          <a:p>
            <a:pPr>
              <a:buNone/>
            </a:pPr>
            <a:r>
              <a:rPr lang="en-US" sz="4000" b="1" baseline="30000" dirty="0"/>
              <a:t>18 </a:t>
            </a:r>
            <a:r>
              <a:rPr lang="en-US" sz="4000" dirty="0"/>
              <a:t>Then Jesus came to them and </a:t>
            </a:r>
            <a:r>
              <a:rPr lang="en-US" sz="4000" dirty="0" smtClean="0"/>
              <a:t>said,</a:t>
            </a:r>
            <a:r>
              <a:rPr lang="en-US" sz="4000" dirty="0"/>
              <a:t> “All authority in heaven and on earth has been given to </a:t>
            </a:r>
            <a:r>
              <a:rPr lang="en-US" sz="4000" dirty="0" smtClean="0"/>
              <a:t>Me</a:t>
            </a:r>
            <a:r>
              <a:rPr lang="en-US" sz="4000" dirty="0"/>
              <a:t>. </a:t>
            </a:r>
            <a:r>
              <a:rPr lang="en-US" sz="4000" b="1" baseline="30000" dirty="0"/>
              <a:t>19 </a:t>
            </a:r>
            <a:r>
              <a:rPr lang="en-US" sz="4000" dirty="0"/>
              <a:t>Therefore go and make disciples of all nations, baptizing them in the name of the Father and of the Son and of the Holy Spirit, </a:t>
            </a:r>
            <a:r>
              <a:rPr lang="en-US" sz="4000" b="1" baseline="30000" dirty="0"/>
              <a:t>20 </a:t>
            </a:r>
            <a:r>
              <a:rPr lang="en-US" sz="4000" dirty="0"/>
              <a:t>and teaching them to obey everything I have commanded you. And surely I am with you always, to the very end of the age.”</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5400" dirty="0" smtClean="0"/>
              <a:t>Revelation 12:11</a:t>
            </a:r>
            <a:endParaRPr lang="en-US" sz="5400" dirty="0"/>
          </a:p>
        </p:txBody>
      </p:sp>
      <p:sp>
        <p:nvSpPr>
          <p:cNvPr id="3" name="Content Placeholder 2"/>
          <p:cNvSpPr>
            <a:spLocks noGrp="1"/>
          </p:cNvSpPr>
          <p:nvPr>
            <p:ph idx="1"/>
          </p:nvPr>
        </p:nvSpPr>
        <p:spPr/>
        <p:txBody>
          <a:bodyPr>
            <a:normAutofit fontScale="92500"/>
          </a:bodyPr>
          <a:lstStyle/>
          <a:p>
            <a:pPr>
              <a:buNone/>
            </a:pPr>
            <a:r>
              <a:rPr lang="en-US" sz="5400" b="1" baseline="30000" dirty="0"/>
              <a:t>11 </a:t>
            </a:r>
            <a:r>
              <a:rPr lang="en-US" sz="5400" dirty="0"/>
              <a:t>And they have conquered him by the blood of the Lamb and by the word of their testimony, for they loved not their lives even unto death</a:t>
            </a:r>
            <a:r>
              <a:rPr lang="en-US" dirty="0"/>
              <a:t>.</a:t>
            </a: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sz="5400" dirty="0" smtClean="0"/>
              <a:t>1 Peter 3:15</a:t>
            </a:r>
            <a:endParaRPr lang="en-US" sz="5400" dirty="0"/>
          </a:p>
        </p:txBody>
      </p:sp>
      <p:sp>
        <p:nvSpPr>
          <p:cNvPr id="3" name="Content Placeholder 2"/>
          <p:cNvSpPr>
            <a:spLocks noGrp="1"/>
          </p:cNvSpPr>
          <p:nvPr>
            <p:ph idx="1"/>
          </p:nvPr>
        </p:nvSpPr>
        <p:spPr>
          <a:xfrm>
            <a:off x="0" y="1219200"/>
            <a:ext cx="9144000" cy="4525963"/>
          </a:xfrm>
        </p:spPr>
        <p:txBody>
          <a:bodyPr>
            <a:noAutofit/>
          </a:bodyPr>
          <a:lstStyle/>
          <a:p>
            <a:pPr>
              <a:buNone/>
            </a:pPr>
            <a:r>
              <a:rPr lang="en-US" sz="5000" b="1" baseline="30000" dirty="0"/>
              <a:t>15 </a:t>
            </a:r>
            <a:r>
              <a:rPr lang="en-US" sz="5000" dirty="0"/>
              <a:t>But in your hearts revere Christ as Lord. Always be prepared to give an answer to everyone who asks you to give the reason for the hope that you have. But do this with gentleness and respect,</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19</TotalTime>
  <Words>27</Words>
  <Application>Microsoft Office PowerPoint</Application>
  <PresentationFormat>On-screen Show (4:3)</PresentationFormat>
  <Paragraphs>15</Paragraphs>
  <Slides>8</Slides>
  <Notes>0</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Mission – Message - Multiply</vt:lpstr>
      <vt:lpstr>Romans 3:20</vt:lpstr>
      <vt:lpstr>Philemon 6</vt:lpstr>
      <vt:lpstr>Acts 1:8</vt:lpstr>
      <vt:lpstr>Acts 1:9</vt:lpstr>
      <vt:lpstr>Matthew 28:18-20</vt:lpstr>
      <vt:lpstr>Revelation 12:11</vt:lpstr>
      <vt:lpstr>1 Peter 3:15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Mission – Message - Multiply</dc:title>
  <dc:creator>Crossways Church</dc:creator>
  <cp:lastModifiedBy>Crossways Church</cp:lastModifiedBy>
  <cp:revision>1</cp:revision>
  <dcterms:created xsi:type="dcterms:W3CDTF">2019-11-30T13:11:13Z</dcterms:created>
  <dcterms:modified xsi:type="dcterms:W3CDTF">2019-11-30T13:30:33Z</dcterms:modified>
</cp:coreProperties>
</file>