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03CB-66E6-4537-8780-5798D7F0D2C5}" type="datetimeFigureOut">
              <a:rPr lang="en-US" smtClean="0"/>
              <a:pPr/>
              <a:t>29-Sep-19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BDF36-01A9-4188-A0D8-16F02A4DA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unshakabl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Giant of fear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Change our “What if …”</a:t>
            </a:r>
          </a:p>
          <a:p>
            <a:endParaRPr lang="en-US" dirty="0" smtClean="0"/>
          </a:p>
          <a:p>
            <a:r>
              <a:rPr lang="en-US" dirty="0" smtClean="0"/>
              <a:t>The Power of words</a:t>
            </a:r>
          </a:p>
          <a:p>
            <a:endParaRPr lang="en-US" dirty="0" smtClean="0"/>
          </a:p>
          <a:p>
            <a:r>
              <a:rPr lang="en-US" dirty="0" smtClean="0"/>
              <a:t>Our worship</a:t>
            </a:r>
          </a:p>
          <a:p>
            <a:endParaRPr lang="en-US" dirty="0" smtClean="0"/>
          </a:p>
          <a:p>
            <a:r>
              <a:rPr lang="en-US" dirty="0" smtClean="0"/>
              <a:t>Prayer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Fear the Lord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Psalm 112: 1-8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70000" lnSpcReduction="20000"/>
          </a:bodyPr>
          <a:lstStyle/>
          <a:p>
            <a:r>
              <a:rPr lang="en-US" b="1" baseline="30000" dirty="0"/>
              <a:t>1 </a:t>
            </a:r>
            <a:r>
              <a:rPr lang="en-US" dirty="0"/>
              <a:t>Praise the </a:t>
            </a:r>
            <a:r>
              <a:rPr lang="en-US" cap="small" dirty="0"/>
              <a:t>Lord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Blessed are </a:t>
            </a:r>
            <a:r>
              <a:rPr lang="en-US" b="1" dirty="0">
                <a:solidFill>
                  <a:srgbClr val="FFFF00"/>
                </a:solidFill>
              </a:rPr>
              <a:t>those who fear the </a:t>
            </a:r>
            <a:r>
              <a:rPr lang="en-US" b="1" cap="small" dirty="0">
                <a:solidFill>
                  <a:srgbClr val="FFFF00"/>
                </a:solidFill>
              </a:rPr>
              <a:t>Lord</a:t>
            </a:r>
            <a:r>
              <a:rPr lang="en-US" b="1" dirty="0">
                <a:solidFill>
                  <a:srgbClr val="FFFF00"/>
                </a:solidFill>
              </a:rPr>
              <a:t>,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who find great delight in his commands.</a:t>
            </a:r>
          </a:p>
          <a:p>
            <a:r>
              <a:rPr lang="en-US" b="1" baseline="30000" dirty="0"/>
              <a:t>2 </a:t>
            </a:r>
            <a:r>
              <a:rPr lang="en-US" dirty="0"/>
              <a:t>Their children will be mighty in the land;</a:t>
            </a:r>
            <a:br>
              <a:rPr lang="en-US" dirty="0"/>
            </a:br>
            <a:r>
              <a:rPr lang="en-US" dirty="0"/>
              <a:t>    the generation of the upright will be blessed.</a:t>
            </a:r>
            <a:br>
              <a:rPr lang="en-US" dirty="0"/>
            </a:br>
            <a:r>
              <a:rPr lang="en-US" b="1" baseline="30000" dirty="0"/>
              <a:t>3 </a:t>
            </a:r>
            <a:r>
              <a:rPr lang="en-US" dirty="0"/>
              <a:t>Wealth and riches are in their houses,</a:t>
            </a:r>
            <a:br>
              <a:rPr lang="en-US" dirty="0"/>
            </a:br>
            <a:r>
              <a:rPr lang="en-US" dirty="0"/>
              <a:t>    and their righteousness endures forever.</a:t>
            </a:r>
            <a:br>
              <a:rPr lang="en-US" dirty="0"/>
            </a:br>
            <a:r>
              <a:rPr lang="en-US" b="1" baseline="30000" dirty="0"/>
              <a:t>4 </a:t>
            </a:r>
            <a:r>
              <a:rPr lang="en-US" dirty="0"/>
              <a:t>Even in darkness light dawns for the upright,</a:t>
            </a:r>
            <a:br>
              <a:rPr lang="en-US" dirty="0"/>
            </a:br>
            <a:r>
              <a:rPr lang="en-US" dirty="0"/>
              <a:t>    for those who are gracious and compassionate and righteous.</a:t>
            </a:r>
            <a:br>
              <a:rPr lang="en-US" dirty="0"/>
            </a:br>
            <a:r>
              <a:rPr lang="en-US" b="1" baseline="30000" dirty="0"/>
              <a:t>5 </a:t>
            </a:r>
            <a:r>
              <a:rPr lang="en-US" dirty="0"/>
              <a:t>Good will come to those who are generous and lend freely,</a:t>
            </a:r>
            <a:br>
              <a:rPr lang="en-US" dirty="0"/>
            </a:br>
            <a:r>
              <a:rPr lang="en-US" dirty="0"/>
              <a:t>    who conduct their affairs with justice.</a:t>
            </a:r>
          </a:p>
          <a:p>
            <a:r>
              <a:rPr lang="en-US" b="1" baseline="30000" dirty="0"/>
              <a:t>6 </a:t>
            </a:r>
            <a:r>
              <a:rPr lang="en-US" dirty="0"/>
              <a:t>Surely the righteous will never be shaken;</a:t>
            </a:r>
            <a:br>
              <a:rPr lang="en-US" dirty="0"/>
            </a:br>
            <a:r>
              <a:rPr lang="en-US" dirty="0"/>
              <a:t>    they will be remembered forever.</a:t>
            </a:r>
            <a:br>
              <a:rPr lang="en-US" dirty="0"/>
            </a:br>
            <a:r>
              <a:rPr lang="en-US" b="1" baseline="30000" dirty="0"/>
              <a:t>7 </a:t>
            </a:r>
            <a:r>
              <a:rPr lang="en-US" dirty="0"/>
              <a:t>They will have no fear of bad news;</a:t>
            </a:r>
            <a:br>
              <a:rPr lang="en-US" dirty="0"/>
            </a:br>
            <a:r>
              <a:rPr lang="en-US" dirty="0"/>
              <a:t>    their hearts are steadfast, trusting in the </a:t>
            </a:r>
            <a:r>
              <a:rPr lang="en-US" cap="small" dirty="0"/>
              <a:t>Lord</a:t>
            </a:r>
            <a:r>
              <a:rPr lang="en-US" dirty="0"/>
              <a:t>.</a:t>
            </a:r>
            <a:br>
              <a:rPr lang="en-US" dirty="0"/>
            </a:br>
            <a:r>
              <a:rPr lang="en-US" b="1" baseline="30000" dirty="0"/>
              <a:t>8 </a:t>
            </a:r>
            <a:r>
              <a:rPr lang="en-US" b="1" dirty="0">
                <a:solidFill>
                  <a:srgbClr val="FFFF00"/>
                </a:solidFill>
              </a:rPr>
              <a:t>Their hearts are secure, they will have no fear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    in the end they will look in triumph on their foes.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The Giant of fear</vt:lpstr>
      <vt:lpstr>Psalm 112: 1-8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2</cp:revision>
  <dcterms:created xsi:type="dcterms:W3CDTF">2019-09-29T06:30:53Z</dcterms:created>
  <dcterms:modified xsi:type="dcterms:W3CDTF">2019-09-29T06:46:27Z</dcterms:modified>
</cp:coreProperties>
</file>