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55EFA-B937-4566-A699-18556771BFA8}" type="datetimeFigureOut">
              <a:rPr lang="en-US" smtClean="0"/>
              <a:t>16-Oct-19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1C22C-B264-4622-818C-AC884A37DB0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-228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“If anyone is in Christ, he is a new creation.”   2 Corinthians 5:17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unshakabl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1 </a:t>
            </a:r>
            <a:r>
              <a:rPr lang="en-US" dirty="0"/>
              <a:t>John 1:8-9 </a:t>
            </a:r>
          </a:p>
          <a:p>
            <a:endParaRPr lang="en-US" b="1" baseline="30000" dirty="0" smtClean="0"/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 8</a:t>
            </a:r>
            <a:r>
              <a:rPr lang="en-US" b="1" baseline="30000" dirty="0"/>
              <a:t> </a:t>
            </a:r>
            <a:r>
              <a:rPr lang="en-US" dirty="0"/>
              <a:t>If we say we have no sin, we deceive ourselves, and the truth is not in us. </a:t>
            </a:r>
            <a:r>
              <a:rPr lang="en-US" b="1" baseline="30000" dirty="0"/>
              <a:t>9 </a:t>
            </a:r>
            <a:r>
              <a:rPr lang="en-US" dirty="0"/>
              <a:t>If we confess our sins, he is faithful and just to forgive us our sins and to cleanse us from all unrighteousness.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Hebrews </a:t>
            </a:r>
            <a:r>
              <a:rPr lang="en-US" dirty="0"/>
              <a:t>8:12 English Standard Version (ESV)</a:t>
            </a:r>
          </a:p>
          <a:p>
            <a:endParaRPr lang="en-US" b="1" baseline="30000" dirty="0" smtClean="0"/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 12</a:t>
            </a:r>
            <a:r>
              <a:rPr lang="en-US" b="1" baseline="30000" dirty="0"/>
              <a:t>  </a:t>
            </a:r>
            <a:r>
              <a:rPr lang="en-US" b="1" baseline="30000" dirty="0" smtClean="0"/>
              <a:t>“</a:t>
            </a:r>
            <a:r>
              <a:rPr lang="en-US" dirty="0" smtClean="0"/>
              <a:t>For </a:t>
            </a:r>
            <a:r>
              <a:rPr lang="en-US" dirty="0"/>
              <a:t>I will be merciful toward their iniquities,</a:t>
            </a:r>
            <a:br>
              <a:rPr lang="en-US" dirty="0"/>
            </a:br>
            <a:r>
              <a:rPr lang="en-US" dirty="0"/>
              <a:t>    and I will remember their sins no more.”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2 </a:t>
            </a:r>
            <a:r>
              <a:rPr lang="en-US" dirty="0"/>
              <a:t>Corinthians 5:17 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baseline="30000" dirty="0" smtClean="0"/>
              <a:t>     17</a:t>
            </a:r>
            <a:r>
              <a:rPr lang="en-US" b="1" baseline="30000" dirty="0"/>
              <a:t> </a:t>
            </a:r>
            <a:r>
              <a:rPr lang="en-US" dirty="0"/>
              <a:t>Therefore, if anyone is in Christ, he is a new creation</a:t>
            </a:r>
            <a:r>
              <a:rPr lang="en-US" dirty="0" smtClean="0"/>
              <a:t>.</a:t>
            </a:r>
            <a:r>
              <a:rPr lang="en-US" dirty="0"/>
              <a:t> The old has passed away; behold, the new has come.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Romans </a:t>
            </a:r>
            <a:r>
              <a:rPr lang="en-US" dirty="0"/>
              <a:t>8:1 </a:t>
            </a:r>
            <a:endParaRPr lang="en-US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1 </a:t>
            </a:r>
            <a:r>
              <a:rPr lang="en-US" dirty="0"/>
              <a:t>There is therefore now </a:t>
            </a:r>
            <a:r>
              <a:rPr lang="en-US" dirty="0">
                <a:solidFill>
                  <a:srgbClr val="FFFF00"/>
                </a:solidFill>
              </a:rPr>
              <a:t>no condemnation </a:t>
            </a:r>
            <a:r>
              <a:rPr lang="en-US" dirty="0"/>
              <a:t>for those who are </a:t>
            </a:r>
            <a:r>
              <a:rPr lang="en-US" dirty="0">
                <a:solidFill>
                  <a:srgbClr val="FFFF00"/>
                </a:solidFill>
              </a:rPr>
              <a:t>in Christ Jesus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Giant of Guilt and Shame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What is this giant capable of?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AutoNum type="arabicPeriod" startAt="2"/>
            </a:pPr>
            <a:r>
              <a:rPr lang="en-US" dirty="0" smtClean="0"/>
              <a:t>What this giant tells us.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3.   This giant doesn’t have to have the last word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  What is this giant capable 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Genesis </a:t>
            </a:r>
            <a:r>
              <a:rPr lang="en-US" dirty="0"/>
              <a:t>3:6 </a:t>
            </a:r>
          </a:p>
          <a:p>
            <a:pPr>
              <a:buNone/>
            </a:pPr>
            <a:r>
              <a:rPr lang="en-US" b="1" baseline="30000" dirty="0" smtClean="0"/>
              <a:t>    </a:t>
            </a:r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 6</a:t>
            </a:r>
            <a:r>
              <a:rPr lang="en-US" b="1" baseline="30000" dirty="0"/>
              <a:t> </a:t>
            </a:r>
            <a:r>
              <a:rPr lang="en-US" dirty="0"/>
              <a:t>So when the woman saw that the tree was good for food, and that it was a delight to the eyes, and that the tree was to be desired to make one wise</a:t>
            </a:r>
            <a:r>
              <a:rPr lang="en-US" dirty="0" smtClean="0"/>
              <a:t>,</a:t>
            </a:r>
            <a:r>
              <a:rPr lang="en-US" dirty="0"/>
              <a:t> she took of its fruit and ate, and she also gave some to her husband who was with her, and he ate.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  What is this giant capable 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1 </a:t>
            </a:r>
            <a:r>
              <a:rPr lang="en-US" dirty="0"/>
              <a:t>John 2:16 </a:t>
            </a:r>
          </a:p>
          <a:p>
            <a:endParaRPr lang="en-US" b="1" baseline="30000" dirty="0" smtClean="0"/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16</a:t>
            </a:r>
            <a:r>
              <a:rPr lang="en-US" b="1" baseline="30000" dirty="0"/>
              <a:t> </a:t>
            </a:r>
            <a:r>
              <a:rPr lang="en-US" dirty="0"/>
              <a:t>For all that is in the world—the desires of the flesh and the desires of the eyes and pride of </a:t>
            </a:r>
            <a:r>
              <a:rPr lang="en-US" dirty="0" smtClean="0"/>
              <a:t>life—is </a:t>
            </a:r>
            <a:r>
              <a:rPr lang="en-US" dirty="0"/>
              <a:t>not from the Father but is from the world.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  What is this giant capable of?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Hebrews </a:t>
            </a:r>
            <a:r>
              <a:rPr lang="en-US" dirty="0"/>
              <a:t>4:15 </a:t>
            </a:r>
          </a:p>
          <a:p>
            <a:pPr>
              <a:buNone/>
            </a:pPr>
            <a:r>
              <a:rPr lang="en-US" b="1" baseline="30000" dirty="0" smtClean="0"/>
              <a:t>      </a:t>
            </a:r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 15</a:t>
            </a:r>
            <a:r>
              <a:rPr lang="en-US" b="1" baseline="30000" dirty="0"/>
              <a:t> </a:t>
            </a:r>
            <a:r>
              <a:rPr lang="en-US" dirty="0"/>
              <a:t>For we do not have a high priest who is unable to sympathize with our weaknesses, but one who in every respect has been tempted as we are, yet without sin.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  What this giant tells us.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John </a:t>
            </a:r>
            <a:r>
              <a:rPr lang="en-US" dirty="0"/>
              <a:t>8:11 English Standard Version (ESV)</a:t>
            </a:r>
          </a:p>
          <a:p>
            <a:pPr>
              <a:buNone/>
            </a:pPr>
            <a:endParaRPr lang="en-US" b="1" baseline="30000" dirty="0" smtClean="0"/>
          </a:p>
          <a:p>
            <a:pPr>
              <a:buNone/>
            </a:pPr>
            <a:r>
              <a:rPr lang="en-US" b="1" baseline="30000" dirty="0"/>
              <a:t> </a:t>
            </a:r>
            <a:r>
              <a:rPr lang="en-US" b="1" baseline="30000" dirty="0" smtClean="0"/>
              <a:t>     11</a:t>
            </a:r>
            <a:r>
              <a:rPr lang="en-US" b="1" baseline="30000" dirty="0"/>
              <a:t> </a:t>
            </a:r>
            <a:r>
              <a:rPr lang="en-US" dirty="0"/>
              <a:t>She said, “No one, Lord.” And Jesus said, “Neither do I condemn you; go, and from now on sin no more.”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3800" dirty="0" smtClean="0"/>
              <a:t>Romans </a:t>
            </a:r>
            <a:r>
              <a:rPr lang="en-US" sz="3800" dirty="0"/>
              <a:t>3:10 </a:t>
            </a:r>
          </a:p>
          <a:p>
            <a:endParaRPr lang="en-US" sz="3800" b="1" baseline="30000" dirty="0" smtClean="0"/>
          </a:p>
          <a:p>
            <a:pPr>
              <a:buNone/>
            </a:pPr>
            <a:r>
              <a:rPr lang="en-US" sz="3800" b="1" baseline="30000" dirty="0"/>
              <a:t> </a:t>
            </a:r>
            <a:r>
              <a:rPr lang="en-US" sz="3800" b="1" baseline="30000" dirty="0" smtClean="0"/>
              <a:t>     10</a:t>
            </a:r>
            <a:r>
              <a:rPr lang="en-US" sz="3800" b="1" baseline="30000" dirty="0"/>
              <a:t> </a:t>
            </a:r>
            <a:r>
              <a:rPr lang="en-US" sz="3800" dirty="0"/>
              <a:t>as it is written:</a:t>
            </a:r>
          </a:p>
          <a:p>
            <a:pPr>
              <a:buNone/>
            </a:pPr>
            <a:r>
              <a:rPr lang="en-US" sz="3800" dirty="0" smtClean="0"/>
              <a:t>    “</a:t>
            </a:r>
            <a:r>
              <a:rPr lang="en-US" sz="3800" dirty="0"/>
              <a:t>None is righteous, no, not one</a:t>
            </a:r>
            <a:r>
              <a:rPr lang="en-US" sz="3800" dirty="0" smtClean="0"/>
              <a:t>;”</a:t>
            </a:r>
          </a:p>
          <a:p>
            <a:pPr>
              <a:buNone/>
            </a:pPr>
            <a:endParaRPr lang="en-US" sz="3500" dirty="0"/>
          </a:p>
          <a:p>
            <a:pPr>
              <a:buNone/>
            </a:pPr>
            <a:r>
              <a:rPr lang="en-US" sz="3500" dirty="0" smtClean="0"/>
              <a:t>    </a:t>
            </a:r>
            <a:r>
              <a:rPr lang="en-US" sz="3800" dirty="0" smtClean="0"/>
              <a:t>Romans 3:23</a:t>
            </a:r>
            <a:r>
              <a:rPr lang="en-US" sz="3800" b="1" baseline="30000" dirty="0"/>
              <a:t> </a:t>
            </a:r>
            <a:endParaRPr lang="en-US" sz="3800" b="1" baseline="30000" dirty="0" smtClean="0"/>
          </a:p>
          <a:p>
            <a:pPr>
              <a:buNone/>
            </a:pPr>
            <a:r>
              <a:rPr lang="en-US" sz="3800" b="1" baseline="30000" dirty="0"/>
              <a:t> </a:t>
            </a:r>
            <a:r>
              <a:rPr lang="en-US" sz="3800" b="1" baseline="30000" dirty="0" smtClean="0"/>
              <a:t>     </a:t>
            </a:r>
          </a:p>
          <a:p>
            <a:pPr>
              <a:buNone/>
            </a:pPr>
            <a:r>
              <a:rPr lang="en-US" sz="3800" b="1" baseline="30000" dirty="0" smtClean="0"/>
              <a:t>      23</a:t>
            </a:r>
            <a:r>
              <a:rPr lang="en-US" sz="3800" b="1" baseline="30000" dirty="0"/>
              <a:t> </a:t>
            </a:r>
            <a:r>
              <a:rPr lang="en-US" sz="3800" dirty="0"/>
              <a:t>for all have sinned and fall short of the glory of God,</a:t>
            </a:r>
            <a:endParaRPr lang="en-US" sz="3800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</a:t>
            </a:r>
            <a:endParaRPr lang="en-US" dirty="0"/>
          </a:p>
          <a:p>
            <a:pPr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Isaiah </a:t>
            </a:r>
            <a:r>
              <a:rPr lang="en-US" dirty="0"/>
              <a:t>1:18 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baseline="30000" dirty="0" smtClean="0"/>
              <a:t>     18</a:t>
            </a:r>
            <a:r>
              <a:rPr lang="en-US" b="1" baseline="30000" dirty="0"/>
              <a:t> </a:t>
            </a:r>
            <a:r>
              <a:rPr lang="en-US" dirty="0"/>
              <a:t>“Come now, let us </a:t>
            </a:r>
            <a:r>
              <a:rPr lang="en-US" dirty="0" smtClean="0"/>
              <a:t>reason</a:t>
            </a:r>
            <a:r>
              <a:rPr lang="en-US" dirty="0"/>
              <a:t> together, </a:t>
            </a:r>
            <a:r>
              <a:rPr lang="en-US" dirty="0" smtClean="0"/>
              <a:t>“says </a:t>
            </a:r>
            <a:r>
              <a:rPr lang="en-US" dirty="0"/>
              <a:t>the </a:t>
            </a:r>
            <a:r>
              <a:rPr lang="en-US" cap="small" dirty="0"/>
              <a:t>Lord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smtClean="0"/>
              <a:t>“though </a:t>
            </a:r>
            <a:r>
              <a:rPr lang="en-US" dirty="0"/>
              <a:t>your sins are like scarlet,</a:t>
            </a:r>
            <a:br>
              <a:rPr lang="en-US" dirty="0"/>
            </a:br>
            <a:r>
              <a:rPr lang="en-US" dirty="0"/>
              <a:t>    they shall be as white as snow;</a:t>
            </a:r>
            <a:br>
              <a:rPr lang="en-US" dirty="0"/>
            </a:br>
            <a:r>
              <a:rPr lang="en-US" dirty="0"/>
              <a:t>though they are red like crimson,</a:t>
            </a:r>
            <a:br>
              <a:rPr lang="en-US" dirty="0"/>
            </a:br>
            <a:r>
              <a:rPr lang="en-US" dirty="0"/>
              <a:t>    they shall become like wool</a:t>
            </a:r>
            <a:r>
              <a:rPr lang="en-US" dirty="0" smtClean="0"/>
              <a:t>.”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  This giant doesn’t have to have the last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2 </a:t>
            </a:r>
            <a:r>
              <a:rPr lang="en-US" dirty="0"/>
              <a:t>Peter 3:9 </a:t>
            </a:r>
          </a:p>
          <a:p>
            <a:pPr>
              <a:buNone/>
            </a:pPr>
            <a:r>
              <a:rPr lang="en-US" b="1" baseline="30000" dirty="0" smtClean="0"/>
              <a:t>    </a:t>
            </a:r>
          </a:p>
          <a:p>
            <a:pPr>
              <a:buNone/>
            </a:pPr>
            <a:r>
              <a:rPr lang="en-US" b="1" baseline="30000" dirty="0" smtClean="0"/>
              <a:t>     9</a:t>
            </a:r>
            <a:r>
              <a:rPr lang="en-US" b="1" baseline="30000" dirty="0"/>
              <a:t> </a:t>
            </a:r>
            <a:r>
              <a:rPr lang="en-US" dirty="0"/>
              <a:t>The Lord is not slow to fulfill his promise as some count slowness, but is patient toward you</a:t>
            </a:r>
            <a:r>
              <a:rPr lang="en-US" dirty="0" smtClean="0"/>
              <a:t>,</a:t>
            </a:r>
            <a:r>
              <a:rPr lang="en-US" dirty="0"/>
              <a:t> not wishing that any should perish, but that all should reach repentance.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187</Words>
  <Application>Microsoft Office PowerPoint</Application>
  <PresentationFormat>On-screen Show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“If anyone is in Christ, he is a new creation.”   2 Corinthians 5:17</vt:lpstr>
      <vt:lpstr>The Giant of Guilt and Shame</vt:lpstr>
      <vt:lpstr>1.   What is this giant capable of?</vt:lpstr>
      <vt:lpstr>1.   What is this giant capable of?</vt:lpstr>
      <vt:lpstr>1.   What is this giant capable of?</vt:lpstr>
      <vt:lpstr>2.   What this giant tells us.</vt:lpstr>
      <vt:lpstr>3.   This giant doesn’t have to have the last word</vt:lpstr>
      <vt:lpstr>3.   This giant doesn’t have to have the last word</vt:lpstr>
      <vt:lpstr>3.   This giant doesn’t have to have the last word</vt:lpstr>
      <vt:lpstr>3.   This giant doesn’t have to have the last word</vt:lpstr>
      <vt:lpstr>3.   This giant doesn’t have to have the last word</vt:lpstr>
      <vt:lpstr>3.   This giant doesn’t have to have the last word</vt:lpstr>
      <vt:lpstr>3.   This giant doesn’t have to have the last word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“If anyone is in Christ, he is a new creation.”   2 Corinthians 5:17</dc:title>
  <dc:creator>Crossways Church</dc:creator>
  <cp:lastModifiedBy>Crossways Church</cp:lastModifiedBy>
  <cp:revision>5</cp:revision>
  <dcterms:created xsi:type="dcterms:W3CDTF">2019-10-16T07:36:20Z</dcterms:created>
  <dcterms:modified xsi:type="dcterms:W3CDTF">2019-10-16T08:16:02Z</dcterms:modified>
</cp:coreProperties>
</file>