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B6C8E-C8A1-4452-B1BE-C95F3366B62D}" type="datetimeFigureOut">
              <a:rPr lang="en-US" smtClean="0"/>
              <a:t>10-Oct-19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CBD48-D864-4D21-88B3-68B67628612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unshakabl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000"/>
            <a:ext cx="9144000" cy="523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Death … is a part of life and can be faced with faith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baseline="30000" dirty="0"/>
              <a:t>20 </a:t>
            </a:r>
            <a:r>
              <a:rPr lang="en-US" b="1" baseline="30000" dirty="0" smtClean="0"/>
              <a:t> “</a:t>
            </a:r>
            <a:r>
              <a:rPr lang="en-US" dirty="0" smtClean="0"/>
              <a:t>But </a:t>
            </a:r>
            <a:r>
              <a:rPr lang="en-US" dirty="0"/>
              <a:t>we are citizens of heaven, where the Lord Jesus Christ lives. And we are eagerly waiting for </a:t>
            </a:r>
            <a:r>
              <a:rPr lang="en-US" dirty="0" smtClean="0"/>
              <a:t>Him </a:t>
            </a:r>
            <a:r>
              <a:rPr lang="en-US" dirty="0"/>
              <a:t>to return as our </a:t>
            </a:r>
            <a:r>
              <a:rPr lang="en-US" dirty="0" smtClean="0"/>
              <a:t>Saviour</a:t>
            </a:r>
            <a:r>
              <a:rPr lang="en-US" dirty="0"/>
              <a:t>. </a:t>
            </a:r>
            <a:endParaRPr lang="en-US" dirty="0" smtClean="0"/>
          </a:p>
          <a:p>
            <a:pPr>
              <a:buNone/>
            </a:pPr>
            <a:r>
              <a:rPr lang="en-US" b="1" baseline="30000" dirty="0" smtClean="0"/>
              <a:t>21</a:t>
            </a:r>
            <a:r>
              <a:rPr lang="en-US" b="1" baseline="30000" dirty="0"/>
              <a:t> </a:t>
            </a:r>
            <a:r>
              <a:rPr lang="en-US" dirty="0">
                <a:solidFill>
                  <a:srgbClr val="FFFF00"/>
                </a:solidFill>
              </a:rPr>
              <a:t>He will take our weak mortal bodies and change them into glorious bodies like </a:t>
            </a:r>
            <a:r>
              <a:rPr lang="en-US" dirty="0" smtClean="0">
                <a:solidFill>
                  <a:srgbClr val="FFFF00"/>
                </a:solidFill>
              </a:rPr>
              <a:t>His </a:t>
            </a:r>
            <a:r>
              <a:rPr lang="en-US" dirty="0">
                <a:solidFill>
                  <a:srgbClr val="FFFF00"/>
                </a:solidFill>
              </a:rPr>
              <a:t>own</a:t>
            </a:r>
            <a:r>
              <a:rPr lang="en-US" dirty="0"/>
              <a:t>, using the same power with which </a:t>
            </a:r>
            <a:r>
              <a:rPr lang="en-US" dirty="0" smtClean="0"/>
              <a:t>He </a:t>
            </a:r>
            <a:r>
              <a:rPr lang="en-US" dirty="0"/>
              <a:t>will bring everything under </a:t>
            </a:r>
            <a:r>
              <a:rPr lang="en-US" dirty="0" smtClean="0"/>
              <a:t>His </a:t>
            </a:r>
            <a:r>
              <a:rPr lang="en-US" dirty="0"/>
              <a:t>control</a:t>
            </a:r>
            <a:r>
              <a:rPr lang="en-US" dirty="0" smtClean="0"/>
              <a:t>.”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Philippians 3:20,21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“Absent from the body, present with the Lord!”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is all about finishing well …</a:t>
            </a:r>
            <a:endParaRPr lang="en-US" dirty="0"/>
          </a:p>
        </p:txBody>
      </p:sp>
      <p:pic>
        <p:nvPicPr>
          <p:cNvPr id="4" name="Content Placeholder 3" descr="Psalm 73 v26 best im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1752600"/>
            <a:ext cx="6805035" cy="4359097"/>
          </a:xfrm>
        </p:spPr>
      </p:pic>
      <p:sp>
        <p:nvSpPr>
          <p:cNvPr id="5" name="TextBox 4"/>
          <p:cNvSpPr txBox="1"/>
          <p:nvPr/>
        </p:nvSpPr>
        <p:spPr>
          <a:xfrm>
            <a:off x="5715000" y="5562600"/>
            <a:ext cx="2133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Psalm 73:26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“To </a:t>
            </a:r>
            <a:r>
              <a:rPr lang="en-US" dirty="0"/>
              <a:t>every thing there is a season, and a time to every purpose under the heaven:</a:t>
            </a:r>
          </a:p>
          <a:p>
            <a:r>
              <a:rPr lang="en-US" b="1" baseline="30000" dirty="0"/>
              <a:t> </a:t>
            </a:r>
            <a:r>
              <a:rPr lang="en-US" dirty="0"/>
              <a:t>A time to be born, and a time to </a:t>
            </a:r>
            <a:r>
              <a:rPr lang="en-US" dirty="0" smtClean="0"/>
              <a:t>die …”</a:t>
            </a:r>
          </a:p>
          <a:p>
            <a:r>
              <a:rPr lang="en-US" dirty="0" smtClean="0"/>
              <a:t>Ecclesiastes 3:1-2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Ageing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2133600"/>
            <a:ext cx="6039156" cy="1454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You and I are ageing and we have no control over the process</a:t>
            </a:r>
            <a:endParaRPr lang="en-US" dirty="0"/>
          </a:p>
        </p:txBody>
      </p:sp>
      <p:pic>
        <p:nvPicPr>
          <p:cNvPr id="5" name="Content Placeholder 4" descr="Richard young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600200"/>
            <a:ext cx="2667000" cy="3269209"/>
          </a:xfrm>
        </p:spPr>
      </p:pic>
      <p:pic>
        <p:nvPicPr>
          <p:cNvPr id="6" name="Content Placeholder 5" descr="Richard older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8096" y="1600203"/>
            <a:ext cx="2605381" cy="3276597"/>
          </a:xfrm>
        </p:spPr>
      </p:pic>
      <p:sp>
        <p:nvSpPr>
          <p:cNvPr id="8" name="TextBox 7"/>
          <p:cNvSpPr txBox="1"/>
          <p:nvPr/>
        </p:nvSpPr>
        <p:spPr>
          <a:xfrm>
            <a:off x="228600" y="54102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The good news is:  our God does not change!</a:t>
            </a:r>
          </a:p>
          <a:p>
            <a:pPr algn="ctr"/>
            <a:r>
              <a:rPr lang="en-US" sz="3600" dirty="0" smtClean="0"/>
              <a:t>His name is “I AM.”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400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baseline="30000" dirty="0" smtClean="0"/>
              <a:t>     3</a:t>
            </a:r>
            <a:r>
              <a:rPr lang="en-US" b="1" baseline="30000" dirty="0"/>
              <a:t> </a:t>
            </a:r>
            <a:r>
              <a:rPr lang="en-US" dirty="0"/>
              <a:t>“Listen to me, descendants of Jacob,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all you who remain in Israel.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I have cared for you since you were born.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Yes, I carried you before you were born.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baseline="30000" dirty="0"/>
              <a:t>4 </a:t>
            </a:r>
            <a:r>
              <a:rPr lang="en-US" dirty="0">
                <a:solidFill>
                  <a:srgbClr val="FFFF00"/>
                </a:solidFill>
              </a:rPr>
              <a:t>I will be your God throughout your lifetime</a:t>
            </a:r>
            <a:r>
              <a:rPr lang="en-US" dirty="0"/>
              <a:t>—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until your hair is white with age.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I made you, and I will care for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I will carry you along and save you</a:t>
            </a:r>
            <a:r>
              <a:rPr lang="en-US" dirty="0" smtClean="0"/>
              <a:t>.”</a:t>
            </a:r>
          </a:p>
          <a:p>
            <a:pPr>
              <a:buNone/>
            </a:pPr>
            <a:r>
              <a:rPr lang="en-US" dirty="0" smtClean="0"/>
              <a:t>                                                               Isaiah 46:3-4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baseline="30000" dirty="0" smtClean="0"/>
              <a:t>    6</a:t>
            </a:r>
            <a:r>
              <a:rPr lang="en-US" b="1" baseline="30000" dirty="0"/>
              <a:t> </a:t>
            </a:r>
            <a:r>
              <a:rPr lang="en-US" dirty="0"/>
              <a:t>And I am sure of this, that </a:t>
            </a:r>
            <a:r>
              <a:rPr lang="en-US" dirty="0" smtClean="0">
                <a:solidFill>
                  <a:srgbClr val="FFFF00"/>
                </a:solidFill>
              </a:rPr>
              <a:t>He </a:t>
            </a:r>
            <a:r>
              <a:rPr lang="en-US" dirty="0">
                <a:solidFill>
                  <a:srgbClr val="FFFF00"/>
                </a:solidFill>
              </a:rPr>
              <a:t>who began</a:t>
            </a:r>
            <a:r>
              <a:rPr lang="en-US" dirty="0"/>
              <a:t> a good work in you </a:t>
            </a:r>
            <a:r>
              <a:rPr lang="en-US" dirty="0">
                <a:solidFill>
                  <a:srgbClr val="FFFF00"/>
                </a:solidFill>
              </a:rPr>
              <a:t>will bring it to completion </a:t>
            </a:r>
            <a:r>
              <a:rPr lang="en-US" dirty="0"/>
              <a:t>at the day of Jesus Christ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Philippians 1:6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477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baseline="30000" dirty="0" smtClean="0"/>
              <a:t>      12</a:t>
            </a:r>
            <a:r>
              <a:rPr lang="en-US" b="1" baseline="30000" dirty="0"/>
              <a:t> </a:t>
            </a:r>
            <a:r>
              <a:rPr lang="en-US" b="1" baseline="30000" dirty="0" smtClean="0"/>
              <a:t> “</a:t>
            </a:r>
            <a:r>
              <a:rPr lang="en-US" dirty="0" smtClean="0"/>
              <a:t>But </a:t>
            </a:r>
            <a:r>
              <a:rPr lang="en-US" dirty="0"/>
              <a:t>the </a:t>
            </a:r>
            <a:r>
              <a:rPr lang="en-US" dirty="0">
                <a:solidFill>
                  <a:srgbClr val="FFFF00"/>
                </a:solidFill>
              </a:rPr>
              <a:t>godly</a:t>
            </a:r>
            <a:r>
              <a:rPr lang="en-US" dirty="0"/>
              <a:t> will flourish like palm trees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</a:t>
            </a:r>
            <a:r>
              <a:rPr lang="en-US" dirty="0" smtClean="0"/>
              <a:t> and </a:t>
            </a:r>
            <a:r>
              <a:rPr lang="en-US" dirty="0"/>
              <a:t>grow strong like the cedars of Lebanon.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baseline="30000" dirty="0"/>
              <a:t>13 </a:t>
            </a:r>
            <a:r>
              <a:rPr lang="en-US" b="1" baseline="30000" dirty="0" smtClean="0"/>
              <a:t>  </a:t>
            </a:r>
            <a:r>
              <a:rPr lang="en-US" dirty="0" smtClean="0"/>
              <a:t>For </a:t>
            </a:r>
            <a:r>
              <a:rPr lang="en-US" dirty="0"/>
              <a:t>they are transplanted to the </a:t>
            </a:r>
            <a:r>
              <a:rPr lang="en-US" cap="small" dirty="0"/>
              <a:t>Lord</a:t>
            </a:r>
            <a:r>
              <a:rPr lang="en-US" dirty="0"/>
              <a:t>’s own </a:t>
            </a:r>
            <a:r>
              <a:rPr lang="en-US" dirty="0" smtClean="0"/>
              <a:t>         house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They flourish in the courts of our God.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baseline="30000" dirty="0"/>
              <a:t>14 </a:t>
            </a:r>
            <a:r>
              <a:rPr lang="en-US" b="1" baseline="30000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Even </a:t>
            </a:r>
            <a:r>
              <a:rPr lang="en-US" dirty="0">
                <a:solidFill>
                  <a:srgbClr val="FFFF00"/>
                </a:solidFill>
              </a:rPr>
              <a:t>in old age they will still produce fruit;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    they will remain vital and green</a:t>
            </a:r>
            <a:r>
              <a:rPr lang="en-US" dirty="0" smtClean="0"/>
              <a:t>.”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Psalm 92:12-14</a:t>
            </a:r>
          </a:p>
          <a:p>
            <a:pPr>
              <a:buNone/>
            </a:pPr>
            <a:r>
              <a:rPr lang="en-US" dirty="0" smtClean="0"/>
              <a:t>Godliness is INTRINSIC</a:t>
            </a:r>
          </a:p>
          <a:p>
            <a:pPr>
              <a:buNone/>
            </a:pPr>
            <a:r>
              <a:rPr lang="en-US" dirty="0" smtClean="0"/>
              <a:t>Godliness is SUPERNATURAL</a:t>
            </a:r>
          </a:p>
          <a:p>
            <a:pPr>
              <a:buNone/>
            </a:pPr>
            <a:r>
              <a:rPr lang="en-US" dirty="0" smtClean="0"/>
              <a:t>Godliness has an EXTENSIVE outworking</a:t>
            </a:r>
          </a:p>
          <a:p>
            <a:pPr>
              <a:buNone/>
            </a:pPr>
            <a:r>
              <a:rPr lang="en-US" dirty="0" smtClean="0"/>
              <a:t>Godliness is </a:t>
            </a:r>
            <a:r>
              <a:rPr lang="en-US" dirty="0" smtClean="0">
                <a:solidFill>
                  <a:srgbClr val="FFFF00"/>
                </a:solidFill>
              </a:rPr>
              <a:t>God’s work in you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8229600" cy="6629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baseline="30000" dirty="0" smtClean="0"/>
              <a:t>  31</a:t>
            </a:r>
            <a:r>
              <a:rPr lang="en-US" b="1" baseline="30000" dirty="0"/>
              <a:t> </a:t>
            </a:r>
            <a:r>
              <a:rPr lang="en-US" b="1" baseline="30000" dirty="0" smtClean="0"/>
              <a:t> “</a:t>
            </a:r>
            <a:r>
              <a:rPr lang="en-US" dirty="0" smtClean="0"/>
              <a:t>But </a:t>
            </a:r>
            <a:r>
              <a:rPr lang="en-US" dirty="0"/>
              <a:t>those </a:t>
            </a:r>
            <a:r>
              <a:rPr lang="en-US" dirty="0">
                <a:solidFill>
                  <a:srgbClr val="FFFF00"/>
                </a:solidFill>
              </a:rPr>
              <a:t>who trust in the </a:t>
            </a:r>
            <a:r>
              <a:rPr lang="en-US" cap="small" dirty="0">
                <a:solidFill>
                  <a:srgbClr val="FFFF00"/>
                </a:solidFill>
              </a:rPr>
              <a:t>Lord</a:t>
            </a:r>
            <a:r>
              <a:rPr lang="en-US" dirty="0"/>
              <a:t> will find new </a:t>
            </a:r>
            <a:r>
              <a:rPr lang="en-US" dirty="0" smtClean="0"/>
              <a:t> strength.  They </a:t>
            </a:r>
            <a:r>
              <a:rPr lang="en-US" dirty="0"/>
              <a:t>will soar high on wings like eagles.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They will run and not grow weary.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They </a:t>
            </a:r>
            <a:r>
              <a:rPr lang="en-US" dirty="0"/>
              <a:t>will walk and not faint</a:t>
            </a:r>
            <a:r>
              <a:rPr lang="en-US" dirty="0" smtClean="0"/>
              <a:t>.”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Isaiah 40:31</a:t>
            </a:r>
          </a:p>
          <a:p>
            <a:pPr>
              <a:buNone/>
            </a:pPr>
            <a:r>
              <a:rPr lang="en-US" b="1" baseline="30000" dirty="0" smtClean="0"/>
              <a:t> 17</a:t>
            </a:r>
            <a:r>
              <a:rPr lang="en-US" b="1" baseline="30000" dirty="0"/>
              <a:t> </a:t>
            </a:r>
            <a:r>
              <a:rPr lang="en-US" b="1" baseline="30000" dirty="0" smtClean="0"/>
              <a:t> “</a:t>
            </a:r>
            <a:r>
              <a:rPr lang="en-US" dirty="0" smtClean="0"/>
              <a:t>O </a:t>
            </a:r>
            <a:r>
              <a:rPr lang="en-US" dirty="0"/>
              <a:t>God, you have taught me from my earliest childhood,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I constantly tell others about the wonderful things you </a:t>
            </a:r>
            <a:r>
              <a:rPr lang="en-US" dirty="0" smtClean="0"/>
              <a:t>do.</a:t>
            </a:r>
            <a:endParaRPr lang="en-US" dirty="0"/>
          </a:p>
          <a:p>
            <a:pPr>
              <a:buNone/>
            </a:pPr>
            <a:r>
              <a:rPr lang="en-US" b="1" baseline="30000" dirty="0" smtClean="0"/>
              <a:t>18</a:t>
            </a:r>
            <a:r>
              <a:rPr lang="en-US" b="1" baseline="30000" dirty="0"/>
              <a:t> </a:t>
            </a:r>
            <a:r>
              <a:rPr lang="en-US" dirty="0"/>
              <a:t>Now that I am old and gray,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do </a:t>
            </a:r>
            <a:r>
              <a:rPr lang="en-US" dirty="0"/>
              <a:t>not abandon me, O God.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rgbClr val="FFFF00"/>
                </a:solidFill>
              </a:rPr>
              <a:t>Let me proclaim your power to this new generation</a:t>
            </a:r>
            <a:r>
              <a:rPr lang="en-US" dirty="0" smtClean="0">
                <a:solidFill>
                  <a:srgbClr val="FFFF00"/>
                </a:solidFill>
              </a:rPr>
              <a:t>, your </a:t>
            </a:r>
            <a:r>
              <a:rPr lang="en-US" dirty="0">
                <a:solidFill>
                  <a:srgbClr val="FFFF00"/>
                </a:solidFill>
              </a:rPr>
              <a:t>mighty miracles to all who come after me</a:t>
            </a:r>
            <a:r>
              <a:rPr lang="en-US" dirty="0" smtClean="0"/>
              <a:t>.”                              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Psalm71:17-18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991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300" b="1" baseline="30000" dirty="0" smtClean="0"/>
              <a:t/>
            </a:r>
            <a:br>
              <a:rPr lang="en-US" sz="3300" b="1" baseline="30000" dirty="0" smtClean="0"/>
            </a:br>
            <a:r>
              <a:rPr lang="en-US" sz="3300" b="1" baseline="30000" dirty="0"/>
              <a:t/>
            </a:r>
            <a:br>
              <a:rPr lang="en-US" sz="3300" b="1" baseline="30000" dirty="0"/>
            </a:br>
            <a:r>
              <a:rPr lang="en-US" sz="3300" b="1" baseline="30000" dirty="0" smtClean="0"/>
              <a:t>5</a:t>
            </a:r>
            <a:r>
              <a:rPr lang="en-US" sz="3300" b="1" baseline="30000" dirty="0"/>
              <a:t> </a:t>
            </a:r>
            <a:r>
              <a:rPr lang="en-US" sz="3300" b="1" baseline="30000" dirty="0" smtClean="0"/>
              <a:t> “</a:t>
            </a:r>
            <a:r>
              <a:rPr lang="en-US" sz="3300" dirty="0" smtClean="0"/>
              <a:t>The</a:t>
            </a:r>
            <a:r>
              <a:rPr lang="en-US" sz="3300" dirty="0"/>
              <a:t> </a:t>
            </a:r>
            <a:r>
              <a:rPr lang="en-US" sz="3300" cap="small" dirty="0"/>
              <a:t>Lord</a:t>
            </a:r>
            <a:r>
              <a:rPr lang="en-US" sz="3300" dirty="0"/>
              <a:t> </a:t>
            </a:r>
            <a:r>
              <a:rPr lang="en-US" sz="3300" dirty="0">
                <a:solidFill>
                  <a:srgbClr val="FFFF00"/>
                </a:solidFill>
              </a:rPr>
              <a:t>bless</a:t>
            </a:r>
            <a:r>
              <a:rPr lang="en-US" sz="3300" dirty="0"/>
              <a:t> you from Zion!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</a:t>
            </a:r>
            <a:r>
              <a:rPr lang="en-US" sz="3300" dirty="0" smtClean="0"/>
              <a:t>May </a:t>
            </a:r>
            <a:r>
              <a:rPr lang="en-US" sz="3300" dirty="0"/>
              <a:t>you see the prosperity of </a:t>
            </a:r>
            <a:r>
              <a:rPr lang="en-US" sz="3300" dirty="0" smtClean="0"/>
              <a:t>Jerusalem all </a:t>
            </a:r>
            <a:r>
              <a:rPr lang="en-US" sz="3300" dirty="0"/>
              <a:t>the </a:t>
            </a:r>
            <a:r>
              <a:rPr lang="en-US" sz="3300" dirty="0" smtClean="0"/>
              <a:t>    </a:t>
            </a:r>
            <a:br>
              <a:rPr lang="en-US" sz="3300" dirty="0" smtClean="0"/>
            </a:br>
            <a:r>
              <a:rPr lang="en-US" sz="3300" dirty="0"/>
              <a:t> </a:t>
            </a:r>
            <a:r>
              <a:rPr lang="en-US" sz="3300" dirty="0" smtClean="0"/>
              <a:t>   </a:t>
            </a:r>
            <a:r>
              <a:rPr lang="en-US" sz="3300" dirty="0" smtClean="0"/>
              <a:t>days of your life! </a:t>
            </a:r>
            <a:r>
              <a:rPr lang="en-US" sz="3300" dirty="0" smtClean="0"/>
              <a:t/>
            </a:r>
            <a:br>
              <a:rPr lang="en-US" sz="3300" dirty="0" smtClean="0"/>
            </a:br>
            <a:r>
              <a:rPr lang="en-US" sz="3300" b="1" baseline="30000" dirty="0" smtClean="0"/>
              <a:t>6  </a:t>
            </a:r>
            <a:r>
              <a:rPr lang="en-US" sz="3300" b="1" baseline="30000" dirty="0"/>
              <a:t> </a:t>
            </a:r>
            <a:r>
              <a:rPr lang="en-US" sz="3300" dirty="0">
                <a:solidFill>
                  <a:srgbClr val="FFFF00"/>
                </a:solidFill>
              </a:rPr>
              <a:t>May you see your children's children</a:t>
            </a:r>
            <a:r>
              <a:rPr lang="en-US" sz="3300" dirty="0" smtClean="0"/>
              <a:t>!”    </a:t>
            </a:r>
            <a:br>
              <a:rPr lang="en-US" sz="3300" dirty="0" smtClean="0"/>
            </a:br>
            <a:r>
              <a:rPr lang="en-US" sz="3300" dirty="0"/>
              <a:t> </a:t>
            </a:r>
            <a:r>
              <a:rPr lang="en-US" sz="3300" dirty="0" smtClean="0"/>
              <a:t>                                                                      Psalm 128:5-6</a:t>
            </a:r>
            <a:endParaRPr lang="en-US" sz="3300" dirty="0"/>
          </a:p>
        </p:txBody>
      </p:sp>
      <p:pic>
        <p:nvPicPr>
          <p:cNvPr id="6" name="Content Placeholder 5" descr="Bircher Family 20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905000" y="2971800"/>
            <a:ext cx="5334000" cy="355461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challenges of ageing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Loneliness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Ill health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Lack of resources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Community can help meet those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Family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Church               </a:t>
            </a:r>
            <a:endParaRPr lang="en-US" dirty="0"/>
          </a:p>
        </p:txBody>
      </p:sp>
      <p:pic>
        <p:nvPicPr>
          <p:cNvPr id="4" name="Picture 3" descr="Ageing and famil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400" y="1828800"/>
            <a:ext cx="2628900" cy="1743075"/>
          </a:xfrm>
          <a:prstGeom prst="rect">
            <a:avLst/>
          </a:prstGeom>
        </p:spPr>
      </p:pic>
      <p:pic>
        <p:nvPicPr>
          <p:cNvPr id="5" name="Picture 4" descr="Ageing and physical touc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4114800"/>
            <a:ext cx="28575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99</Words>
  <Application>Microsoft Office PowerPoint</Application>
  <PresentationFormat>On-screen Show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You and I are ageing and we have no control over the process</vt:lpstr>
      <vt:lpstr>Slide 4</vt:lpstr>
      <vt:lpstr>Slide 5</vt:lpstr>
      <vt:lpstr>Slide 6</vt:lpstr>
      <vt:lpstr>  5  “The Lord bless you from Zion!    May you see the prosperity of Jerusalem all the          days of your life!  6   May you see your children's children!”                                                                            Psalm 128:5-6</vt:lpstr>
      <vt:lpstr>Some challenges of ageing</vt:lpstr>
      <vt:lpstr>Community can help meet those challenges</vt:lpstr>
      <vt:lpstr>Death … is a part of life and can be faced with faith</vt:lpstr>
      <vt:lpstr>It is all about finishing well 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3</cp:revision>
  <dcterms:created xsi:type="dcterms:W3CDTF">2019-10-10T18:32:11Z</dcterms:created>
  <dcterms:modified xsi:type="dcterms:W3CDTF">2019-10-10T20:02:22Z</dcterms:modified>
</cp:coreProperties>
</file>