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7B4CC3-25A6-4606-A44C-5BDB85C10A5F}" v="1" dt="2019-08-18T05:32:46.4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ith Geere" userId="8ae7e9bc-9aab-4751-bea2-d64f48218180" providerId="ADAL" clId="{5F7B4CC3-25A6-4606-A44C-5BDB85C10A5F}"/>
    <pc:docChg chg="custSel addSld modSld">
      <pc:chgData name="Keith Geere" userId="8ae7e9bc-9aab-4751-bea2-d64f48218180" providerId="ADAL" clId="{5F7B4CC3-25A6-4606-A44C-5BDB85C10A5F}" dt="2019-08-18T05:36:50.980" v="186" actId="255"/>
      <pc:docMkLst>
        <pc:docMk/>
      </pc:docMkLst>
      <pc:sldChg chg="modSp add">
        <pc:chgData name="Keith Geere" userId="8ae7e9bc-9aab-4751-bea2-d64f48218180" providerId="ADAL" clId="{5F7B4CC3-25A6-4606-A44C-5BDB85C10A5F}" dt="2019-08-18T05:36:50.980" v="186" actId="255"/>
        <pc:sldMkLst>
          <pc:docMk/>
          <pc:sldMk cId="1440238953" sldId="262"/>
        </pc:sldMkLst>
        <pc:spChg chg="mod">
          <ac:chgData name="Keith Geere" userId="8ae7e9bc-9aab-4751-bea2-d64f48218180" providerId="ADAL" clId="{5F7B4CC3-25A6-4606-A44C-5BDB85C10A5F}" dt="2019-08-18T05:33:08.919" v="20" actId="20577"/>
          <ac:spMkLst>
            <pc:docMk/>
            <pc:sldMk cId="1440238953" sldId="262"/>
            <ac:spMk id="2" creationId="{EA7DFB8E-788F-4FA8-87D0-3E5428448B26}"/>
          </ac:spMkLst>
        </pc:spChg>
        <pc:spChg chg="mod">
          <ac:chgData name="Keith Geere" userId="8ae7e9bc-9aab-4751-bea2-d64f48218180" providerId="ADAL" clId="{5F7B4CC3-25A6-4606-A44C-5BDB85C10A5F}" dt="2019-08-18T05:36:50.980" v="186" actId="255"/>
          <ac:spMkLst>
            <pc:docMk/>
            <pc:sldMk cId="1440238953" sldId="262"/>
            <ac:spMk id="3" creationId="{4ABD08AA-49A6-4C60-87C2-9D222BE5059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8/18/2019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69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8/18/2019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18265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8/18/2019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05827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8/18/2019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90223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8/18/2019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25648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8/18/2019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01488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8/18/2019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67066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8/18/2019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95767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8/18/2019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58414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8/18/2019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9267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2D6E202-B606-4609-B914-27C9371A1F6D}" type="datetime1">
              <a:rPr lang="en-US" smtClean="0"/>
              <a:t>8/18/2019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01874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8/18/2019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5016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legateway.com/passage/?search=Acts+2+&amp;version=NIV#fen-NIV-26954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C524C5A-172F-46AC-87F4-34AF7CA9A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6EA53626-2FE0-4A92-9552-FCEB1C6541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0000"/>
          </a:blip>
          <a:srcRect r="-1" b="15728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B533FE8-5556-49BB-95E2-E0680774F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AEE63D-0383-4487-9377-47CDE3D41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201919"/>
          </a:xfrm>
        </p:spPr>
        <p:txBody>
          <a:bodyPr>
            <a:normAutofit/>
          </a:bodyPr>
          <a:lstStyle/>
          <a:p>
            <a:r>
              <a:rPr lang="en-ZA" dirty="0"/>
              <a:t>Acts 1:4-5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D5A40A-CFD4-4ABE-BE08-49CD51ED9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4424" y="3013021"/>
            <a:ext cx="8637072" cy="304268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ZA" sz="2400" b="1" baseline="30000" dirty="0"/>
              <a:t>4 </a:t>
            </a:r>
            <a:r>
              <a:rPr lang="en-ZA" sz="2400" dirty="0"/>
              <a:t>On one occasion, while he was eating with them, he gave them this command: “Do not leave Jerusalem, but wait for the gift my Father promised, which you have heard me speak about. </a:t>
            </a:r>
            <a:r>
              <a:rPr lang="en-ZA" sz="2400" baseline="30000" dirty="0"/>
              <a:t>5 </a:t>
            </a:r>
            <a:r>
              <a:rPr lang="en-ZA" sz="2400" dirty="0"/>
              <a:t>For John baptized with water, but in a few days you will be baptized with the Holy Spirit.”</a:t>
            </a:r>
          </a:p>
          <a:p>
            <a:pPr>
              <a:lnSpc>
                <a:spcPct val="110000"/>
              </a:lnSpc>
            </a:pPr>
            <a:endParaRPr lang="en-ZA" sz="11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DDF5D34-B26A-4FE6-A6B2-65D7ED53C4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1072BFF-678A-44DA-9B17-6C8F14C4C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807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4F891EB-ED45-44C3-95D6-FFB2EC07F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A385B8-7C85-4CE0-AE3A-00EB627B3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8AB126-C016-47B7-B7E3-FF209DDE7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523" y="804519"/>
            <a:ext cx="3160501" cy="4431360"/>
          </a:xfrm>
        </p:spPr>
        <p:txBody>
          <a:bodyPr anchor="ctr">
            <a:normAutofit/>
          </a:bodyPr>
          <a:lstStyle/>
          <a:p>
            <a:r>
              <a:rPr lang="en-ZA" err="1"/>
              <a:t>Qavah</a:t>
            </a:r>
            <a:endParaRPr lang="en-ZA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9AF263B-E208-40DF-A182-5193478DC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45156" y="962799"/>
            <a:ext cx="0" cy="41148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99731-C554-4C59-8A30-04C142892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863" y="804520"/>
            <a:ext cx="6102559" cy="4431359"/>
          </a:xfrm>
        </p:spPr>
        <p:txBody>
          <a:bodyPr anchor="ctr">
            <a:normAutofit/>
          </a:bodyPr>
          <a:lstStyle/>
          <a:p>
            <a:r>
              <a:rPr lang="en-ZA" sz="3200" dirty="0"/>
              <a:t>To Press into (Spear point)</a:t>
            </a:r>
          </a:p>
          <a:p>
            <a:r>
              <a:rPr lang="en-ZA" sz="3200" dirty="0"/>
              <a:t>Bind together (Like ropes)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557D95A-0A72-41F9-844C-544C199B4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061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4F891EB-ED45-44C3-95D6-FFB2EC07F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A385B8-7C85-4CE0-AE3A-00EB627B3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5D48D3-2BCE-4457-BCD0-3336EE095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523" y="804519"/>
            <a:ext cx="3160501" cy="4431360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sz="2700"/>
              <a:t>Smith Wigglesworth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9AF263B-E208-40DF-A182-5193478DC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45156" y="962799"/>
            <a:ext cx="0" cy="41148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FED39-43AD-4C27-B482-C23A92823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863" y="804520"/>
            <a:ext cx="6102559" cy="4431359"/>
          </a:xfrm>
        </p:spPr>
        <p:txBody>
          <a:bodyPr vert="horz" lIns="91440" tIns="91440" rIns="91440" bIns="91440" rtlCol="0" anchor="ctr">
            <a:normAutofit/>
          </a:bodyPr>
          <a:lstStyle/>
          <a:p>
            <a:pPr marL="0" indent="0">
              <a:buNone/>
            </a:pPr>
            <a:r>
              <a:rPr lang="en-US" sz="3200" cap="all" dirty="0"/>
              <a:t>“God is more eager to answer than we are to ask”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557D95A-0A72-41F9-844C-544C199B4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51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5655F-A5F3-4539-A680-4C754F7EA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Revelation 2:7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00D3B-1EF8-4D2F-BDB8-16E709BF7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4800" dirty="0"/>
              <a:t>Whoever has ears, let them hear what the Spirit says to the churches</a:t>
            </a:r>
          </a:p>
        </p:txBody>
      </p:sp>
    </p:spTree>
    <p:extLst>
      <p:ext uri="{BB962C8B-B14F-4D97-AF65-F5344CB8AC3E}">
        <p14:creationId xmlns:p14="http://schemas.microsoft.com/office/powerpoint/2010/main" val="4074486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63C748C-967B-4A7B-A90F-3EDD0F485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C0143637-4934-44E4-B909-BAF1E7B27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5A7C26-52A1-4838-A504-F69DF1A25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683" y="1240076"/>
            <a:ext cx="2880984" cy="4584527"/>
          </a:xfrm>
        </p:spPr>
        <p:txBody>
          <a:bodyPr anchor="t">
            <a:normAutofit/>
          </a:bodyPr>
          <a:lstStyle/>
          <a:p>
            <a:pPr algn="l"/>
            <a:r>
              <a:rPr lang="en-ZA" sz="3300">
                <a:solidFill>
                  <a:srgbClr val="FFFFFF"/>
                </a:solidFill>
              </a:rPr>
              <a:t>Parakletos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B8B3A4B1-13F0-40E1-A067-27D1FABB8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anchor="t">
            <a:normAutofit/>
          </a:bodyPr>
          <a:lstStyle/>
          <a:p>
            <a:pPr lvl="0"/>
            <a:r>
              <a:rPr lang="en-ZA" sz="3600" dirty="0"/>
              <a:t>The Comforter</a:t>
            </a:r>
          </a:p>
          <a:p>
            <a:pPr lvl="0"/>
            <a:r>
              <a:rPr lang="en-ZA" sz="3600" dirty="0"/>
              <a:t>The Counsellor</a:t>
            </a:r>
          </a:p>
          <a:p>
            <a:pPr lvl="0"/>
            <a:r>
              <a:rPr lang="en-ZA" sz="3600" dirty="0"/>
              <a:t>The Helper</a:t>
            </a:r>
          </a:p>
          <a:p>
            <a:pPr lvl="0"/>
            <a:r>
              <a:rPr lang="en-ZA" sz="3600" dirty="0"/>
              <a:t>The Advocate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38442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AA4D8-F44C-4556-9BAD-3F7E93576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Acts 2:2-4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B7717-0C2E-4499-973A-62E8D50A0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2400" dirty="0"/>
              <a:t>2 When the day of Pentecost came, they were all together in one place. </a:t>
            </a:r>
            <a:r>
              <a:rPr lang="en-ZA" sz="2400" baseline="30000" dirty="0"/>
              <a:t>2 </a:t>
            </a:r>
            <a:r>
              <a:rPr lang="en-ZA" sz="2400" dirty="0"/>
              <a:t>Suddenly a sound like the blowing of a violent wind came from heaven and filled the whole house where they were sitting. </a:t>
            </a:r>
            <a:r>
              <a:rPr lang="en-ZA" sz="2400" baseline="30000" dirty="0"/>
              <a:t>3 </a:t>
            </a:r>
            <a:r>
              <a:rPr lang="en-ZA" sz="2400" dirty="0"/>
              <a:t>They saw what seemed to be tongues of fire that separated and came to rest on each of them. </a:t>
            </a:r>
            <a:r>
              <a:rPr lang="en-ZA" sz="2400" baseline="30000" dirty="0"/>
              <a:t>4 </a:t>
            </a:r>
            <a:r>
              <a:rPr lang="en-ZA" sz="2400" dirty="0"/>
              <a:t>All of them were filled with the Holy Spirit and began to speak in other tongues</a:t>
            </a:r>
            <a:r>
              <a:rPr lang="en-ZA" sz="2400" baseline="30000" dirty="0"/>
              <a:t>[</a:t>
            </a:r>
            <a:r>
              <a:rPr lang="en-ZA" sz="2400" u="sng" baseline="30000" dirty="0">
                <a:hlinkClick r:id="rId2" tooltip="See footnote a"/>
              </a:rPr>
              <a:t>a</a:t>
            </a:r>
            <a:r>
              <a:rPr lang="en-ZA" sz="2400" baseline="30000" dirty="0"/>
              <a:t>]</a:t>
            </a:r>
            <a:r>
              <a:rPr lang="en-ZA" sz="2400" dirty="0"/>
              <a:t> as the Spirit enabled them.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19285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DFB8E-788F-4FA8-87D0-3E5428448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Life in the spirit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D08AA-49A6-4C60-87C2-9D222BE50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400" dirty="0"/>
              <a:t>Starts with Jesus</a:t>
            </a:r>
          </a:p>
          <a:p>
            <a:r>
              <a:rPr lang="en-ZA" sz="2400" dirty="0"/>
              <a:t>Get “plugged” in</a:t>
            </a:r>
          </a:p>
          <a:p>
            <a:r>
              <a:rPr lang="en-ZA" sz="2400" dirty="0"/>
              <a:t>Cultivate His presence</a:t>
            </a:r>
          </a:p>
          <a:p>
            <a:r>
              <a:rPr lang="en-ZA" sz="2400" dirty="0"/>
              <a:t>Listen</a:t>
            </a:r>
          </a:p>
          <a:p>
            <a:r>
              <a:rPr lang="en-ZA" sz="2400" dirty="0"/>
              <a:t>Obey</a:t>
            </a:r>
          </a:p>
          <a:p>
            <a:r>
              <a:rPr lang="en-ZA" sz="2400" dirty="0"/>
              <a:t>Endure</a:t>
            </a:r>
          </a:p>
        </p:txBody>
      </p:sp>
    </p:spTree>
    <p:extLst>
      <p:ext uri="{BB962C8B-B14F-4D97-AF65-F5344CB8AC3E}">
        <p14:creationId xmlns:p14="http://schemas.microsoft.com/office/powerpoint/2010/main" val="144023895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7307DC43BFBA43ABBCBEEA1D0A1CED" ma:contentTypeVersion="7" ma:contentTypeDescription="Create a new document." ma:contentTypeScope="" ma:versionID="2f4e39cc2b73180159913fe4ed792e5d">
  <xsd:schema xmlns:xsd="http://www.w3.org/2001/XMLSchema" xmlns:xs="http://www.w3.org/2001/XMLSchema" xmlns:p="http://schemas.microsoft.com/office/2006/metadata/properties" xmlns:ns3="a4f06dc3-c3a3-45e5-bc13-6fb6660194ae" targetNamespace="http://schemas.microsoft.com/office/2006/metadata/properties" ma:root="true" ma:fieldsID="091558566003f940028a44d11a231b9b" ns3:_="">
    <xsd:import namespace="a4f06dc3-c3a3-45e5-bc13-6fb6660194a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06dc3-c3a3-45e5-bc13-6fb6660194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9C844B-D0E3-43C7-91A6-280DCA2FE581}">
  <ds:schemaRefs>
    <ds:schemaRef ds:uri="http://purl.org/dc/dcmitype/"/>
    <ds:schemaRef ds:uri="a4f06dc3-c3a3-45e5-bc13-6fb6660194ae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8C6D924-0494-44A3-A846-F96FF19694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5A19D6-9049-4E12-BB7D-DBB55BF20A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06dc3-c3a3-45e5-bc13-6fb6660194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34</TotalTime>
  <Words>78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Rockwell</vt:lpstr>
      <vt:lpstr>Gallery</vt:lpstr>
      <vt:lpstr>Acts 1:4-5</vt:lpstr>
      <vt:lpstr>Qavah</vt:lpstr>
      <vt:lpstr>Smith Wigglesworth</vt:lpstr>
      <vt:lpstr>Revelation 2:7</vt:lpstr>
      <vt:lpstr>Parakletos</vt:lpstr>
      <vt:lpstr>Acts 2:2-4</vt:lpstr>
      <vt:lpstr>Life in the spirit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Acts 1:4-5</dc:title>
  <dc:creator>Keith Geere</dc:creator>
  <cp:lastModifiedBy>Keith Geere</cp:lastModifiedBy>
  <cp:revision>4</cp:revision>
  <dcterms:created xsi:type="dcterms:W3CDTF">2019-08-17T19:33:46Z</dcterms:created>
  <dcterms:modified xsi:type="dcterms:W3CDTF">2019-08-18T05:36:59Z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0x010100977307DC43BFBA43ABBCBEEA1D0A1CED</vt:lpwstr>
  </property>
</Properties>
</file>