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374" r:id="rId2"/>
    <p:sldId id="371" r:id="rId3"/>
    <p:sldId id="373" r:id="rId4"/>
    <p:sldId id="379" r:id="rId5"/>
    <p:sldId id="372" r:id="rId6"/>
    <p:sldId id="378" r:id="rId7"/>
    <p:sldId id="377" r:id="rId8"/>
    <p:sldId id="375" r:id="rId9"/>
    <p:sldId id="380" r:id="rId10"/>
    <p:sldId id="383" r:id="rId11"/>
    <p:sldId id="381" r:id="rId12"/>
    <p:sldId id="382" r:id="rId13"/>
    <p:sldId id="384" r:id="rId14"/>
    <p:sldId id="357" r:id="rId15"/>
    <p:sldId id="386" r:id="rId16"/>
    <p:sldId id="385" r:id="rId17"/>
    <p:sldId id="387" r:id="rId18"/>
    <p:sldId id="391" r:id="rId19"/>
    <p:sldId id="392" r:id="rId20"/>
    <p:sldId id="389" r:id="rId21"/>
    <p:sldId id="394"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111B"/>
    <a:srgbClr val="FFD966"/>
    <a:srgbClr val="3B3838"/>
    <a:srgbClr val="173A59"/>
    <a:srgbClr val="1F4E79"/>
    <a:srgbClr val="7F6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E282EC-E83D-4EC1-9DAB-B093EB5CA451}" v="131" dt="2019-07-13T19:53:24.1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37" autoAdjust="0"/>
    <p:restoredTop sz="94660"/>
  </p:normalViewPr>
  <p:slideViewPr>
    <p:cSldViewPr snapToGrid="0">
      <p:cViewPr>
        <p:scale>
          <a:sx n="80" d="100"/>
          <a:sy n="80" d="100"/>
        </p:scale>
        <p:origin x="67"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las Macfarlane" userId="aa353eef-21a3-4b3c-8207-0979c25fc20c" providerId="ADAL" clId="{76E282EC-E83D-4EC1-9DAB-B093EB5CA451}"/>
    <pc:docChg chg="undo custSel mod addSld delSld modSld sldOrd">
      <pc:chgData name="Douglas Macfarlane" userId="aa353eef-21a3-4b3c-8207-0979c25fc20c" providerId="ADAL" clId="{76E282EC-E83D-4EC1-9DAB-B093EB5CA451}" dt="2019-07-13T19:56:48.522" v="1297" actId="478"/>
      <pc:docMkLst>
        <pc:docMk/>
      </pc:docMkLst>
      <pc:sldChg chg="modSp del">
        <pc:chgData name="Douglas Macfarlane" userId="aa353eef-21a3-4b3c-8207-0979c25fc20c" providerId="ADAL" clId="{76E282EC-E83D-4EC1-9DAB-B093EB5CA451}" dt="2019-07-13T15:57:11.113" v="564" actId="2696"/>
        <pc:sldMkLst>
          <pc:docMk/>
          <pc:sldMk cId="1372488894" sldId="339"/>
        </pc:sldMkLst>
        <pc:spChg chg="mod">
          <ac:chgData name="Douglas Macfarlane" userId="aa353eef-21a3-4b3c-8207-0979c25fc20c" providerId="ADAL" clId="{76E282EC-E83D-4EC1-9DAB-B093EB5CA451}" dt="2019-07-13T15:54:03.969" v="548" actId="1076"/>
          <ac:spMkLst>
            <pc:docMk/>
            <pc:sldMk cId="1372488894" sldId="339"/>
            <ac:spMk id="5" creationId="{4CA116AB-930E-471A-B530-F18206B9168A}"/>
          </ac:spMkLst>
        </pc:spChg>
        <pc:spChg chg="mod">
          <ac:chgData name="Douglas Macfarlane" userId="aa353eef-21a3-4b3c-8207-0979c25fc20c" providerId="ADAL" clId="{76E282EC-E83D-4EC1-9DAB-B093EB5CA451}" dt="2019-07-13T15:54:03.969" v="548" actId="1076"/>
          <ac:spMkLst>
            <pc:docMk/>
            <pc:sldMk cId="1372488894" sldId="339"/>
            <ac:spMk id="7" creationId="{FD20ED83-ECC5-40AA-BEBB-5DA611DF36BC}"/>
          </ac:spMkLst>
        </pc:spChg>
      </pc:sldChg>
      <pc:sldChg chg="del">
        <pc:chgData name="Douglas Macfarlane" userId="aa353eef-21a3-4b3c-8207-0979c25fc20c" providerId="ADAL" clId="{76E282EC-E83D-4EC1-9DAB-B093EB5CA451}" dt="2019-07-13T15:05:10.609" v="16" actId="2696"/>
        <pc:sldMkLst>
          <pc:docMk/>
          <pc:sldMk cId="1746910244" sldId="343"/>
        </pc:sldMkLst>
      </pc:sldChg>
      <pc:sldChg chg="del">
        <pc:chgData name="Douglas Macfarlane" userId="aa353eef-21a3-4b3c-8207-0979c25fc20c" providerId="ADAL" clId="{76E282EC-E83D-4EC1-9DAB-B093EB5CA451}" dt="2019-07-13T15:13:28.696" v="56" actId="2696"/>
        <pc:sldMkLst>
          <pc:docMk/>
          <pc:sldMk cId="2063021376" sldId="344"/>
        </pc:sldMkLst>
      </pc:sldChg>
      <pc:sldChg chg="addSp delSp modSp">
        <pc:chgData name="Douglas Macfarlane" userId="aa353eef-21a3-4b3c-8207-0979c25fc20c" providerId="ADAL" clId="{76E282EC-E83D-4EC1-9DAB-B093EB5CA451}" dt="2019-07-13T15:55:40.644" v="563" actId="115"/>
        <pc:sldMkLst>
          <pc:docMk/>
          <pc:sldMk cId="802479459" sldId="357"/>
        </pc:sldMkLst>
        <pc:spChg chg="del">
          <ac:chgData name="Douglas Macfarlane" userId="aa353eef-21a3-4b3c-8207-0979c25fc20c" providerId="ADAL" clId="{76E282EC-E83D-4EC1-9DAB-B093EB5CA451}" dt="2019-07-13T15:45:25.203" v="395" actId="478"/>
          <ac:spMkLst>
            <pc:docMk/>
            <pc:sldMk cId="802479459" sldId="357"/>
            <ac:spMk id="2" creationId="{431144B9-5927-41D5-833E-DB770A57D4BE}"/>
          </ac:spMkLst>
        </pc:spChg>
        <pc:spChg chg="add del">
          <ac:chgData name="Douglas Macfarlane" userId="aa353eef-21a3-4b3c-8207-0979c25fc20c" providerId="ADAL" clId="{76E282EC-E83D-4EC1-9DAB-B093EB5CA451}" dt="2019-07-13T15:47:38.807" v="406" actId="478"/>
          <ac:spMkLst>
            <pc:docMk/>
            <pc:sldMk cId="802479459" sldId="357"/>
            <ac:spMk id="25" creationId="{B3CA62E0-30F9-4795-A63C-E44779D54A25}"/>
          </ac:spMkLst>
        </pc:spChg>
        <pc:spChg chg="add del">
          <ac:chgData name="Douglas Macfarlane" userId="aa353eef-21a3-4b3c-8207-0979c25fc20c" providerId="ADAL" clId="{76E282EC-E83D-4EC1-9DAB-B093EB5CA451}" dt="2019-07-13T15:47:41.386" v="407" actId="478"/>
          <ac:spMkLst>
            <pc:docMk/>
            <pc:sldMk cId="802479459" sldId="357"/>
            <ac:spMk id="27" creationId="{5A0EC398-D6C1-4AA2-AEC6-D94DCFA0180C}"/>
          </ac:spMkLst>
        </pc:spChg>
        <pc:spChg chg="add del">
          <ac:chgData name="Douglas Macfarlane" userId="aa353eef-21a3-4b3c-8207-0979c25fc20c" providerId="ADAL" clId="{76E282EC-E83D-4EC1-9DAB-B093EB5CA451}" dt="2019-07-13T15:47:43.385" v="408" actId="478"/>
          <ac:spMkLst>
            <pc:docMk/>
            <pc:sldMk cId="802479459" sldId="357"/>
            <ac:spMk id="28" creationId="{B2E32807-0284-4AD1-8245-5413CDD91942}"/>
          </ac:spMkLst>
        </pc:spChg>
        <pc:spChg chg="add del">
          <ac:chgData name="Douglas Macfarlane" userId="aa353eef-21a3-4b3c-8207-0979c25fc20c" providerId="ADAL" clId="{76E282EC-E83D-4EC1-9DAB-B093EB5CA451}" dt="2019-07-13T15:47:45.941" v="409" actId="478"/>
          <ac:spMkLst>
            <pc:docMk/>
            <pc:sldMk cId="802479459" sldId="357"/>
            <ac:spMk id="29" creationId="{8DFB51FB-876A-4547-818D-97148E367328}"/>
          </ac:spMkLst>
        </pc:spChg>
        <pc:spChg chg="add del mod">
          <ac:chgData name="Douglas Macfarlane" userId="aa353eef-21a3-4b3c-8207-0979c25fc20c" providerId="ADAL" clId="{76E282EC-E83D-4EC1-9DAB-B093EB5CA451}" dt="2019-07-13T15:50:07.983" v="503" actId="478"/>
          <ac:spMkLst>
            <pc:docMk/>
            <pc:sldMk cId="802479459" sldId="357"/>
            <ac:spMk id="30" creationId="{311BB82C-4A41-4814-991C-886C83879687}"/>
          </ac:spMkLst>
        </pc:spChg>
        <pc:spChg chg="add mod">
          <ac:chgData name="Douglas Macfarlane" userId="aa353eef-21a3-4b3c-8207-0979c25fc20c" providerId="ADAL" clId="{76E282EC-E83D-4EC1-9DAB-B093EB5CA451}" dt="2019-07-13T15:54:50.184" v="558" actId="1076"/>
          <ac:spMkLst>
            <pc:docMk/>
            <pc:sldMk cId="802479459" sldId="357"/>
            <ac:spMk id="31" creationId="{8548E30C-9F67-4B57-80FD-80388511C7CB}"/>
          </ac:spMkLst>
        </pc:spChg>
        <pc:spChg chg="add mod">
          <ac:chgData name="Douglas Macfarlane" userId="aa353eef-21a3-4b3c-8207-0979c25fc20c" providerId="ADAL" clId="{76E282EC-E83D-4EC1-9DAB-B093EB5CA451}" dt="2019-07-13T15:55:30.552" v="562" actId="115"/>
          <ac:spMkLst>
            <pc:docMk/>
            <pc:sldMk cId="802479459" sldId="357"/>
            <ac:spMk id="32" creationId="{E52E7FBE-921A-4A5D-80B9-22DE91B2554E}"/>
          </ac:spMkLst>
        </pc:spChg>
        <pc:spChg chg="add mod">
          <ac:chgData name="Douglas Macfarlane" userId="aa353eef-21a3-4b3c-8207-0979c25fc20c" providerId="ADAL" clId="{76E282EC-E83D-4EC1-9DAB-B093EB5CA451}" dt="2019-07-13T15:55:40.644" v="563" actId="115"/>
          <ac:spMkLst>
            <pc:docMk/>
            <pc:sldMk cId="802479459" sldId="357"/>
            <ac:spMk id="33" creationId="{850BD255-3E14-466E-B8FB-647B145DC68E}"/>
          </ac:spMkLst>
        </pc:spChg>
        <pc:picChg chg="del">
          <ac:chgData name="Douglas Macfarlane" userId="aa353eef-21a3-4b3c-8207-0979c25fc20c" providerId="ADAL" clId="{76E282EC-E83D-4EC1-9DAB-B093EB5CA451}" dt="2019-07-13T15:54:19.212" v="551" actId="478"/>
          <ac:picMkLst>
            <pc:docMk/>
            <pc:sldMk cId="802479459" sldId="357"/>
            <ac:picMk id="10" creationId="{C733E173-055C-470A-B590-5E864D9A5802}"/>
          </ac:picMkLst>
        </pc:picChg>
        <pc:picChg chg="del mod">
          <ac:chgData name="Douglas Macfarlane" userId="aa353eef-21a3-4b3c-8207-0979c25fc20c" providerId="ADAL" clId="{76E282EC-E83D-4EC1-9DAB-B093EB5CA451}" dt="2019-07-13T15:54:27.275" v="553" actId="478"/>
          <ac:picMkLst>
            <pc:docMk/>
            <pc:sldMk cId="802479459" sldId="357"/>
            <ac:picMk id="12" creationId="{DE664C7E-52FE-4AA3-A3BA-3EBA5177B594}"/>
          </ac:picMkLst>
        </pc:picChg>
        <pc:picChg chg="del mod">
          <ac:chgData name="Douglas Macfarlane" userId="aa353eef-21a3-4b3c-8207-0979c25fc20c" providerId="ADAL" clId="{76E282EC-E83D-4EC1-9DAB-B093EB5CA451}" dt="2019-07-13T15:54:25.017" v="552" actId="478"/>
          <ac:picMkLst>
            <pc:docMk/>
            <pc:sldMk cId="802479459" sldId="357"/>
            <ac:picMk id="13" creationId="{6DA90109-03F4-4EAC-AB3B-7CB7DE820873}"/>
          </ac:picMkLst>
        </pc:picChg>
        <pc:picChg chg="del mod">
          <ac:chgData name="Douglas Macfarlane" userId="aa353eef-21a3-4b3c-8207-0979c25fc20c" providerId="ADAL" clId="{76E282EC-E83D-4EC1-9DAB-B093EB5CA451}" dt="2019-07-13T15:54:25.017" v="552" actId="478"/>
          <ac:picMkLst>
            <pc:docMk/>
            <pc:sldMk cId="802479459" sldId="357"/>
            <ac:picMk id="14" creationId="{02FA7C51-26F4-44A8-9AA5-2A2BCD9BDD0D}"/>
          </ac:picMkLst>
        </pc:picChg>
        <pc:picChg chg="del mod">
          <ac:chgData name="Douglas Macfarlane" userId="aa353eef-21a3-4b3c-8207-0979c25fc20c" providerId="ADAL" clId="{76E282EC-E83D-4EC1-9DAB-B093EB5CA451}" dt="2019-07-13T15:54:25.017" v="552" actId="478"/>
          <ac:picMkLst>
            <pc:docMk/>
            <pc:sldMk cId="802479459" sldId="357"/>
            <ac:picMk id="15" creationId="{AD213C28-AF9C-4C6D-B77E-5BC4345E9ECE}"/>
          </ac:picMkLst>
        </pc:picChg>
        <pc:picChg chg="del">
          <ac:chgData name="Douglas Macfarlane" userId="aa353eef-21a3-4b3c-8207-0979c25fc20c" providerId="ADAL" clId="{76E282EC-E83D-4EC1-9DAB-B093EB5CA451}" dt="2019-07-13T15:54:29.140" v="554" actId="478"/>
          <ac:picMkLst>
            <pc:docMk/>
            <pc:sldMk cId="802479459" sldId="357"/>
            <ac:picMk id="19" creationId="{873ECB8A-27D8-4502-8A13-D3A67D448EF0}"/>
          </ac:picMkLst>
        </pc:picChg>
        <pc:picChg chg="del">
          <ac:chgData name="Douglas Macfarlane" userId="aa353eef-21a3-4b3c-8207-0979c25fc20c" providerId="ADAL" clId="{76E282EC-E83D-4EC1-9DAB-B093EB5CA451}" dt="2019-07-13T15:54:25.017" v="552" actId="478"/>
          <ac:picMkLst>
            <pc:docMk/>
            <pc:sldMk cId="802479459" sldId="357"/>
            <ac:picMk id="20" creationId="{12A00388-0EF3-4BC3-97BF-2F862617B155}"/>
          </ac:picMkLst>
        </pc:picChg>
        <pc:picChg chg="del">
          <ac:chgData name="Douglas Macfarlane" userId="aa353eef-21a3-4b3c-8207-0979c25fc20c" providerId="ADAL" clId="{76E282EC-E83D-4EC1-9DAB-B093EB5CA451}" dt="2019-07-13T15:54:31.007" v="555" actId="478"/>
          <ac:picMkLst>
            <pc:docMk/>
            <pc:sldMk cId="802479459" sldId="357"/>
            <ac:picMk id="21" creationId="{50DCF395-FCC0-4E8C-BC60-5F24FC6D993C}"/>
          </ac:picMkLst>
        </pc:picChg>
        <pc:picChg chg="del">
          <ac:chgData name="Douglas Macfarlane" userId="aa353eef-21a3-4b3c-8207-0979c25fc20c" providerId="ADAL" clId="{76E282EC-E83D-4EC1-9DAB-B093EB5CA451}" dt="2019-07-13T15:54:25.017" v="552" actId="478"/>
          <ac:picMkLst>
            <pc:docMk/>
            <pc:sldMk cId="802479459" sldId="357"/>
            <ac:picMk id="22" creationId="{23F0BAB7-5184-484E-BAF3-18382FE306A1}"/>
          </ac:picMkLst>
        </pc:picChg>
        <pc:picChg chg="add del">
          <ac:chgData name="Douglas Macfarlane" userId="aa353eef-21a3-4b3c-8207-0979c25fc20c" providerId="ADAL" clId="{76E282EC-E83D-4EC1-9DAB-B093EB5CA451}" dt="2019-07-13T15:50:03.513" v="502" actId="478"/>
          <ac:picMkLst>
            <pc:docMk/>
            <pc:sldMk cId="802479459" sldId="357"/>
            <ac:picMk id="23" creationId="{81E7192A-B656-4A1B-B2F1-401B5D45BC48}"/>
          </ac:picMkLst>
        </pc:picChg>
        <pc:picChg chg="del">
          <ac:chgData name="Douglas Macfarlane" userId="aa353eef-21a3-4b3c-8207-0979c25fc20c" providerId="ADAL" clId="{76E282EC-E83D-4EC1-9DAB-B093EB5CA451}" dt="2019-07-13T15:54:33.433" v="556" actId="478"/>
          <ac:picMkLst>
            <pc:docMk/>
            <pc:sldMk cId="802479459" sldId="357"/>
            <ac:picMk id="24" creationId="{212350B3-7EC1-4DF7-B5C8-95D5C3140B65}"/>
          </ac:picMkLst>
        </pc:picChg>
      </pc:sldChg>
      <pc:sldChg chg="modSp del">
        <pc:chgData name="Douglas Macfarlane" userId="aa353eef-21a3-4b3c-8207-0979c25fc20c" providerId="ADAL" clId="{76E282EC-E83D-4EC1-9DAB-B093EB5CA451}" dt="2019-07-13T15:07:30.186" v="31" actId="2696"/>
        <pc:sldMkLst>
          <pc:docMk/>
          <pc:sldMk cId="1589409470" sldId="358"/>
        </pc:sldMkLst>
        <pc:picChg chg="mod">
          <ac:chgData name="Douglas Macfarlane" userId="aa353eef-21a3-4b3c-8207-0979c25fc20c" providerId="ADAL" clId="{76E282EC-E83D-4EC1-9DAB-B093EB5CA451}" dt="2019-07-13T15:04:50.455" v="12"/>
          <ac:picMkLst>
            <pc:docMk/>
            <pc:sldMk cId="1589409470" sldId="358"/>
            <ac:picMk id="23" creationId="{C59D0081-114C-4466-8545-D46E847570ED}"/>
          </ac:picMkLst>
        </pc:picChg>
      </pc:sldChg>
      <pc:sldChg chg="delSp del">
        <pc:chgData name="Douglas Macfarlane" userId="aa353eef-21a3-4b3c-8207-0979c25fc20c" providerId="ADAL" clId="{76E282EC-E83D-4EC1-9DAB-B093EB5CA451}" dt="2019-07-13T16:17:53.713" v="711" actId="2696"/>
        <pc:sldMkLst>
          <pc:docMk/>
          <pc:sldMk cId="1082424663" sldId="359"/>
        </pc:sldMkLst>
        <pc:spChg chg="del">
          <ac:chgData name="Douglas Macfarlane" userId="aa353eef-21a3-4b3c-8207-0979c25fc20c" providerId="ADAL" clId="{76E282EC-E83D-4EC1-9DAB-B093EB5CA451}" dt="2019-07-13T16:15:23.995" v="675" actId="478"/>
          <ac:spMkLst>
            <pc:docMk/>
            <pc:sldMk cId="1082424663" sldId="359"/>
            <ac:spMk id="5" creationId="{4CA116AB-930E-471A-B530-F18206B9168A}"/>
          </ac:spMkLst>
        </pc:spChg>
      </pc:sldChg>
      <pc:sldChg chg="del">
        <pc:chgData name="Douglas Macfarlane" userId="aa353eef-21a3-4b3c-8207-0979c25fc20c" providerId="ADAL" clId="{76E282EC-E83D-4EC1-9DAB-B093EB5CA451}" dt="2019-07-13T19:32:10.764" v="888" actId="2696"/>
        <pc:sldMkLst>
          <pc:docMk/>
          <pc:sldMk cId="3658447819" sldId="360"/>
        </pc:sldMkLst>
      </pc:sldChg>
      <pc:sldChg chg="delSp del">
        <pc:chgData name="Douglas Macfarlane" userId="aa353eef-21a3-4b3c-8207-0979c25fc20c" providerId="ADAL" clId="{76E282EC-E83D-4EC1-9DAB-B093EB5CA451}" dt="2019-07-13T19:43:16.460" v="1228" actId="2696"/>
        <pc:sldMkLst>
          <pc:docMk/>
          <pc:sldMk cId="1815134665" sldId="361"/>
        </pc:sldMkLst>
        <pc:spChg chg="del">
          <ac:chgData name="Douglas Macfarlane" userId="aa353eef-21a3-4b3c-8207-0979c25fc20c" providerId="ADAL" clId="{76E282EC-E83D-4EC1-9DAB-B093EB5CA451}" dt="2019-07-13T15:05:41.826" v="17" actId="478"/>
          <ac:spMkLst>
            <pc:docMk/>
            <pc:sldMk cId="1815134665" sldId="361"/>
            <ac:spMk id="2" creationId="{3902C10C-0EA5-468B-A33E-4E0D4689B33A}"/>
          </ac:spMkLst>
        </pc:spChg>
      </pc:sldChg>
      <pc:sldChg chg="del">
        <pc:chgData name="Douglas Macfarlane" userId="aa353eef-21a3-4b3c-8207-0979c25fc20c" providerId="ADAL" clId="{76E282EC-E83D-4EC1-9DAB-B093EB5CA451}" dt="2019-07-13T19:43:06.342" v="1227" actId="2696"/>
        <pc:sldMkLst>
          <pc:docMk/>
          <pc:sldMk cId="3402291412" sldId="362"/>
        </pc:sldMkLst>
      </pc:sldChg>
      <pc:sldChg chg="del">
        <pc:chgData name="Douglas Macfarlane" userId="aa353eef-21a3-4b3c-8207-0979c25fc20c" providerId="ADAL" clId="{76E282EC-E83D-4EC1-9DAB-B093EB5CA451}" dt="2019-07-13T19:44:02.776" v="1234" actId="2696"/>
        <pc:sldMkLst>
          <pc:docMk/>
          <pc:sldMk cId="2649158029" sldId="365"/>
        </pc:sldMkLst>
      </pc:sldChg>
      <pc:sldChg chg="del">
        <pc:chgData name="Douglas Macfarlane" userId="aa353eef-21a3-4b3c-8207-0979c25fc20c" providerId="ADAL" clId="{76E282EC-E83D-4EC1-9DAB-B093EB5CA451}" dt="2019-07-13T15:45:20.449" v="394" actId="2696"/>
        <pc:sldMkLst>
          <pc:docMk/>
          <pc:sldMk cId="117870645" sldId="366"/>
        </pc:sldMkLst>
      </pc:sldChg>
      <pc:sldChg chg="delSp del">
        <pc:chgData name="Douglas Macfarlane" userId="aa353eef-21a3-4b3c-8207-0979c25fc20c" providerId="ADAL" clId="{76E282EC-E83D-4EC1-9DAB-B093EB5CA451}" dt="2019-07-13T19:43:17.913" v="1229" actId="2696"/>
        <pc:sldMkLst>
          <pc:docMk/>
          <pc:sldMk cId="526895249" sldId="369"/>
        </pc:sldMkLst>
        <pc:spChg chg="del">
          <ac:chgData name="Douglas Macfarlane" userId="aa353eef-21a3-4b3c-8207-0979c25fc20c" providerId="ADAL" clId="{76E282EC-E83D-4EC1-9DAB-B093EB5CA451}" dt="2019-07-13T15:57:53.918" v="575"/>
          <ac:spMkLst>
            <pc:docMk/>
            <pc:sldMk cId="526895249" sldId="369"/>
            <ac:spMk id="6" creationId="{A78B0B9C-0C33-4C89-8844-9896AAF30F55}"/>
          </ac:spMkLst>
        </pc:spChg>
      </pc:sldChg>
      <pc:sldChg chg="addSp delSp modSp del">
        <pc:chgData name="Douglas Macfarlane" userId="aa353eef-21a3-4b3c-8207-0979c25fc20c" providerId="ADAL" clId="{76E282EC-E83D-4EC1-9DAB-B093EB5CA451}" dt="2019-07-13T15:45:30.371" v="396" actId="2696"/>
        <pc:sldMkLst>
          <pc:docMk/>
          <pc:sldMk cId="3423238739" sldId="370"/>
        </pc:sldMkLst>
        <pc:spChg chg="del">
          <ac:chgData name="Douglas Macfarlane" userId="aa353eef-21a3-4b3c-8207-0979c25fc20c" providerId="ADAL" clId="{76E282EC-E83D-4EC1-9DAB-B093EB5CA451}" dt="2019-07-13T15:33:21.382" v="313" actId="478"/>
          <ac:spMkLst>
            <pc:docMk/>
            <pc:sldMk cId="3423238739" sldId="370"/>
            <ac:spMk id="3" creationId="{C58178E5-FAC5-41CB-81D2-F4679493A096}"/>
          </ac:spMkLst>
        </pc:spChg>
        <pc:spChg chg="add del">
          <ac:chgData name="Douglas Macfarlane" userId="aa353eef-21a3-4b3c-8207-0979c25fc20c" providerId="ADAL" clId="{76E282EC-E83D-4EC1-9DAB-B093EB5CA451}" dt="2019-07-13T15:33:48.247" v="317" actId="478"/>
          <ac:spMkLst>
            <pc:docMk/>
            <pc:sldMk cId="3423238739" sldId="370"/>
            <ac:spMk id="17" creationId="{AF48B549-BACC-4BD4-B289-D24CAC6FACD5}"/>
          </ac:spMkLst>
        </pc:spChg>
        <pc:spChg chg="add ord">
          <ac:chgData name="Douglas Macfarlane" userId="aa353eef-21a3-4b3c-8207-0979c25fc20c" providerId="ADAL" clId="{76E282EC-E83D-4EC1-9DAB-B093EB5CA451}" dt="2019-07-13T15:33:42.359" v="316" actId="167"/>
          <ac:spMkLst>
            <pc:docMk/>
            <pc:sldMk cId="3423238739" sldId="370"/>
            <ac:spMk id="34" creationId="{FC094DFC-5C80-4730-A9A5-B981E8C8E074}"/>
          </ac:spMkLst>
        </pc:spChg>
        <pc:picChg chg="del">
          <ac:chgData name="Douglas Macfarlane" userId="aa353eef-21a3-4b3c-8207-0979c25fc20c" providerId="ADAL" clId="{76E282EC-E83D-4EC1-9DAB-B093EB5CA451}" dt="2019-07-13T15:33:21.382" v="313" actId="478"/>
          <ac:picMkLst>
            <pc:docMk/>
            <pc:sldMk cId="3423238739" sldId="370"/>
            <ac:picMk id="9" creationId="{02A78E3C-F043-42C9-B5FB-D93299C048AB}"/>
          </ac:picMkLst>
        </pc:picChg>
        <pc:picChg chg="del">
          <ac:chgData name="Douglas Macfarlane" userId="aa353eef-21a3-4b3c-8207-0979c25fc20c" providerId="ADAL" clId="{76E282EC-E83D-4EC1-9DAB-B093EB5CA451}" dt="2019-07-13T15:33:21.382" v="313" actId="478"/>
          <ac:picMkLst>
            <pc:docMk/>
            <pc:sldMk cId="3423238739" sldId="370"/>
            <ac:picMk id="10" creationId="{C733E173-055C-470A-B590-5E864D9A5802}"/>
          </ac:picMkLst>
        </pc:picChg>
        <pc:picChg chg="del">
          <ac:chgData name="Douglas Macfarlane" userId="aa353eef-21a3-4b3c-8207-0979c25fc20c" providerId="ADAL" clId="{76E282EC-E83D-4EC1-9DAB-B093EB5CA451}" dt="2019-07-13T15:33:21.382" v="313" actId="478"/>
          <ac:picMkLst>
            <pc:docMk/>
            <pc:sldMk cId="3423238739" sldId="370"/>
            <ac:picMk id="12" creationId="{DE664C7E-52FE-4AA3-A3BA-3EBA5177B594}"/>
          </ac:picMkLst>
        </pc:picChg>
        <pc:picChg chg="del">
          <ac:chgData name="Douglas Macfarlane" userId="aa353eef-21a3-4b3c-8207-0979c25fc20c" providerId="ADAL" clId="{76E282EC-E83D-4EC1-9DAB-B093EB5CA451}" dt="2019-07-13T15:33:21.382" v="313" actId="478"/>
          <ac:picMkLst>
            <pc:docMk/>
            <pc:sldMk cId="3423238739" sldId="370"/>
            <ac:picMk id="13" creationId="{6DA90109-03F4-4EAC-AB3B-7CB7DE820873}"/>
          </ac:picMkLst>
        </pc:picChg>
        <pc:picChg chg="del">
          <ac:chgData name="Douglas Macfarlane" userId="aa353eef-21a3-4b3c-8207-0979c25fc20c" providerId="ADAL" clId="{76E282EC-E83D-4EC1-9DAB-B093EB5CA451}" dt="2019-07-13T15:33:21.382" v="313" actId="478"/>
          <ac:picMkLst>
            <pc:docMk/>
            <pc:sldMk cId="3423238739" sldId="370"/>
            <ac:picMk id="14" creationId="{02FA7C51-26F4-44A8-9AA5-2A2BCD9BDD0D}"/>
          </ac:picMkLst>
        </pc:picChg>
        <pc:picChg chg="del">
          <ac:chgData name="Douglas Macfarlane" userId="aa353eef-21a3-4b3c-8207-0979c25fc20c" providerId="ADAL" clId="{76E282EC-E83D-4EC1-9DAB-B093EB5CA451}" dt="2019-07-13T15:33:21.382" v="313" actId="478"/>
          <ac:picMkLst>
            <pc:docMk/>
            <pc:sldMk cId="3423238739" sldId="370"/>
            <ac:picMk id="15" creationId="{AD213C28-AF9C-4C6D-B77E-5BC4345E9ECE}"/>
          </ac:picMkLst>
        </pc:picChg>
        <pc:picChg chg="add mod">
          <ac:chgData name="Douglas Macfarlane" userId="aa353eef-21a3-4b3c-8207-0979c25fc20c" providerId="ADAL" clId="{76E282EC-E83D-4EC1-9DAB-B093EB5CA451}" dt="2019-07-13T15:34:10.182" v="321" actId="1076"/>
          <ac:picMkLst>
            <pc:docMk/>
            <pc:sldMk cId="3423238739" sldId="370"/>
            <ac:picMk id="18" creationId="{908528BC-DF77-4A51-812E-CFD6F91619F6}"/>
          </ac:picMkLst>
        </pc:picChg>
        <pc:picChg chg="del">
          <ac:chgData name="Douglas Macfarlane" userId="aa353eef-21a3-4b3c-8207-0979c25fc20c" providerId="ADAL" clId="{76E282EC-E83D-4EC1-9DAB-B093EB5CA451}" dt="2019-07-13T15:33:21.382" v="313" actId="478"/>
          <ac:picMkLst>
            <pc:docMk/>
            <pc:sldMk cId="3423238739" sldId="370"/>
            <ac:picMk id="19" creationId="{873ECB8A-27D8-4502-8A13-D3A67D448EF0}"/>
          </ac:picMkLst>
        </pc:picChg>
        <pc:picChg chg="del">
          <ac:chgData name="Douglas Macfarlane" userId="aa353eef-21a3-4b3c-8207-0979c25fc20c" providerId="ADAL" clId="{76E282EC-E83D-4EC1-9DAB-B093EB5CA451}" dt="2019-07-13T15:33:21.382" v="313" actId="478"/>
          <ac:picMkLst>
            <pc:docMk/>
            <pc:sldMk cId="3423238739" sldId="370"/>
            <ac:picMk id="20" creationId="{12A00388-0EF3-4BC3-97BF-2F862617B155}"/>
          </ac:picMkLst>
        </pc:picChg>
        <pc:picChg chg="del">
          <ac:chgData name="Douglas Macfarlane" userId="aa353eef-21a3-4b3c-8207-0979c25fc20c" providerId="ADAL" clId="{76E282EC-E83D-4EC1-9DAB-B093EB5CA451}" dt="2019-07-13T15:33:21.382" v="313" actId="478"/>
          <ac:picMkLst>
            <pc:docMk/>
            <pc:sldMk cId="3423238739" sldId="370"/>
            <ac:picMk id="21" creationId="{50DCF395-FCC0-4E8C-BC60-5F24FC6D993C}"/>
          </ac:picMkLst>
        </pc:picChg>
        <pc:picChg chg="del">
          <ac:chgData name="Douglas Macfarlane" userId="aa353eef-21a3-4b3c-8207-0979c25fc20c" providerId="ADAL" clId="{76E282EC-E83D-4EC1-9DAB-B093EB5CA451}" dt="2019-07-13T15:33:21.382" v="313" actId="478"/>
          <ac:picMkLst>
            <pc:docMk/>
            <pc:sldMk cId="3423238739" sldId="370"/>
            <ac:picMk id="22" creationId="{23F0BAB7-5184-484E-BAF3-18382FE306A1}"/>
          </ac:picMkLst>
        </pc:picChg>
        <pc:picChg chg="add">
          <ac:chgData name="Douglas Macfarlane" userId="aa353eef-21a3-4b3c-8207-0979c25fc20c" providerId="ADAL" clId="{76E282EC-E83D-4EC1-9DAB-B093EB5CA451}" dt="2019-07-13T15:33:22.223" v="314"/>
          <ac:picMkLst>
            <pc:docMk/>
            <pc:sldMk cId="3423238739" sldId="370"/>
            <ac:picMk id="23" creationId="{DBF00CB5-81CA-411F-9A5C-0A0D405E8509}"/>
          </ac:picMkLst>
        </pc:picChg>
        <pc:picChg chg="del">
          <ac:chgData name="Douglas Macfarlane" userId="aa353eef-21a3-4b3c-8207-0979c25fc20c" providerId="ADAL" clId="{76E282EC-E83D-4EC1-9DAB-B093EB5CA451}" dt="2019-07-13T15:33:21.382" v="313" actId="478"/>
          <ac:picMkLst>
            <pc:docMk/>
            <pc:sldMk cId="3423238739" sldId="370"/>
            <ac:picMk id="24" creationId="{212350B3-7EC1-4DF7-B5C8-95D5C3140B65}"/>
          </ac:picMkLst>
        </pc:picChg>
        <pc:picChg chg="add">
          <ac:chgData name="Douglas Macfarlane" userId="aa353eef-21a3-4b3c-8207-0979c25fc20c" providerId="ADAL" clId="{76E282EC-E83D-4EC1-9DAB-B093EB5CA451}" dt="2019-07-13T15:33:22.223" v="314"/>
          <ac:picMkLst>
            <pc:docMk/>
            <pc:sldMk cId="3423238739" sldId="370"/>
            <ac:picMk id="25" creationId="{82A987C7-152D-4E4F-A703-AD721175A2A0}"/>
          </ac:picMkLst>
        </pc:picChg>
        <pc:picChg chg="add">
          <ac:chgData name="Douglas Macfarlane" userId="aa353eef-21a3-4b3c-8207-0979c25fc20c" providerId="ADAL" clId="{76E282EC-E83D-4EC1-9DAB-B093EB5CA451}" dt="2019-07-13T15:33:22.223" v="314"/>
          <ac:picMkLst>
            <pc:docMk/>
            <pc:sldMk cId="3423238739" sldId="370"/>
            <ac:picMk id="26" creationId="{BA7EDD89-7C69-4E6A-8E3C-970705753B85}"/>
          </ac:picMkLst>
        </pc:picChg>
        <pc:picChg chg="add">
          <ac:chgData name="Douglas Macfarlane" userId="aa353eef-21a3-4b3c-8207-0979c25fc20c" providerId="ADAL" clId="{76E282EC-E83D-4EC1-9DAB-B093EB5CA451}" dt="2019-07-13T15:33:22.223" v="314"/>
          <ac:picMkLst>
            <pc:docMk/>
            <pc:sldMk cId="3423238739" sldId="370"/>
            <ac:picMk id="27" creationId="{E977D530-C976-4BB5-B162-0770926B7A11}"/>
          </ac:picMkLst>
        </pc:picChg>
        <pc:picChg chg="add mod">
          <ac:chgData name="Douglas Macfarlane" userId="aa353eef-21a3-4b3c-8207-0979c25fc20c" providerId="ADAL" clId="{76E282EC-E83D-4EC1-9DAB-B093EB5CA451}" dt="2019-07-13T15:34:18.870" v="324" actId="1076"/>
          <ac:picMkLst>
            <pc:docMk/>
            <pc:sldMk cId="3423238739" sldId="370"/>
            <ac:picMk id="28" creationId="{FC795F22-D51C-4709-8154-EF84F1906613}"/>
          </ac:picMkLst>
        </pc:picChg>
        <pc:picChg chg="add mod">
          <ac:chgData name="Douglas Macfarlane" userId="aa353eef-21a3-4b3c-8207-0979c25fc20c" providerId="ADAL" clId="{76E282EC-E83D-4EC1-9DAB-B093EB5CA451}" dt="2019-07-13T15:34:16.531" v="323" actId="1076"/>
          <ac:picMkLst>
            <pc:docMk/>
            <pc:sldMk cId="3423238739" sldId="370"/>
            <ac:picMk id="29" creationId="{6174DC88-2FF9-49C3-B42A-49899FC82193}"/>
          </ac:picMkLst>
        </pc:picChg>
        <pc:picChg chg="add mod">
          <ac:chgData name="Douglas Macfarlane" userId="aa353eef-21a3-4b3c-8207-0979c25fc20c" providerId="ADAL" clId="{76E282EC-E83D-4EC1-9DAB-B093EB5CA451}" dt="2019-07-13T15:34:26.240" v="326" actId="1076"/>
          <ac:picMkLst>
            <pc:docMk/>
            <pc:sldMk cId="3423238739" sldId="370"/>
            <ac:picMk id="30" creationId="{2DB0DC38-752D-4036-BC74-80183EDBBD7F}"/>
          </ac:picMkLst>
        </pc:picChg>
        <pc:picChg chg="add mod">
          <ac:chgData name="Douglas Macfarlane" userId="aa353eef-21a3-4b3c-8207-0979c25fc20c" providerId="ADAL" clId="{76E282EC-E83D-4EC1-9DAB-B093EB5CA451}" dt="2019-07-13T15:34:13.249" v="322" actId="1076"/>
          <ac:picMkLst>
            <pc:docMk/>
            <pc:sldMk cId="3423238739" sldId="370"/>
            <ac:picMk id="31" creationId="{861BD084-D29F-4A5A-B42C-E89D18906A5A}"/>
          </ac:picMkLst>
        </pc:picChg>
        <pc:picChg chg="add">
          <ac:chgData name="Douglas Macfarlane" userId="aa353eef-21a3-4b3c-8207-0979c25fc20c" providerId="ADAL" clId="{76E282EC-E83D-4EC1-9DAB-B093EB5CA451}" dt="2019-07-13T15:33:22.223" v="314"/>
          <ac:picMkLst>
            <pc:docMk/>
            <pc:sldMk cId="3423238739" sldId="370"/>
            <ac:picMk id="32" creationId="{E7272D34-831F-4D07-BD98-924F5141A0D8}"/>
          </ac:picMkLst>
        </pc:picChg>
        <pc:picChg chg="add mod">
          <ac:chgData name="Douglas Macfarlane" userId="aa353eef-21a3-4b3c-8207-0979c25fc20c" providerId="ADAL" clId="{76E282EC-E83D-4EC1-9DAB-B093EB5CA451}" dt="2019-07-13T15:34:05.662" v="320" actId="1076"/>
          <ac:picMkLst>
            <pc:docMk/>
            <pc:sldMk cId="3423238739" sldId="370"/>
            <ac:picMk id="33" creationId="{CE1A6717-8455-4C7F-B162-41D0CC1E6444}"/>
          </ac:picMkLst>
        </pc:picChg>
        <pc:picChg chg="add del ord">
          <ac:chgData name="Douglas Macfarlane" userId="aa353eef-21a3-4b3c-8207-0979c25fc20c" providerId="ADAL" clId="{76E282EC-E83D-4EC1-9DAB-B093EB5CA451}" dt="2019-07-13T15:33:59.721" v="319" actId="478"/>
          <ac:picMkLst>
            <pc:docMk/>
            <pc:sldMk cId="3423238739" sldId="370"/>
            <ac:picMk id="35" creationId="{5DE4B9C7-4E75-4B54-A5E2-C0BCCC9F1044}"/>
          </ac:picMkLst>
        </pc:picChg>
      </pc:sldChg>
      <pc:sldChg chg="addSp modSp modAnim">
        <pc:chgData name="Douglas Macfarlane" userId="aa353eef-21a3-4b3c-8207-0979c25fc20c" providerId="ADAL" clId="{76E282EC-E83D-4EC1-9DAB-B093EB5CA451}" dt="2019-07-13T19:52:04.124" v="1293"/>
        <pc:sldMkLst>
          <pc:docMk/>
          <pc:sldMk cId="2305773329" sldId="371"/>
        </pc:sldMkLst>
        <pc:spChg chg="mod">
          <ac:chgData name="Douglas Macfarlane" userId="aa353eef-21a3-4b3c-8207-0979c25fc20c" providerId="ADAL" clId="{76E282EC-E83D-4EC1-9DAB-B093EB5CA451}" dt="2019-07-13T15:13:57.354" v="57" actId="1076"/>
          <ac:spMkLst>
            <pc:docMk/>
            <pc:sldMk cId="2305773329" sldId="371"/>
            <ac:spMk id="9" creationId="{D5A56AB3-605C-4299-B648-2BE6C2358683}"/>
          </ac:spMkLst>
        </pc:spChg>
        <pc:spChg chg="add mod">
          <ac:chgData name="Douglas Macfarlane" userId="aa353eef-21a3-4b3c-8207-0979c25fc20c" providerId="ADAL" clId="{76E282EC-E83D-4EC1-9DAB-B093EB5CA451}" dt="2019-07-13T15:22:41.733" v="214" actId="121"/>
          <ac:spMkLst>
            <pc:docMk/>
            <pc:sldMk cId="2305773329" sldId="371"/>
            <ac:spMk id="12" creationId="{2470B39D-8631-4AC4-972D-E87A4CA4C4A0}"/>
          </ac:spMkLst>
        </pc:spChg>
        <pc:picChg chg="mod">
          <ac:chgData name="Douglas Macfarlane" userId="aa353eef-21a3-4b3c-8207-0979c25fc20c" providerId="ADAL" clId="{76E282EC-E83D-4EC1-9DAB-B093EB5CA451}" dt="2019-07-13T15:04:43.157" v="11"/>
          <ac:picMkLst>
            <pc:docMk/>
            <pc:sldMk cId="2305773329" sldId="371"/>
            <ac:picMk id="11" creationId="{AAABF4DA-2A52-48B9-A68E-AA8F8104A6FF}"/>
          </ac:picMkLst>
        </pc:picChg>
      </pc:sldChg>
      <pc:sldChg chg="modSp modAnim">
        <pc:chgData name="Douglas Macfarlane" userId="aa353eef-21a3-4b3c-8207-0979c25fc20c" providerId="ADAL" clId="{76E282EC-E83D-4EC1-9DAB-B093EB5CA451}" dt="2019-07-13T19:53:24.119" v="1296"/>
        <pc:sldMkLst>
          <pc:docMk/>
          <pc:sldMk cId="1384428125" sldId="372"/>
        </pc:sldMkLst>
        <pc:picChg chg="mod">
          <ac:chgData name="Douglas Macfarlane" userId="aa353eef-21a3-4b3c-8207-0979c25fc20c" providerId="ADAL" clId="{76E282EC-E83D-4EC1-9DAB-B093EB5CA451}" dt="2019-07-13T15:04:56.209" v="13"/>
          <ac:picMkLst>
            <pc:docMk/>
            <pc:sldMk cId="1384428125" sldId="372"/>
            <ac:picMk id="9" creationId="{1D4CE0D4-57EC-40AD-86DB-F28A059A794A}"/>
          </ac:picMkLst>
        </pc:picChg>
      </pc:sldChg>
      <pc:sldChg chg="addSp delSp modSp ord">
        <pc:chgData name="Douglas Macfarlane" userId="aa353eef-21a3-4b3c-8207-0979c25fc20c" providerId="ADAL" clId="{76E282EC-E83D-4EC1-9DAB-B093EB5CA451}" dt="2019-07-13T16:07:44.742" v="596"/>
        <pc:sldMkLst>
          <pc:docMk/>
          <pc:sldMk cId="1061281928" sldId="373"/>
        </pc:sldMkLst>
        <pc:spChg chg="del">
          <ac:chgData name="Douglas Macfarlane" userId="aa353eef-21a3-4b3c-8207-0979c25fc20c" providerId="ADAL" clId="{76E282EC-E83D-4EC1-9DAB-B093EB5CA451}" dt="2019-07-13T15:06:08.094" v="20" actId="478"/>
          <ac:spMkLst>
            <pc:docMk/>
            <pc:sldMk cId="1061281928" sldId="373"/>
            <ac:spMk id="4" creationId="{F687E19D-1782-4D43-9116-1D362E01433F}"/>
          </ac:spMkLst>
        </pc:spChg>
        <pc:spChg chg="add mod">
          <ac:chgData name="Douglas Macfarlane" userId="aa353eef-21a3-4b3c-8207-0979c25fc20c" providerId="ADAL" clId="{76E282EC-E83D-4EC1-9DAB-B093EB5CA451}" dt="2019-07-13T15:13:21.024" v="54" actId="1076"/>
          <ac:spMkLst>
            <pc:docMk/>
            <pc:sldMk cId="1061281928" sldId="373"/>
            <ac:spMk id="6" creationId="{EC6D82A3-038D-473D-960C-FEDD41BB7D7D}"/>
          </ac:spMkLst>
        </pc:spChg>
        <pc:spChg chg="add del">
          <ac:chgData name="Douglas Macfarlane" userId="aa353eef-21a3-4b3c-8207-0979c25fc20c" providerId="ADAL" clId="{76E282EC-E83D-4EC1-9DAB-B093EB5CA451}" dt="2019-07-13T15:06:12.329" v="22"/>
          <ac:spMkLst>
            <pc:docMk/>
            <pc:sldMk cId="1061281928" sldId="373"/>
            <ac:spMk id="7" creationId="{4FB1522A-BA36-49BE-B132-211D30AB8DD0}"/>
          </ac:spMkLst>
        </pc:spChg>
        <pc:spChg chg="add">
          <ac:chgData name="Douglas Macfarlane" userId="aa353eef-21a3-4b3c-8207-0979c25fc20c" providerId="ADAL" clId="{76E282EC-E83D-4EC1-9DAB-B093EB5CA451}" dt="2019-07-13T15:06:15.030" v="24"/>
          <ac:spMkLst>
            <pc:docMk/>
            <pc:sldMk cId="1061281928" sldId="373"/>
            <ac:spMk id="9" creationId="{07BCC00C-5E90-461E-8B76-8B6235DEFF50}"/>
          </ac:spMkLst>
        </pc:spChg>
        <pc:picChg chg="add mod ord modCrop">
          <ac:chgData name="Douglas Macfarlane" userId="aa353eef-21a3-4b3c-8207-0979c25fc20c" providerId="ADAL" clId="{76E282EC-E83D-4EC1-9DAB-B093EB5CA451}" dt="2019-07-13T16:07:44.742" v="596"/>
          <ac:picMkLst>
            <pc:docMk/>
            <pc:sldMk cId="1061281928" sldId="373"/>
            <ac:picMk id="3" creationId="{5266F9D9-4EA7-4CD9-A646-5D49B270D55D}"/>
          </ac:picMkLst>
        </pc:picChg>
        <pc:picChg chg="del mod">
          <ac:chgData name="Douglas Macfarlane" userId="aa353eef-21a3-4b3c-8207-0979c25fc20c" providerId="ADAL" clId="{76E282EC-E83D-4EC1-9DAB-B093EB5CA451}" dt="2019-07-13T15:06:14.281" v="23" actId="478"/>
          <ac:picMkLst>
            <pc:docMk/>
            <pc:sldMk cId="1061281928" sldId="373"/>
            <ac:picMk id="5" creationId="{E96E1DCC-D0EC-48C5-8886-FF6864E10329}"/>
          </ac:picMkLst>
        </pc:picChg>
        <pc:picChg chg="add del">
          <ac:chgData name="Douglas Macfarlane" userId="aa353eef-21a3-4b3c-8207-0979c25fc20c" providerId="ADAL" clId="{76E282EC-E83D-4EC1-9DAB-B093EB5CA451}" dt="2019-07-13T15:06:12.329" v="22"/>
          <ac:picMkLst>
            <pc:docMk/>
            <pc:sldMk cId="1061281928" sldId="373"/>
            <ac:picMk id="8" creationId="{B671AA18-FA5D-4E08-BB98-E3505E7DCB1B}"/>
          </ac:picMkLst>
        </pc:picChg>
        <pc:picChg chg="add">
          <ac:chgData name="Douglas Macfarlane" userId="aa353eef-21a3-4b3c-8207-0979c25fc20c" providerId="ADAL" clId="{76E282EC-E83D-4EC1-9DAB-B093EB5CA451}" dt="2019-07-13T15:06:15.030" v="24"/>
          <ac:picMkLst>
            <pc:docMk/>
            <pc:sldMk cId="1061281928" sldId="373"/>
            <ac:picMk id="10" creationId="{AD9D3C51-6F4E-4D11-9B51-38FB069C5265}"/>
          </ac:picMkLst>
        </pc:picChg>
      </pc:sldChg>
      <pc:sldChg chg="addSp delSp modSp mod ord setBg">
        <pc:chgData name="Douglas Macfarlane" userId="aa353eef-21a3-4b3c-8207-0979c25fc20c" providerId="ADAL" clId="{76E282EC-E83D-4EC1-9DAB-B093EB5CA451}" dt="2019-07-13T19:49:43.551" v="1285" actId="208"/>
        <pc:sldMkLst>
          <pc:docMk/>
          <pc:sldMk cId="4061358274" sldId="374"/>
        </pc:sldMkLst>
        <pc:spChg chg="del">
          <ac:chgData name="Douglas Macfarlane" userId="aa353eef-21a3-4b3c-8207-0979c25fc20c" providerId="ADAL" clId="{76E282EC-E83D-4EC1-9DAB-B093EB5CA451}" dt="2019-07-13T15:06:19.507" v="25" actId="478"/>
          <ac:spMkLst>
            <pc:docMk/>
            <pc:sldMk cId="4061358274" sldId="374"/>
            <ac:spMk id="4" creationId="{F687E19D-1782-4D43-9116-1D362E01433F}"/>
          </ac:spMkLst>
        </pc:spChg>
        <pc:spChg chg="add ord">
          <ac:chgData name="Douglas Macfarlane" userId="aa353eef-21a3-4b3c-8207-0979c25fc20c" providerId="ADAL" clId="{76E282EC-E83D-4EC1-9DAB-B093EB5CA451}" dt="2019-07-13T15:06:36.044" v="27" actId="26606"/>
          <ac:spMkLst>
            <pc:docMk/>
            <pc:sldMk cId="4061358274" sldId="374"/>
            <ac:spMk id="6" creationId="{FF6DDA44-5DF8-4160-BB05-9F78D93071BC}"/>
          </ac:spMkLst>
        </pc:spChg>
        <pc:spChg chg="add mod">
          <ac:chgData name="Douglas Macfarlane" userId="aa353eef-21a3-4b3c-8207-0979c25fc20c" providerId="ADAL" clId="{76E282EC-E83D-4EC1-9DAB-B093EB5CA451}" dt="2019-07-13T19:49:43.551" v="1285" actId="208"/>
          <ac:spMkLst>
            <pc:docMk/>
            <pc:sldMk cId="4061358274" sldId="374"/>
            <ac:spMk id="9" creationId="{5FB3BB6E-269D-413D-ACE0-7815CD3DB2AF}"/>
          </ac:spMkLst>
        </pc:spChg>
        <pc:spChg chg="add">
          <ac:chgData name="Douglas Macfarlane" userId="aa353eef-21a3-4b3c-8207-0979c25fc20c" providerId="ADAL" clId="{76E282EC-E83D-4EC1-9DAB-B093EB5CA451}" dt="2019-07-13T15:06:36.044" v="27" actId="26606"/>
          <ac:spMkLst>
            <pc:docMk/>
            <pc:sldMk cId="4061358274" sldId="374"/>
            <ac:spMk id="12" creationId="{57845966-6EFC-468A-9CC7-BAB4B95854E7}"/>
          </ac:spMkLst>
        </pc:spChg>
        <pc:spChg chg="add">
          <ac:chgData name="Douglas Macfarlane" userId="aa353eef-21a3-4b3c-8207-0979c25fc20c" providerId="ADAL" clId="{76E282EC-E83D-4EC1-9DAB-B093EB5CA451}" dt="2019-07-13T15:06:36.044" v="27" actId="26606"/>
          <ac:spMkLst>
            <pc:docMk/>
            <pc:sldMk cId="4061358274" sldId="374"/>
            <ac:spMk id="16" creationId="{ADAD1991-FFD1-4E94-ABAB-7560D33008E4}"/>
          </ac:spMkLst>
        </pc:spChg>
        <pc:picChg chg="del mod">
          <ac:chgData name="Douglas Macfarlane" userId="aa353eef-21a3-4b3c-8207-0979c25fc20c" providerId="ADAL" clId="{76E282EC-E83D-4EC1-9DAB-B093EB5CA451}" dt="2019-07-13T15:06:19.507" v="25" actId="478"/>
          <ac:picMkLst>
            <pc:docMk/>
            <pc:sldMk cId="4061358274" sldId="374"/>
            <ac:picMk id="5" creationId="{E96E1DCC-D0EC-48C5-8886-FF6864E10329}"/>
          </ac:picMkLst>
        </pc:picChg>
        <pc:picChg chg="add mod">
          <ac:chgData name="Douglas Macfarlane" userId="aa353eef-21a3-4b3c-8207-0979c25fc20c" providerId="ADAL" clId="{76E282EC-E83D-4EC1-9DAB-B093EB5CA451}" dt="2019-07-13T15:06:36.044" v="27" actId="26606"/>
          <ac:picMkLst>
            <pc:docMk/>
            <pc:sldMk cId="4061358274" sldId="374"/>
            <ac:picMk id="7" creationId="{AE8372F4-CB22-4E06-86B9-024E8A3D06DC}"/>
          </ac:picMkLst>
        </pc:picChg>
        <pc:picChg chg="add">
          <ac:chgData name="Douglas Macfarlane" userId="aa353eef-21a3-4b3c-8207-0979c25fc20c" providerId="ADAL" clId="{76E282EC-E83D-4EC1-9DAB-B093EB5CA451}" dt="2019-07-13T15:06:36.044" v="27" actId="26606"/>
          <ac:picMkLst>
            <pc:docMk/>
            <pc:sldMk cId="4061358274" sldId="374"/>
            <ac:picMk id="14" creationId="{75554383-98AF-4A47-BB65-705FAAA4BE6A}"/>
          </ac:picMkLst>
        </pc:picChg>
      </pc:sldChg>
      <pc:sldChg chg="del">
        <pc:chgData name="Douglas Macfarlane" userId="aa353eef-21a3-4b3c-8207-0979c25fc20c" providerId="ADAL" clId="{76E282EC-E83D-4EC1-9DAB-B093EB5CA451}" dt="2019-07-13T15:03:16.037" v="4" actId="2696"/>
        <pc:sldMkLst>
          <pc:docMk/>
          <pc:sldMk cId="1859857608" sldId="376"/>
        </pc:sldMkLst>
      </pc:sldChg>
      <pc:sldChg chg="modSp">
        <pc:chgData name="Douglas Macfarlane" userId="aa353eef-21a3-4b3c-8207-0979c25fc20c" providerId="ADAL" clId="{76E282EC-E83D-4EC1-9DAB-B093EB5CA451}" dt="2019-07-13T15:05:04.107" v="15"/>
        <pc:sldMkLst>
          <pc:docMk/>
          <pc:sldMk cId="2684070118" sldId="377"/>
        </pc:sldMkLst>
        <pc:picChg chg="mod">
          <ac:chgData name="Douglas Macfarlane" userId="aa353eef-21a3-4b3c-8207-0979c25fc20c" providerId="ADAL" clId="{76E282EC-E83D-4EC1-9DAB-B093EB5CA451}" dt="2019-07-13T15:05:04.107" v="15"/>
          <ac:picMkLst>
            <pc:docMk/>
            <pc:sldMk cId="2684070118" sldId="377"/>
            <ac:picMk id="5" creationId="{E96E1DCC-D0EC-48C5-8886-FF6864E10329}"/>
          </ac:picMkLst>
        </pc:picChg>
      </pc:sldChg>
      <pc:sldChg chg="modSp">
        <pc:chgData name="Douglas Macfarlane" userId="aa353eef-21a3-4b3c-8207-0979c25fc20c" providerId="ADAL" clId="{76E282EC-E83D-4EC1-9DAB-B093EB5CA451}" dt="2019-07-13T15:06:01.031" v="19" actId="1076"/>
        <pc:sldMkLst>
          <pc:docMk/>
          <pc:sldMk cId="2633953869" sldId="378"/>
        </pc:sldMkLst>
        <pc:spChg chg="mod">
          <ac:chgData name="Douglas Macfarlane" userId="aa353eef-21a3-4b3c-8207-0979c25fc20c" providerId="ADAL" clId="{76E282EC-E83D-4EC1-9DAB-B093EB5CA451}" dt="2019-07-13T15:06:01.031" v="19" actId="1076"/>
          <ac:spMkLst>
            <pc:docMk/>
            <pc:sldMk cId="2633953869" sldId="378"/>
            <ac:spMk id="4" creationId="{F687E19D-1782-4D43-9116-1D362E01433F}"/>
          </ac:spMkLst>
        </pc:spChg>
        <pc:spChg chg="mod">
          <ac:chgData name="Douglas Macfarlane" userId="aa353eef-21a3-4b3c-8207-0979c25fc20c" providerId="ADAL" clId="{76E282EC-E83D-4EC1-9DAB-B093EB5CA451}" dt="2019-07-13T15:02:49.621" v="3" actId="115"/>
          <ac:spMkLst>
            <pc:docMk/>
            <pc:sldMk cId="2633953869" sldId="378"/>
            <ac:spMk id="8" creationId="{1F11E4F5-6C39-4BC9-9180-29BAC3F12BBC}"/>
          </ac:spMkLst>
        </pc:spChg>
        <pc:picChg chg="mod">
          <ac:chgData name="Douglas Macfarlane" userId="aa353eef-21a3-4b3c-8207-0979c25fc20c" providerId="ADAL" clId="{76E282EC-E83D-4EC1-9DAB-B093EB5CA451}" dt="2019-07-13T15:06:01.031" v="19" actId="1076"/>
          <ac:picMkLst>
            <pc:docMk/>
            <pc:sldMk cId="2633953869" sldId="378"/>
            <ac:picMk id="5" creationId="{E96E1DCC-D0EC-48C5-8886-FF6864E10329}"/>
          </ac:picMkLst>
        </pc:picChg>
      </pc:sldChg>
      <pc:sldChg chg="delSp modSp add">
        <pc:chgData name="Douglas Macfarlane" userId="aa353eef-21a3-4b3c-8207-0979c25fc20c" providerId="ADAL" clId="{76E282EC-E83D-4EC1-9DAB-B093EB5CA451}" dt="2019-07-13T15:52:00.815" v="532" actId="179"/>
        <pc:sldMkLst>
          <pc:docMk/>
          <pc:sldMk cId="2995128377" sldId="379"/>
        </pc:sldMkLst>
        <pc:spChg chg="del">
          <ac:chgData name="Douglas Macfarlane" userId="aa353eef-21a3-4b3c-8207-0979c25fc20c" providerId="ADAL" clId="{76E282EC-E83D-4EC1-9DAB-B093EB5CA451}" dt="2019-07-13T15:17:10.422" v="102" actId="478"/>
          <ac:spMkLst>
            <pc:docMk/>
            <pc:sldMk cId="2995128377" sldId="379"/>
            <ac:spMk id="3" creationId="{9C2012DC-FE6D-4825-A694-F0C50B8BF41C}"/>
          </ac:spMkLst>
        </pc:spChg>
        <pc:spChg chg="mod">
          <ac:chgData name="Douglas Macfarlane" userId="aa353eef-21a3-4b3c-8207-0979c25fc20c" providerId="ADAL" clId="{76E282EC-E83D-4EC1-9DAB-B093EB5CA451}" dt="2019-07-13T15:52:00.815" v="532" actId="179"/>
          <ac:spMkLst>
            <pc:docMk/>
            <pc:sldMk cId="2995128377" sldId="379"/>
            <ac:spMk id="9" creationId="{D5A56AB3-605C-4299-B648-2BE6C2358683}"/>
          </ac:spMkLst>
        </pc:spChg>
        <pc:spChg chg="mod">
          <ac:chgData name="Douglas Macfarlane" userId="aa353eef-21a3-4b3c-8207-0979c25fc20c" providerId="ADAL" clId="{76E282EC-E83D-4EC1-9DAB-B093EB5CA451}" dt="2019-07-13T15:21:15.978" v="183" actId="1076"/>
          <ac:spMkLst>
            <pc:docMk/>
            <pc:sldMk cId="2995128377" sldId="379"/>
            <ac:spMk id="12" creationId="{2470B39D-8631-4AC4-972D-E87A4CA4C4A0}"/>
          </ac:spMkLst>
        </pc:spChg>
      </pc:sldChg>
      <pc:sldChg chg="addSp delSp modSp add">
        <pc:chgData name="Douglas Macfarlane" userId="aa353eef-21a3-4b3c-8207-0979c25fc20c" providerId="ADAL" clId="{76E282EC-E83D-4EC1-9DAB-B093EB5CA451}" dt="2019-07-13T15:38:55.059" v="361" actId="14861"/>
        <pc:sldMkLst>
          <pc:docMk/>
          <pc:sldMk cId="4228887552" sldId="380"/>
        </pc:sldMkLst>
        <pc:spChg chg="add del mod">
          <ac:chgData name="Douglas Macfarlane" userId="aa353eef-21a3-4b3c-8207-0979c25fc20c" providerId="ADAL" clId="{76E282EC-E83D-4EC1-9DAB-B093EB5CA451}" dt="2019-07-13T15:36:25.137" v="340" actId="478"/>
          <ac:spMkLst>
            <pc:docMk/>
            <pc:sldMk cId="4228887552" sldId="380"/>
            <ac:spMk id="2" creationId="{F41FC716-6861-408B-8548-4890DDD457CE}"/>
          </ac:spMkLst>
        </pc:spChg>
        <pc:spChg chg="del">
          <ac:chgData name="Douglas Macfarlane" userId="aa353eef-21a3-4b3c-8207-0979c25fc20c" providerId="ADAL" clId="{76E282EC-E83D-4EC1-9DAB-B093EB5CA451}" dt="2019-07-13T15:24:03.799" v="217" actId="478"/>
          <ac:spMkLst>
            <pc:docMk/>
            <pc:sldMk cId="4228887552" sldId="380"/>
            <ac:spMk id="6" creationId="{1ACCD788-C1B5-47EF-9C50-C7624C6BA0D7}"/>
          </ac:spMkLst>
        </pc:spChg>
        <pc:spChg chg="add del mod">
          <ac:chgData name="Douglas Macfarlane" userId="aa353eef-21a3-4b3c-8207-0979c25fc20c" providerId="ADAL" clId="{76E282EC-E83D-4EC1-9DAB-B093EB5CA451}" dt="2019-07-13T15:34:58.973" v="328" actId="478"/>
          <ac:spMkLst>
            <pc:docMk/>
            <pc:sldMk cId="4228887552" sldId="380"/>
            <ac:spMk id="7" creationId="{FA0BE872-05A1-4FEB-910D-A8F2F06A0419}"/>
          </ac:spMkLst>
        </pc:spChg>
        <pc:spChg chg="add mod">
          <ac:chgData name="Douglas Macfarlane" userId="aa353eef-21a3-4b3c-8207-0979c25fc20c" providerId="ADAL" clId="{76E282EC-E83D-4EC1-9DAB-B093EB5CA451}" dt="2019-07-13T15:31:02.407" v="302" actId="313"/>
          <ac:spMkLst>
            <pc:docMk/>
            <pc:sldMk cId="4228887552" sldId="380"/>
            <ac:spMk id="8" creationId="{7E4CC0E7-B39E-4968-8585-89D27EB93716}"/>
          </ac:spMkLst>
        </pc:spChg>
        <pc:spChg chg="add mod">
          <ac:chgData name="Douglas Macfarlane" userId="aa353eef-21a3-4b3c-8207-0979c25fc20c" providerId="ADAL" clId="{76E282EC-E83D-4EC1-9DAB-B093EB5CA451}" dt="2019-07-13T15:36:48.793" v="343" actId="1076"/>
          <ac:spMkLst>
            <pc:docMk/>
            <pc:sldMk cId="4228887552" sldId="380"/>
            <ac:spMk id="10" creationId="{F7F59945-3394-4C62-A024-CB138A630E13}"/>
          </ac:spMkLst>
        </pc:spChg>
        <pc:spChg chg="add mod">
          <ac:chgData name="Douglas Macfarlane" userId="aa353eef-21a3-4b3c-8207-0979c25fc20c" providerId="ADAL" clId="{76E282EC-E83D-4EC1-9DAB-B093EB5CA451}" dt="2019-07-13T15:37:34.997" v="347" actId="208"/>
          <ac:spMkLst>
            <pc:docMk/>
            <pc:sldMk cId="4228887552" sldId="380"/>
            <ac:spMk id="11" creationId="{C46C37D1-8411-4840-B257-5EF176B16480}"/>
          </ac:spMkLst>
        </pc:spChg>
        <pc:spChg chg="add mod">
          <ac:chgData name="Douglas Macfarlane" userId="aa353eef-21a3-4b3c-8207-0979c25fc20c" providerId="ADAL" clId="{76E282EC-E83D-4EC1-9DAB-B093EB5CA451}" dt="2019-07-13T15:38:55.059" v="361" actId="14861"/>
          <ac:spMkLst>
            <pc:docMk/>
            <pc:sldMk cId="4228887552" sldId="380"/>
            <ac:spMk id="12" creationId="{DF1E099B-4C35-43AD-AED1-41B47AC348E7}"/>
          </ac:spMkLst>
        </pc:spChg>
        <pc:spChg chg="add mod">
          <ac:chgData name="Douglas Macfarlane" userId="aa353eef-21a3-4b3c-8207-0979c25fc20c" providerId="ADAL" clId="{76E282EC-E83D-4EC1-9DAB-B093EB5CA451}" dt="2019-07-13T15:38:45.747" v="360" actId="14861"/>
          <ac:spMkLst>
            <pc:docMk/>
            <pc:sldMk cId="4228887552" sldId="380"/>
            <ac:spMk id="13" creationId="{7181BC2C-A7ED-48C6-BA5E-A7DE2D8A3C6E}"/>
          </ac:spMkLst>
        </pc:spChg>
        <pc:spChg chg="add mod">
          <ac:chgData name="Douglas Macfarlane" userId="aa353eef-21a3-4b3c-8207-0979c25fc20c" providerId="ADAL" clId="{76E282EC-E83D-4EC1-9DAB-B093EB5CA451}" dt="2019-07-13T15:38:35.331" v="359" actId="14861"/>
          <ac:spMkLst>
            <pc:docMk/>
            <pc:sldMk cId="4228887552" sldId="380"/>
            <ac:spMk id="14" creationId="{31B6D4A5-7DDD-4381-BF29-B242A3842057}"/>
          </ac:spMkLst>
        </pc:spChg>
        <pc:picChg chg="del">
          <ac:chgData name="Douglas Macfarlane" userId="aa353eef-21a3-4b3c-8207-0979c25fc20c" providerId="ADAL" clId="{76E282EC-E83D-4EC1-9DAB-B093EB5CA451}" dt="2019-07-13T15:24:01.309" v="216" actId="478"/>
          <ac:picMkLst>
            <pc:docMk/>
            <pc:sldMk cId="4228887552" sldId="380"/>
            <ac:picMk id="3" creationId="{B49CB2EA-CEC9-44DF-8DFB-E7B3C6967533}"/>
          </ac:picMkLst>
        </pc:picChg>
        <pc:picChg chg="add mod">
          <ac:chgData name="Douglas Macfarlane" userId="aa353eef-21a3-4b3c-8207-0979c25fc20c" providerId="ADAL" clId="{76E282EC-E83D-4EC1-9DAB-B093EB5CA451}" dt="2019-07-13T15:36:54.463" v="344" actId="1076"/>
          <ac:picMkLst>
            <pc:docMk/>
            <pc:sldMk cId="4228887552" sldId="380"/>
            <ac:picMk id="9" creationId="{DE011201-4E3C-4A20-B16B-786620AE7B0D}"/>
          </ac:picMkLst>
        </pc:picChg>
      </pc:sldChg>
      <pc:sldChg chg="addSp delSp modSp add">
        <pc:chgData name="Douglas Macfarlane" userId="aa353eef-21a3-4b3c-8207-0979c25fc20c" providerId="ADAL" clId="{76E282EC-E83D-4EC1-9DAB-B093EB5CA451}" dt="2019-07-13T15:44:51.975" v="393" actId="478"/>
        <pc:sldMkLst>
          <pc:docMk/>
          <pc:sldMk cId="2501987096" sldId="381"/>
        </pc:sldMkLst>
        <pc:spChg chg="del">
          <ac:chgData name="Douglas Macfarlane" userId="aa353eef-21a3-4b3c-8207-0979c25fc20c" providerId="ADAL" clId="{76E282EC-E83D-4EC1-9DAB-B093EB5CA451}" dt="2019-07-13T15:39:26.956" v="364" actId="478"/>
          <ac:spMkLst>
            <pc:docMk/>
            <pc:sldMk cId="2501987096" sldId="381"/>
            <ac:spMk id="4" creationId="{F687E19D-1782-4D43-9116-1D362E01433F}"/>
          </ac:spMkLst>
        </pc:spChg>
        <pc:spChg chg="add">
          <ac:chgData name="Douglas Macfarlane" userId="aa353eef-21a3-4b3c-8207-0979c25fc20c" providerId="ADAL" clId="{76E282EC-E83D-4EC1-9DAB-B093EB5CA451}" dt="2019-07-13T15:41:05.027" v="375"/>
          <ac:spMkLst>
            <pc:docMk/>
            <pc:sldMk cId="2501987096" sldId="381"/>
            <ac:spMk id="6" creationId="{669A50EE-63CA-4ECD-B3F2-4ED26710334D}"/>
          </ac:spMkLst>
        </pc:spChg>
        <pc:spChg chg="mod">
          <ac:chgData name="Douglas Macfarlane" userId="aa353eef-21a3-4b3c-8207-0979c25fc20c" providerId="ADAL" clId="{76E282EC-E83D-4EC1-9DAB-B093EB5CA451}" dt="2019-07-13T15:42:31.143" v="381" actId="115"/>
          <ac:spMkLst>
            <pc:docMk/>
            <pc:sldMk cId="2501987096" sldId="381"/>
            <ac:spMk id="7" creationId="{FA0BE872-05A1-4FEB-910D-A8F2F06A0419}"/>
          </ac:spMkLst>
        </pc:spChg>
        <pc:spChg chg="mod">
          <ac:chgData name="Douglas Macfarlane" userId="aa353eef-21a3-4b3c-8207-0979c25fc20c" providerId="ADAL" clId="{76E282EC-E83D-4EC1-9DAB-B093EB5CA451}" dt="2019-07-13T15:31:11.608" v="303"/>
          <ac:spMkLst>
            <pc:docMk/>
            <pc:sldMk cId="2501987096" sldId="381"/>
            <ac:spMk id="8" creationId="{7E4CC0E7-B39E-4968-8585-89D27EB93716}"/>
          </ac:spMkLst>
        </pc:spChg>
        <pc:picChg chg="del">
          <ac:chgData name="Douglas Macfarlane" userId="aa353eef-21a3-4b3c-8207-0979c25fc20c" providerId="ADAL" clId="{76E282EC-E83D-4EC1-9DAB-B093EB5CA451}" dt="2019-07-13T15:39:26.956" v="364" actId="478"/>
          <ac:picMkLst>
            <pc:docMk/>
            <pc:sldMk cId="2501987096" sldId="381"/>
            <ac:picMk id="5" creationId="{E96E1DCC-D0EC-48C5-8886-FF6864E10329}"/>
          </ac:picMkLst>
        </pc:picChg>
        <pc:picChg chg="add">
          <ac:chgData name="Douglas Macfarlane" userId="aa353eef-21a3-4b3c-8207-0979c25fc20c" providerId="ADAL" clId="{76E282EC-E83D-4EC1-9DAB-B093EB5CA451}" dt="2019-07-13T15:41:05.027" v="375"/>
          <ac:picMkLst>
            <pc:docMk/>
            <pc:sldMk cId="2501987096" sldId="381"/>
            <ac:picMk id="9" creationId="{0E44FA48-A508-4FE0-B1CD-7213E964E877}"/>
          </ac:picMkLst>
        </pc:picChg>
        <pc:picChg chg="add del">
          <ac:chgData name="Douglas Macfarlane" userId="aa353eef-21a3-4b3c-8207-0979c25fc20c" providerId="ADAL" clId="{76E282EC-E83D-4EC1-9DAB-B093EB5CA451}" dt="2019-07-13T15:42:41.490" v="382" actId="478"/>
          <ac:picMkLst>
            <pc:docMk/>
            <pc:sldMk cId="2501987096" sldId="381"/>
            <ac:picMk id="10" creationId="{D4FC7574-7365-4936-9D3A-450E3DFC3EEA}"/>
          </ac:picMkLst>
        </pc:picChg>
        <pc:picChg chg="add del">
          <ac:chgData name="Douglas Macfarlane" userId="aa353eef-21a3-4b3c-8207-0979c25fc20c" providerId="ADAL" clId="{76E282EC-E83D-4EC1-9DAB-B093EB5CA451}" dt="2019-07-13T15:42:43.965" v="383" actId="478"/>
          <ac:picMkLst>
            <pc:docMk/>
            <pc:sldMk cId="2501987096" sldId="381"/>
            <ac:picMk id="11" creationId="{1928D4DC-D619-480C-9CD9-ACE3B3946E56}"/>
          </ac:picMkLst>
        </pc:picChg>
        <pc:picChg chg="add del">
          <ac:chgData name="Douglas Macfarlane" userId="aa353eef-21a3-4b3c-8207-0979c25fc20c" providerId="ADAL" clId="{76E282EC-E83D-4EC1-9DAB-B093EB5CA451}" dt="2019-07-13T15:42:46.857" v="384" actId="478"/>
          <ac:picMkLst>
            <pc:docMk/>
            <pc:sldMk cId="2501987096" sldId="381"/>
            <ac:picMk id="12" creationId="{D9B39C31-4740-44CE-B595-1889ED8767D4}"/>
          </ac:picMkLst>
        </pc:picChg>
        <pc:picChg chg="add del mod">
          <ac:chgData name="Douglas Macfarlane" userId="aa353eef-21a3-4b3c-8207-0979c25fc20c" providerId="ADAL" clId="{76E282EC-E83D-4EC1-9DAB-B093EB5CA451}" dt="2019-07-13T15:44:51.975" v="393" actId="478"/>
          <ac:picMkLst>
            <pc:docMk/>
            <pc:sldMk cId="2501987096" sldId="381"/>
            <ac:picMk id="13" creationId="{04867765-C39A-4E63-BD8B-3CFC2751FA41}"/>
          </ac:picMkLst>
        </pc:picChg>
        <pc:picChg chg="add">
          <ac:chgData name="Douglas Macfarlane" userId="aa353eef-21a3-4b3c-8207-0979c25fc20c" providerId="ADAL" clId="{76E282EC-E83D-4EC1-9DAB-B093EB5CA451}" dt="2019-07-13T15:41:05.027" v="375"/>
          <ac:picMkLst>
            <pc:docMk/>
            <pc:sldMk cId="2501987096" sldId="381"/>
            <ac:picMk id="14" creationId="{335E2A12-5FC6-4855-BFDB-5ED89CF44FE5}"/>
          </ac:picMkLst>
        </pc:picChg>
        <pc:picChg chg="add">
          <ac:chgData name="Douglas Macfarlane" userId="aa353eef-21a3-4b3c-8207-0979c25fc20c" providerId="ADAL" clId="{76E282EC-E83D-4EC1-9DAB-B093EB5CA451}" dt="2019-07-13T15:41:05.027" v="375"/>
          <ac:picMkLst>
            <pc:docMk/>
            <pc:sldMk cId="2501987096" sldId="381"/>
            <ac:picMk id="15" creationId="{51624DC6-0559-42B3-8506-F004209E6976}"/>
          </ac:picMkLst>
        </pc:picChg>
        <pc:picChg chg="add">
          <ac:chgData name="Douglas Macfarlane" userId="aa353eef-21a3-4b3c-8207-0979c25fc20c" providerId="ADAL" clId="{76E282EC-E83D-4EC1-9DAB-B093EB5CA451}" dt="2019-07-13T15:41:05.027" v="375"/>
          <ac:picMkLst>
            <pc:docMk/>
            <pc:sldMk cId="2501987096" sldId="381"/>
            <ac:picMk id="16" creationId="{1A85BE68-8105-4EEC-A388-FF92C551ADF5}"/>
          </ac:picMkLst>
        </pc:picChg>
        <pc:picChg chg="add">
          <ac:chgData name="Douglas Macfarlane" userId="aa353eef-21a3-4b3c-8207-0979c25fc20c" providerId="ADAL" clId="{76E282EC-E83D-4EC1-9DAB-B093EB5CA451}" dt="2019-07-13T15:41:05.027" v="375"/>
          <ac:picMkLst>
            <pc:docMk/>
            <pc:sldMk cId="2501987096" sldId="381"/>
            <ac:picMk id="17" creationId="{8961A841-BE3F-46F7-90EE-878257698A9E}"/>
          </ac:picMkLst>
        </pc:picChg>
        <pc:picChg chg="add del">
          <ac:chgData name="Douglas Macfarlane" userId="aa353eef-21a3-4b3c-8207-0979c25fc20c" providerId="ADAL" clId="{76E282EC-E83D-4EC1-9DAB-B093EB5CA451}" dt="2019-07-13T15:42:52.257" v="385" actId="478"/>
          <ac:picMkLst>
            <pc:docMk/>
            <pc:sldMk cId="2501987096" sldId="381"/>
            <ac:picMk id="18" creationId="{3B37E4B0-9B10-41E1-A5A0-9A4A553886D9}"/>
          </ac:picMkLst>
        </pc:picChg>
        <pc:picChg chg="add">
          <ac:chgData name="Douglas Macfarlane" userId="aa353eef-21a3-4b3c-8207-0979c25fc20c" providerId="ADAL" clId="{76E282EC-E83D-4EC1-9DAB-B093EB5CA451}" dt="2019-07-13T15:41:05.027" v="375"/>
          <ac:picMkLst>
            <pc:docMk/>
            <pc:sldMk cId="2501987096" sldId="381"/>
            <ac:picMk id="19" creationId="{148F6EEB-119D-4228-87E1-2556FF2573B1}"/>
          </ac:picMkLst>
        </pc:picChg>
        <pc:picChg chg="add">
          <ac:chgData name="Douglas Macfarlane" userId="aa353eef-21a3-4b3c-8207-0979c25fc20c" providerId="ADAL" clId="{76E282EC-E83D-4EC1-9DAB-B093EB5CA451}" dt="2019-07-13T15:44:37.953" v="391"/>
          <ac:picMkLst>
            <pc:docMk/>
            <pc:sldMk cId="2501987096" sldId="381"/>
            <ac:picMk id="20" creationId="{C522FB35-3F4C-47B0-9E59-8B7FD144EB89}"/>
          </ac:picMkLst>
        </pc:picChg>
      </pc:sldChg>
      <pc:sldChg chg="addSp delSp modSp add">
        <pc:chgData name="Douglas Macfarlane" userId="aa353eef-21a3-4b3c-8207-0979c25fc20c" providerId="ADAL" clId="{76E282EC-E83D-4EC1-9DAB-B093EB5CA451}" dt="2019-07-13T15:46:39.255" v="404" actId="14100"/>
        <pc:sldMkLst>
          <pc:docMk/>
          <pc:sldMk cId="1921445067" sldId="382"/>
        </pc:sldMkLst>
        <pc:spChg chg="del">
          <ac:chgData name="Douglas Macfarlane" userId="aa353eef-21a3-4b3c-8207-0979c25fc20c" providerId="ADAL" clId="{76E282EC-E83D-4EC1-9DAB-B093EB5CA451}" dt="2019-07-13T15:39:31.820" v="365" actId="478"/>
          <ac:spMkLst>
            <pc:docMk/>
            <pc:sldMk cId="1921445067" sldId="382"/>
            <ac:spMk id="4" creationId="{F687E19D-1782-4D43-9116-1D362E01433F}"/>
          </ac:spMkLst>
        </pc:spChg>
        <pc:spChg chg="mod">
          <ac:chgData name="Douglas Macfarlane" userId="aa353eef-21a3-4b3c-8207-0979c25fc20c" providerId="ADAL" clId="{76E282EC-E83D-4EC1-9DAB-B093EB5CA451}" dt="2019-07-13T15:46:39.255" v="404" actId="14100"/>
          <ac:spMkLst>
            <pc:docMk/>
            <pc:sldMk cId="1921445067" sldId="382"/>
            <ac:spMk id="7" creationId="{FA0BE872-05A1-4FEB-910D-A8F2F06A0419}"/>
          </ac:spMkLst>
        </pc:spChg>
        <pc:spChg chg="mod">
          <ac:chgData name="Douglas Macfarlane" userId="aa353eef-21a3-4b3c-8207-0979c25fc20c" providerId="ADAL" clId="{76E282EC-E83D-4EC1-9DAB-B093EB5CA451}" dt="2019-07-13T15:31:16.618" v="304"/>
          <ac:spMkLst>
            <pc:docMk/>
            <pc:sldMk cId="1921445067" sldId="382"/>
            <ac:spMk id="8" creationId="{7E4CC0E7-B39E-4968-8585-89D27EB93716}"/>
          </ac:spMkLst>
        </pc:spChg>
        <pc:spChg chg="add">
          <ac:chgData name="Douglas Macfarlane" userId="aa353eef-21a3-4b3c-8207-0979c25fc20c" providerId="ADAL" clId="{76E282EC-E83D-4EC1-9DAB-B093EB5CA451}" dt="2019-07-13T15:43:45.180" v="389"/>
          <ac:spMkLst>
            <pc:docMk/>
            <pc:sldMk cId="1921445067" sldId="382"/>
            <ac:spMk id="9" creationId="{290C9C76-00B1-4771-965D-993153930D3F}"/>
          </ac:spMkLst>
        </pc:spChg>
        <pc:picChg chg="add del mod">
          <ac:chgData name="Douglas Macfarlane" userId="aa353eef-21a3-4b3c-8207-0979c25fc20c" providerId="ADAL" clId="{76E282EC-E83D-4EC1-9DAB-B093EB5CA451}" dt="2019-07-13T15:35:04.331" v="329"/>
          <ac:picMkLst>
            <pc:docMk/>
            <pc:sldMk cId="1921445067" sldId="382"/>
            <ac:picMk id="3" creationId="{36C022B8-B5A9-4B5B-93AC-BB8B853913AD}"/>
          </ac:picMkLst>
        </pc:picChg>
        <pc:picChg chg="del">
          <ac:chgData name="Douglas Macfarlane" userId="aa353eef-21a3-4b3c-8207-0979c25fc20c" providerId="ADAL" clId="{76E282EC-E83D-4EC1-9DAB-B093EB5CA451}" dt="2019-07-13T15:39:34.287" v="366" actId="478"/>
          <ac:picMkLst>
            <pc:docMk/>
            <pc:sldMk cId="1921445067" sldId="382"/>
            <ac:picMk id="5" creationId="{E96E1DCC-D0EC-48C5-8886-FF6864E10329}"/>
          </ac:picMkLst>
        </pc:picChg>
        <pc:picChg chg="add">
          <ac:chgData name="Douglas Macfarlane" userId="aa353eef-21a3-4b3c-8207-0979c25fc20c" providerId="ADAL" clId="{76E282EC-E83D-4EC1-9DAB-B093EB5CA451}" dt="2019-07-13T15:43:45.180" v="389"/>
          <ac:picMkLst>
            <pc:docMk/>
            <pc:sldMk cId="1921445067" sldId="382"/>
            <ac:picMk id="10" creationId="{C9DA9824-8DE6-46AE-B740-77E93106A380}"/>
          </ac:picMkLst>
        </pc:picChg>
        <pc:picChg chg="add del">
          <ac:chgData name="Douglas Macfarlane" userId="aa353eef-21a3-4b3c-8207-0979c25fc20c" providerId="ADAL" clId="{76E282EC-E83D-4EC1-9DAB-B093EB5CA451}" dt="2019-07-13T15:46:00.787" v="397" actId="478"/>
          <ac:picMkLst>
            <pc:docMk/>
            <pc:sldMk cId="1921445067" sldId="382"/>
            <ac:picMk id="11" creationId="{E9151FCD-9C6A-4051-8DD3-E4D8C459DC37}"/>
          </ac:picMkLst>
        </pc:picChg>
        <pc:picChg chg="add del">
          <ac:chgData name="Douglas Macfarlane" userId="aa353eef-21a3-4b3c-8207-0979c25fc20c" providerId="ADAL" clId="{76E282EC-E83D-4EC1-9DAB-B093EB5CA451}" dt="2019-07-13T15:46:04.466" v="398" actId="478"/>
          <ac:picMkLst>
            <pc:docMk/>
            <pc:sldMk cId="1921445067" sldId="382"/>
            <ac:picMk id="12" creationId="{7383621F-6F51-4858-973F-DFF2F9B28EC1}"/>
          </ac:picMkLst>
        </pc:picChg>
        <pc:picChg chg="add del">
          <ac:chgData name="Douglas Macfarlane" userId="aa353eef-21a3-4b3c-8207-0979c25fc20c" providerId="ADAL" clId="{76E282EC-E83D-4EC1-9DAB-B093EB5CA451}" dt="2019-07-13T15:46:06.722" v="399" actId="478"/>
          <ac:picMkLst>
            <pc:docMk/>
            <pc:sldMk cId="1921445067" sldId="382"/>
            <ac:picMk id="13" creationId="{ECC7A502-49B1-4593-BD66-2FCCDF817660}"/>
          </ac:picMkLst>
        </pc:picChg>
        <pc:picChg chg="add del">
          <ac:chgData name="Douglas Macfarlane" userId="aa353eef-21a3-4b3c-8207-0979c25fc20c" providerId="ADAL" clId="{76E282EC-E83D-4EC1-9DAB-B093EB5CA451}" dt="2019-07-13T15:46:08.933" v="400" actId="478"/>
          <ac:picMkLst>
            <pc:docMk/>
            <pc:sldMk cId="1921445067" sldId="382"/>
            <ac:picMk id="14" creationId="{3B78C633-C3BB-47EB-9433-CEA8895B2B1E}"/>
          </ac:picMkLst>
        </pc:picChg>
        <pc:picChg chg="add">
          <ac:chgData name="Douglas Macfarlane" userId="aa353eef-21a3-4b3c-8207-0979c25fc20c" providerId="ADAL" clId="{76E282EC-E83D-4EC1-9DAB-B093EB5CA451}" dt="2019-07-13T15:43:45.180" v="389"/>
          <ac:picMkLst>
            <pc:docMk/>
            <pc:sldMk cId="1921445067" sldId="382"/>
            <ac:picMk id="15" creationId="{F260147F-A813-4CFE-8AA1-BC9CBCFBD766}"/>
          </ac:picMkLst>
        </pc:picChg>
        <pc:picChg chg="add">
          <ac:chgData name="Douglas Macfarlane" userId="aa353eef-21a3-4b3c-8207-0979c25fc20c" providerId="ADAL" clId="{76E282EC-E83D-4EC1-9DAB-B093EB5CA451}" dt="2019-07-13T15:43:45.180" v="389"/>
          <ac:picMkLst>
            <pc:docMk/>
            <pc:sldMk cId="1921445067" sldId="382"/>
            <ac:picMk id="16" creationId="{22327EB0-5A88-4B53-8E8B-3485D620C979}"/>
          </ac:picMkLst>
        </pc:picChg>
        <pc:picChg chg="add">
          <ac:chgData name="Douglas Macfarlane" userId="aa353eef-21a3-4b3c-8207-0979c25fc20c" providerId="ADAL" clId="{76E282EC-E83D-4EC1-9DAB-B093EB5CA451}" dt="2019-07-13T15:43:45.180" v="389"/>
          <ac:picMkLst>
            <pc:docMk/>
            <pc:sldMk cId="1921445067" sldId="382"/>
            <ac:picMk id="17" creationId="{6B34869B-3BDD-4397-BBB6-95D24F371C8A}"/>
          </ac:picMkLst>
        </pc:picChg>
        <pc:picChg chg="add">
          <ac:chgData name="Douglas Macfarlane" userId="aa353eef-21a3-4b3c-8207-0979c25fc20c" providerId="ADAL" clId="{76E282EC-E83D-4EC1-9DAB-B093EB5CA451}" dt="2019-07-13T15:43:45.180" v="389"/>
          <ac:picMkLst>
            <pc:docMk/>
            <pc:sldMk cId="1921445067" sldId="382"/>
            <ac:picMk id="18" creationId="{4B8ED490-4ABD-4837-A7DE-9FF088F3E288}"/>
          </ac:picMkLst>
        </pc:picChg>
        <pc:picChg chg="add del">
          <ac:chgData name="Douglas Macfarlane" userId="aa353eef-21a3-4b3c-8207-0979c25fc20c" providerId="ADAL" clId="{76E282EC-E83D-4EC1-9DAB-B093EB5CA451}" dt="2019-07-13T15:46:11.145" v="401" actId="478"/>
          <ac:picMkLst>
            <pc:docMk/>
            <pc:sldMk cId="1921445067" sldId="382"/>
            <ac:picMk id="19" creationId="{ABD31DA6-1DB0-406E-8531-B5CCB3B63AC2}"/>
          </ac:picMkLst>
        </pc:picChg>
        <pc:picChg chg="add">
          <ac:chgData name="Douglas Macfarlane" userId="aa353eef-21a3-4b3c-8207-0979c25fc20c" providerId="ADAL" clId="{76E282EC-E83D-4EC1-9DAB-B093EB5CA451}" dt="2019-07-13T15:43:45.180" v="389"/>
          <ac:picMkLst>
            <pc:docMk/>
            <pc:sldMk cId="1921445067" sldId="382"/>
            <ac:picMk id="20" creationId="{FE36185E-3E52-4D72-A16A-8532E84BA3B7}"/>
          </ac:picMkLst>
        </pc:picChg>
        <pc:picChg chg="add">
          <ac:chgData name="Douglas Macfarlane" userId="aa353eef-21a3-4b3c-8207-0979c25fc20c" providerId="ADAL" clId="{76E282EC-E83D-4EC1-9DAB-B093EB5CA451}" dt="2019-07-13T15:46:23.300" v="402"/>
          <ac:picMkLst>
            <pc:docMk/>
            <pc:sldMk cId="1921445067" sldId="382"/>
            <ac:picMk id="21" creationId="{35810D33-9EDE-409C-90C8-9D256EBFDB5B}"/>
          </ac:picMkLst>
        </pc:picChg>
      </pc:sldChg>
      <pc:sldChg chg="addSp delSp modSp add">
        <pc:chgData name="Douglas Macfarlane" userId="aa353eef-21a3-4b3c-8207-0979c25fc20c" providerId="ADAL" clId="{76E282EC-E83D-4EC1-9DAB-B093EB5CA451}" dt="2019-07-13T15:40:32.172" v="374" actId="207"/>
        <pc:sldMkLst>
          <pc:docMk/>
          <pc:sldMk cId="1752012837" sldId="383"/>
        </pc:sldMkLst>
        <pc:spChg chg="del">
          <ac:chgData name="Douglas Macfarlane" userId="aa353eef-21a3-4b3c-8207-0979c25fc20c" providerId="ADAL" clId="{76E282EC-E83D-4EC1-9DAB-B093EB5CA451}" dt="2019-07-13T15:39:19.655" v="362" actId="478"/>
          <ac:spMkLst>
            <pc:docMk/>
            <pc:sldMk cId="1752012837" sldId="383"/>
            <ac:spMk id="4" creationId="{F687E19D-1782-4D43-9116-1D362E01433F}"/>
          </ac:spMkLst>
        </pc:spChg>
        <pc:spChg chg="add mod">
          <ac:chgData name="Douglas Macfarlane" userId="aa353eef-21a3-4b3c-8207-0979c25fc20c" providerId="ADAL" clId="{76E282EC-E83D-4EC1-9DAB-B093EB5CA451}" dt="2019-07-13T15:40:32.172" v="374" actId="207"/>
          <ac:spMkLst>
            <pc:docMk/>
            <pc:sldMk cId="1752012837" sldId="383"/>
            <ac:spMk id="6" creationId="{A019696E-8862-4EA3-95A1-27A5F5DD5642}"/>
          </ac:spMkLst>
        </pc:spChg>
        <pc:picChg chg="del">
          <ac:chgData name="Douglas Macfarlane" userId="aa353eef-21a3-4b3c-8207-0979c25fc20c" providerId="ADAL" clId="{76E282EC-E83D-4EC1-9DAB-B093EB5CA451}" dt="2019-07-13T15:39:22.263" v="363" actId="478"/>
          <ac:picMkLst>
            <pc:docMk/>
            <pc:sldMk cId="1752012837" sldId="383"/>
            <ac:picMk id="5" creationId="{E96E1DCC-D0EC-48C5-8886-FF6864E10329}"/>
          </ac:picMkLst>
        </pc:picChg>
        <pc:picChg chg="add">
          <ac:chgData name="Douglas Macfarlane" userId="aa353eef-21a3-4b3c-8207-0979c25fc20c" providerId="ADAL" clId="{76E282EC-E83D-4EC1-9DAB-B093EB5CA451}" dt="2019-07-13T15:39:49.493" v="367"/>
          <ac:picMkLst>
            <pc:docMk/>
            <pc:sldMk cId="1752012837" sldId="383"/>
            <ac:picMk id="9" creationId="{DD4F8815-F00B-41E7-BC84-92A58161DA93}"/>
          </ac:picMkLst>
        </pc:picChg>
        <pc:picChg chg="add">
          <ac:chgData name="Douglas Macfarlane" userId="aa353eef-21a3-4b3c-8207-0979c25fc20c" providerId="ADAL" clId="{76E282EC-E83D-4EC1-9DAB-B093EB5CA451}" dt="2019-07-13T15:39:49.493" v="367"/>
          <ac:picMkLst>
            <pc:docMk/>
            <pc:sldMk cId="1752012837" sldId="383"/>
            <ac:picMk id="10" creationId="{90CBA6A4-2561-4587-82CC-002ED0F46CE4}"/>
          </ac:picMkLst>
        </pc:picChg>
        <pc:picChg chg="add">
          <ac:chgData name="Douglas Macfarlane" userId="aa353eef-21a3-4b3c-8207-0979c25fc20c" providerId="ADAL" clId="{76E282EC-E83D-4EC1-9DAB-B093EB5CA451}" dt="2019-07-13T15:39:49.493" v="367"/>
          <ac:picMkLst>
            <pc:docMk/>
            <pc:sldMk cId="1752012837" sldId="383"/>
            <ac:picMk id="11" creationId="{8AD2E342-349E-4D6E-9355-ED0BB45B024C}"/>
          </ac:picMkLst>
        </pc:picChg>
        <pc:picChg chg="add">
          <ac:chgData name="Douglas Macfarlane" userId="aa353eef-21a3-4b3c-8207-0979c25fc20c" providerId="ADAL" clId="{76E282EC-E83D-4EC1-9DAB-B093EB5CA451}" dt="2019-07-13T15:39:49.493" v="367"/>
          <ac:picMkLst>
            <pc:docMk/>
            <pc:sldMk cId="1752012837" sldId="383"/>
            <ac:picMk id="12" creationId="{02F6B7BE-165C-498A-9213-42981FF0556A}"/>
          </ac:picMkLst>
        </pc:picChg>
        <pc:picChg chg="add">
          <ac:chgData name="Douglas Macfarlane" userId="aa353eef-21a3-4b3c-8207-0979c25fc20c" providerId="ADAL" clId="{76E282EC-E83D-4EC1-9DAB-B093EB5CA451}" dt="2019-07-13T15:39:49.493" v="367"/>
          <ac:picMkLst>
            <pc:docMk/>
            <pc:sldMk cId="1752012837" sldId="383"/>
            <ac:picMk id="13" creationId="{444ABBC8-E209-4A73-8BB3-0110370EDC3F}"/>
          </ac:picMkLst>
        </pc:picChg>
        <pc:picChg chg="add del">
          <ac:chgData name="Douglas Macfarlane" userId="aa353eef-21a3-4b3c-8207-0979c25fc20c" providerId="ADAL" clId="{76E282EC-E83D-4EC1-9DAB-B093EB5CA451}" dt="2019-07-13T15:39:57.929" v="370" actId="478"/>
          <ac:picMkLst>
            <pc:docMk/>
            <pc:sldMk cId="1752012837" sldId="383"/>
            <ac:picMk id="14" creationId="{E5259867-7EB2-4E04-961F-EA04A56FD39E}"/>
          </ac:picMkLst>
        </pc:picChg>
        <pc:picChg chg="add del">
          <ac:chgData name="Douglas Macfarlane" userId="aa353eef-21a3-4b3c-8207-0979c25fc20c" providerId="ADAL" clId="{76E282EC-E83D-4EC1-9DAB-B093EB5CA451}" dt="2019-07-13T15:40:00.051" v="371" actId="478"/>
          <ac:picMkLst>
            <pc:docMk/>
            <pc:sldMk cId="1752012837" sldId="383"/>
            <ac:picMk id="15" creationId="{057C83E1-44CA-4D47-8976-283FACC824D9}"/>
          </ac:picMkLst>
        </pc:picChg>
        <pc:picChg chg="add del">
          <ac:chgData name="Douglas Macfarlane" userId="aa353eef-21a3-4b3c-8207-0979c25fc20c" providerId="ADAL" clId="{76E282EC-E83D-4EC1-9DAB-B093EB5CA451}" dt="2019-07-13T15:39:55.954" v="369" actId="478"/>
          <ac:picMkLst>
            <pc:docMk/>
            <pc:sldMk cId="1752012837" sldId="383"/>
            <ac:picMk id="16" creationId="{B73981E7-01AC-4609-9EA1-5F89069A73DD}"/>
          </ac:picMkLst>
        </pc:picChg>
        <pc:picChg chg="add del">
          <ac:chgData name="Douglas Macfarlane" userId="aa353eef-21a3-4b3c-8207-0979c25fc20c" providerId="ADAL" clId="{76E282EC-E83D-4EC1-9DAB-B093EB5CA451}" dt="2019-07-13T15:40:02.178" v="372" actId="478"/>
          <ac:picMkLst>
            <pc:docMk/>
            <pc:sldMk cId="1752012837" sldId="383"/>
            <ac:picMk id="17" creationId="{36E9950A-E879-4D2C-844F-DF905CB4E0EE}"/>
          </ac:picMkLst>
        </pc:picChg>
        <pc:picChg chg="add del">
          <ac:chgData name="Douglas Macfarlane" userId="aa353eef-21a3-4b3c-8207-0979c25fc20c" providerId="ADAL" clId="{76E282EC-E83D-4EC1-9DAB-B093EB5CA451}" dt="2019-07-13T15:39:54.016" v="368" actId="478"/>
          <ac:picMkLst>
            <pc:docMk/>
            <pc:sldMk cId="1752012837" sldId="383"/>
            <ac:picMk id="18" creationId="{FBD21972-62D3-4367-8F74-035C65C70143}"/>
          </ac:picMkLst>
        </pc:picChg>
        <pc:picChg chg="add">
          <ac:chgData name="Douglas Macfarlane" userId="aa353eef-21a3-4b3c-8207-0979c25fc20c" providerId="ADAL" clId="{76E282EC-E83D-4EC1-9DAB-B093EB5CA451}" dt="2019-07-13T15:39:49.493" v="367"/>
          <ac:picMkLst>
            <pc:docMk/>
            <pc:sldMk cId="1752012837" sldId="383"/>
            <ac:picMk id="19" creationId="{750E4BCB-66D7-4123-87D4-F07367EB2AF3}"/>
          </ac:picMkLst>
        </pc:picChg>
      </pc:sldChg>
      <pc:sldChg chg="delSp modSp add del ord">
        <pc:chgData name="Douglas Macfarlane" userId="aa353eef-21a3-4b3c-8207-0979c25fc20c" providerId="ADAL" clId="{76E282EC-E83D-4EC1-9DAB-B093EB5CA451}" dt="2019-07-13T15:52:42.697" v="535" actId="1076"/>
        <pc:sldMkLst>
          <pc:docMk/>
          <pc:sldMk cId="1505033120" sldId="384"/>
        </pc:sldMkLst>
        <pc:spChg chg="del mod">
          <ac:chgData name="Douglas Macfarlane" userId="aa353eef-21a3-4b3c-8207-0979c25fc20c" providerId="ADAL" clId="{76E282EC-E83D-4EC1-9DAB-B093EB5CA451}" dt="2019-07-13T15:52:34.817" v="533" actId="478"/>
          <ac:spMkLst>
            <pc:docMk/>
            <pc:sldMk cId="1505033120" sldId="384"/>
            <ac:spMk id="30" creationId="{311BB82C-4A41-4814-991C-886C83879687}"/>
          </ac:spMkLst>
        </pc:spChg>
        <pc:picChg chg="mod">
          <ac:chgData name="Douglas Macfarlane" userId="aa353eef-21a3-4b3c-8207-0979c25fc20c" providerId="ADAL" clId="{76E282EC-E83D-4EC1-9DAB-B093EB5CA451}" dt="2019-07-13T15:52:42.697" v="535" actId="1076"/>
          <ac:picMkLst>
            <pc:docMk/>
            <pc:sldMk cId="1505033120" sldId="384"/>
            <ac:picMk id="23" creationId="{81E7192A-B656-4A1B-B2F1-401B5D45BC48}"/>
          </ac:picMkLst>
        </pc:picChg>
      </pc:sldChg>
      <pc:sldChg chg="addSp delSp modSp add">
        <pc:chgData name="Douglas Macfarlane" userId="aa353eef-21a3-4b3c-8207-0979c25fc20c" providerId="ADAL" clId="{76E282EC-E83D-4EC1-9DAB-B093EB5CA451}" dt="2019-07-13T19:35:45.474" v="904" actId="1076"/>
        <pc:sldMkLst>
          <pc:docMk/>
          <pc:sldMk cId="1246920227" sldId="385"/>
        </pc:sldMkLst>
        <pc:spChg chg="add mod">
          <ac:chgData name="Douglas Macfarlane" userId="aa353eef-21a3-4b3c-8207-0979c25fc20c" providerId="ADAL" clId="{76E282EC-E83D-4EC1-9DAB-B093EB5CA451}" dt="2019-07-13T15:59:58" v="585" actId="20577"/>
          <ac:spMkLst>
            <pc:docMk/>
            <pc:sldMk cId="1246920227" sldId="385"/>
            <ac:spMk id="16" creationId="{033170B2-5E4D-41B5-A2D3-DA1CA15C32A9}"/>
          </ac:spMkLst>
        </pc:spChg>
        <pc:spChg chg="add mod">
          <ac:chgData name="Douglas Macfarlane" userId="aa353eef-21a3-4b3c-8207-0979c25fc20c" providerId="ADAL" clId="{76E282EC-E83D-4EC1-9DAB-B093EB5CA451}" dt="2019-07-13T19:35:45.474" v="904" actId="1076"/>
          <ac:spMkLst>
            <pc:docMk/>
            <pc:sldMk cId="1246920227" sldId="385"/>
            <ac:spMk id="17" creationId="{A3A38394-D8E1-4BB0-BA87-1869381760B8}"/>
          </ac:spMkLst>
        </pc:spChg>
        <pc:spChg chg="add del">
          <ac:chgData name="Douglas Macfarlane" userId="aa353eef-21a3-4b3c-8207-0979c25fc20c" providerId="ADAL" clId="{76E282EC-E83D-4EC1-9DAB-B093EB5CA451}" dt="2019-07-13T16:01:37.854" v="590" actId="478"/>
          <ac:spMkLst>
            <pc:docMk/>
            <pc:sldMk cId="1246920227" sldId="385"/>
            <ac:spMk id="18" creationId="{FC3EA315-DF8E-4EF8-8B05-133D01F3138F}"/>
          </ac:spMkLst>
        </pc:spChg>
        <pc:picChg chg="del">
          <ac:chgData name="Douglas Macfarlane" userId="aa353eef-21a3-4b3c-8207-0979c25fc20c" providerId="ADAL" clId="{76E282EC-E83D-4EC1-9DAB-B093EB5CA451}" dt="2019-07-13T16:00:04.721" v="586" actId="478"/>
          <ac:picMkLst>
            <pc:docMk/>
            <pc:sldMk cId="1246920227" sldId="385"/>
            <ac:picMk id="12" creationId="{DE664C7E-52FE-4AA3-A3BA-3EBA5177B594}"/>
          </ac:picMkLst>
        </pc:picChg>
        <pc:picChg chg="del">
          <ac:chgData name="Douglas Macfarlane" userId="aa353eef-21a3-4b3c-8207-0979c25fc20c" providerId="ADAL" clId="{76E282EC-E83D-4EC1-9DAB-B093EB5CA451}" dt="2019-07-13T16:00:10.499" v="587" actId="478"/>
          <ac:picMkLst>
            <pc:docMk/>
            <pc:sldMk cId="1246920227" sldId="385"/>
            <ac:picMk id="13" creationId="{6DA90109-03F4-4EAC-AB3B-7CB7DE820873}"/>
          </ac:picMkLst>
        </pc:picChg>
        <pc:picChg chg="del">
          <ac:chgData name="Douglas Macfarlane" userId="aa353eef-21a3-4b3c-8207-0979c25fc20c" providerId="ADAL" clId="{76E282EC-E83D-4EC1-9DAB-B093EB5CA451}" dt="2019-07-13T16:00:10.499" v="587" actId="478"/>
          <ac:picMkLst>
            <pc:docMk/>
            <pc:sldMk cId="1246920227" sldId="385"/>
            <ac:picMk id="14" creationId="{02FA7C51-26F4-44A8-9AA5-2A2BCD9BDD0D}"/>
          </ac:picMkLst>
        </pc:picChg>
        <pc:picChg chg="del">
          <ac:chgData name="Douglas Macfarlane" userId="aa353eef-21a3-4b3c-8207-0979c25fc20c" providerId="ADAL" clId="{76E282EC-E83D-4EC1-9DAB-B093EB5CA451}" dt="2019-07-13T16:00:10.499" v="587" actId="478"/>
          <ac:picMkLst>
            <pc:docMk/>
            <pc:sldMk cId="1246920227" sldId="385"/>
            <ac:picMk id="15" creationId="{AD213C28-AF9C-4C6D-B77E-5BC4345E9ECE}"/>
          </ac:picMkLst>
        </pc:picChg>
        <pc:picChg chg="del">
          <ac:chgData name="Douglas Macfarlane" userId="aa353eef-21a3-4b3c-8207-0979c25fc20c" providerId="ADAL" clId="{76E282EC-E83D-4EC1-9DAB-B093EB5CA451}" dt="2019-07-13T16:00:10.499" v="587" actId="478"/>
          <ac:picMkLst>
            <pc:docMk/>
            <pc:sldMk cId="1246920227" sldId="385"/>
            <ac:picMk id="19" creationId="{873ECB8A-27D8-4502-8A13-D3A67D448EF0}"/>
          </ac:picMkLst>
        </pc:picChg>
        <pc:picChg chg="del">
          <ac:chgData name="Douglas Macfarlane" userId="aa353eef-21a3-4b3c-8207-0979c25fc20c" providerId="ADAL" clId="{76E282EC-E83D-4EC1-9DAB-B093EB5CA451}" dt="2019-07-13T16:00:10.499" v="587" actId="478"/>
          <ac:picMkLst>
            <pc:docMk/>
            <pc:sldMk cId="1246920227" sldId="385"/>
            <ac:picMk id="20" creationId="{12A00388-0EF3-4BC3-97BF-2F862617B155}"/>
          </ac:picMkLst>
        </pc:picChg>
        <pc:picChg chg="del">
          <ac:chgData name="Douglas Macfarlane" userId="aa353eef-21a3-4b3c-8207-0979c25fc20c" providerId="ADAL" clId="{76E282EC-E83D-4EC1-9DAB-B093EB5CA451}" dt="2019-07-13T16:00:10.499" v="587" actId="478"/>
          <ac:picMkLst>
            <pc:docMk/>
            <pc:sldMk cId="1246920227" sldId="385"/>
            <ac:picMk id="21" creationId="{50DCF395-FCC0-4E8C-BC60-5F24FC6D993C}"/>
          </ac:picMkLst>
        </pc:picChg>
        <pc:picChg chg="del">
          <ac:chgData name="Douglas Macfarlane" userId="aa353eef-21a3-4b3c-8207-0979c25fc20c" providerId="ADAL" clId="{76E282EC-E83D-4EC1-9DAB-B093EB5CA451}" dt="2019-07-13T16:00:10.499" v="587" actId="478"/>
          <ac:picMkLst>
            <pc:docMk/>
            <pc:sldMk cId="1246920227" sldId="385"/>
            <ac:picMk id="22" creationId="{23F0BAB7-5184-484E-BAF3-18382FE306A1}"/>
          </ac:picMkLst>
        </pc:picChg>
        <pc:picChg chg="del">
          <ac:chgData name="Douglas Macfarlane" userId="aa353eef-21a3-4b3c-8207-0979c25fc20c" providerId="ADAL" clId="{76E282EC-E83D-4EC1-9DAB-B093EB5CA451}" dt="2019-07-13T16:00:10.499" v="587" actId="478"/>
          <ac:picMkLst>
            <pc:docMk/>
            <pc:sldMk cId="1246920227" sldId="385"/>
            <ac:picMk id="24" creationId="{212350B3-7EC1-4DF7-B5C8-95D5C3140B65}"/>
          </ac:picMkLst>
        </pc:picChg>
      </pc:sldChg>
      <pc:sldChg chg="addSp delSp modSp add">
        <pc:chgData name="Douglas Macfarlane" userId="aa353eef-21a3-4b3c-8207-0979c25fc20c" providerId="ADAL" clId="{76E282EC-E83D-4EC1-9DAB-B093EB5CA451}" dt="2019-07-13T16:14:48.605" v="674" actId="20577"/>
        <pc:sldMkLst>
          <pc:docMk/>
          <pc:sldMk cId="3019908096" sldId="386"/>
        </pc:sldMkLst>
        <pc:spChg chg="add mod">
          <ac:chgData name="Douglas Macfarlane" userId="aa353eef-21a3-4b3c-8207-0979c25fc20c" providerId="ADAL" clId="{76E282EC-E83D-4EC1-9DAB-B093EB5CA451}" dt="2019-07-13T16:13:00.967" v="645" actId="115"/>
          <ac:spMkLst>
            <pc:docMk/>
            <pc:sldMk cId="3019908096" sldId="386"/>
            <ac:spMk id="7" creationId="{F4D1265E-C2BB-4D82-A93F-E8BAFA75872C}"/>
          </ac:spMkLst>
        </pc:spChg>
        <pc:spChg chg="mod">
          <ac:chgData name="Douglas Macfarlane" userId="aa353eef-21a3-4b3c-8207-0979c25fc20c" providerId="ADAL" clId="{76E282EC-E83D-4EC1-9DAB-B093EB5CA451}" dt="2019-07-13T16:14:48.605" v="674" actId="20577"/>
          <ac:spMkLst>
            <pc:docMk/>
            <pc:sldMk cId="3019908096" sldId="386"/>
            <ac:spMk id="31" creationId="{8548E30C-9F67-4B57-80FD-80388511C7CB}"/>
          </ac:spMkLst>
        </pc:spChg>
        <pc:spChg chg="del">
          <ac:chgData name="Douglas Macfarlane" userId="aa353eef-21a3-4b3c-8207-0979c25fc20c" providerId="ADAL" clId="{76E282EC-E83D-4EC1-9DAB-B093EB5CA451}" dt="2019-07-13T15:57:44.299" v="574" actId="478"/>
          <ac:spMkLst>
            <pc:docMk/>
            <pc:sldMk cId="3019908096" sldId="386"/>
            <ac:spMk id="32" creationId="{E52E7FBE-921A-4A5D-80B9-22DE91B2554E}"/>
          </ac:spMkLst>
        </pc:spChg>
        <pc:spChg chg="del">
          <ac:chgData name="Douglas Macfarlane" userId="aa353eef-21a3-4b3c-8207-0979c25fc20c" providerId="ADAL" clId="{76E282EC-E83D-4EC1-9DAB-B093EB5CA451}" dt="2019-07-13T15:57:41.874" v="573" actId="478"/>
          <ac:spMkLst>
            <pc:docMk/>
            <pc:sldMk cId="3019908096" sldId="386"/>
            <ac:spMk id="33" creationId="{850BD255-3E14-466E-B8FB-647B145DC68E}"/>
          </ac:spMkLst>
        </pc:spChg>
      </pc:sldChg>
      <pc:sldChg chg="addSp delSp modSp add">
        <pc:chgData name="Douglas Macfarlane" userId="aa353eef-21a3-4b3c-8207-0979c25fc20c" providerId="ADAL" clId="{76E282EC-E83D-4EC1-9DAB-B093EB5CA451}" dt="2019-07-13T19:35:56.128" v="905" actId="1076"/>
        <pc:sldMkLst>
          <pc:docMk/>
          <pc:sldMk cId="2960748055" sldId="387"/>
        </pc:sldMkLst>
        <pc:spChg chg="add mod">
          <ac:chgData name="Douglas Macfarlane" userId="aa353eef-21a3-4b3c-8207-0979c25fc20c" providerId="ADAL" clId="{76E282EC-E83D-4EC1-9DAB-B093EB5CA451}" dt="2019-07-13T16:13:28.791" v="663" actId="20577"/>
          <ac:spMkLst>
            <pc:docMk/>
            <pc:sldMk cId="2960748055" sldId="387"/>
            <ac:spMk id="16" creationId="{EDE827E2-406A-4916-A8D1-1DAE96A66759}"/>
          </ac:spMkLst>
        </pc:spChg>
        <pc:spChg chg="add mod">
          <ac:chgData name="Douglas Macfarlane" userId="aa353eef-21a3-4b3c-8207-0979c25fc20c" providerId="ADAL" clId="{76E282EC-E83D-4EC1-9DAB-B093EB5CA451}" dt="2019-07-13T19:35:56.128" v="905" actId="1076"/>
          <ac:spMkLst>
            <pc:docMk/>
            <pc:sldMk cId="2960748055" sldId="387"/>
            <ac:spMk id="17" creationId="{D5AF6479-DFE8-44FA-B596-C827A7500596}"/>
          </ac:spMkLst>
        </pc:spChg>
        <pc:picChg chg="add del mod ord">
          <ac:chgData name="Douglas Macfarlane" userId="aa353eef-21a3-4b3c-8207-0979c25fc20c" providerId="ADAL" clId="{76E282EC-E83D-4EC1-9DAB-B093EB5CA451}" dt="2019-07-13T16:14:09.722" v="669" actId="478"/>
          <ac:picMkLst>
            <pc:docMk/>
            <pc:sldMk cId="2960748055" sldId="387"/>
            <ac:picMk id="4" creationId="{7DB34025-C5F8-4432-AE4A-1DB5FA0404FB}"/>
          </ac:picMkLst>
        </pc:picChg>
        <pc:picChg chg="del">
          <ac:chgData name="Douglas Macfarlane" userId="aa353eef-21a3-4b3c-8207-0979c25fc20c" providerId="ADAL" clId="{76E282EC-E83D-4EC1-9DAB-B093EB5CA451}" dt="2019-07-13T16:12:03.846" v="599" actId="478"/>
          <ac:picMkLst>
            <pc:docMk/>
            <pc:sldMk cId="2960748055" sldId="387"/>
            <ac:picMk id="19" creationId="{873ECB8A-27D8-4502-8A13-D3A67D448EF0}"/>
          </ac:picMkLst>
        </pc:picChg>
        <pc:picChg chg="del">
          <ac:chgData name="Douglas Macfarlane" userId="aa353eef-21a3-4b3c-8207-0979c25fc20c" providerId="ADAL" clId="{76E282EC-E83D-4EC1-9DAB-B093EB5CA451}" dt="2019-07-13T16:12:01.870" v="598" actId="478"/>
          <ac:picMkLst>
            <pc:docMk/>
            <pc:sldMk cId="2960748055" sldId="387"/>
            <ac:picMk id="20" creationId="{12A00388-0EF3-4BC3-97BF-2F862617B155}"/>
          </ac:picMkLst>
        </pc:picChg>
        <pc:picChg chg="del">
          <ac:chgData name="Douglas Macfarlane" userId="aa353eef-21a3-4b3c-8207-0979c25fc20c" providerId="ADAL" clId="{76E282EC-E83D-4EC1-9DAB-B093EB5CA451}" dt="2019-07-13T16:12:05.940" v="600" actId="478"/>
          <ac:picMkLst>
            <pc:docMk/>
            <pc:sldMk cId="2960748055" sldId="387"/>
            <ac:picMk id="21" creationId="{50DCF395-FCC0-4E8C-BC60-5F24FC6D993C}"/>
          </ac:picMkLst>
        </pc:picChg>
        <pc:picChg chg="del">
          <ac:chgData name="Douglas Macfarlane" userId="aa353eef-21a3-4b3c-8207-0979c25fc20c" providerId="ADAL" clId="{76E282EC-E83D-4EC1-9DAB-B093EB5CA451}" dt="2019-07-13T16:11:59.704" v="597" actId="478"/>
          <ac:picMkLst>
            <pc:docMk/>
            <pc:sldMk cId="2960748055" sldId="387"/>
            <ac:picMk id="22" creationId="{23F0BAB7-5184-484E-BAF3-18382FE306A1}"/>
          </ac:picMkLst>
        </pc:picChg>
        <pc:picChg chg="del">
          <ac:chgData name="Douglas Macfarlane" userId="aa353eef-21a3-4b3c-8207-0979c25fc20c" providerId="ADAL" clId="{76E282EC-E83D-4EC1-9DAB-B093EB5CA451}" dt="2019-07-13T16:12:07.851" v="601" actId="478"/>
          <ac:picMkLst>
            <pc:docMk/>
            <pc:sldMk cId="2960748055" sldId="387"/>
            <ac:picMk id="24" creationId="{212350B3-7EC1-4DF7-B5C8-95D5C3140B65}"/>
          </ac:picMkLst>
        </pc:picChg>
      </pc:sldChg>
      <pc:sldChg chg="addSp delSp modSp add del">
        <pc:chgData name="Douglas Macfarlane" userId="aa353eef-21a3-4b3c-8207-0979c25fc20c" providerId="ADAL" clId="{76E282EC-E83D-4EC1-9DAB-B093EB5CA451}" dt="2019-07-13T16:22:47.041" v="739" actId="2696"/>
        <pc:sldMkLst>
          <pc:docMk/>
          <pc:sldMk cId="3730682048" sldId="388"/>
        </pc:sldMkLst>
        <pc:spChg chg="add mod">
          <ac:chgData name="Douglas Macfarlane" userId="aa353eef-21a3-4b3c-8207-0979c25fc20c" providerId="ADAL" clId="{76E282EC-E83D-4EC1-9DAB-B093EB5CA451}" dt="2019-07-13T16:18:34.415" v="717" actId="20577"/>
          <ac:spMkLst>
            <pc:docMk/>
            <pc:sldMk cId="3730682048" sldId="388"/>
            <ac:spMk id="16" creationId="{1E7E1708-ACBE-429A-81E4-619CF46D9D04}"/>
          </ac:spMkLst>
        </pc:spChg>
        <pc:spChg chg="add mod">
          <ac:chgData name="Douglas Macfarlane" userId="aa353eef-21a3-4b3c-8207-0979c25fc20c" providerId="ADAL" clId="{76E282EC-E83D-4EC1-9DAB-B093EB5CA451}" dt="2019-07-13T16:20:42.391" v="725" actId="20577"/>
          <ac:spMkLst>
            <pc:docMk/>
            <pc:sldMk cId="3730682048" sldId="388"/>
            <ac:spMk id="17" creationId="{C2D06BE5-1DAF-4838-9BFA-F8BEF525274A}"/>
          </ac:spMkLst>
        </pc:spChg>
        <pc:spChg chg="add mod">
          <ac:chgData name="Douglas Macfarlane" userId="aa353eef-21a3-4b3c-8207-0979c25fc20c" providerId="ADAL" clId="{76E282EC-E83D-4EC1-9DAB-B093EB5CA451}" dt="2019-07-13T16:21:36.892" v="729" actId="1076"/>
          <ac:spMkLst>
            <pc:docMk/>
            <pc:sldMk cId="3730682048" sldId="388"/>
            <ac:spMk id="18" creationId="{3B114986-6AC1-41AD-811E-A9EC1D856798}"/>
          </ac:spMkLst>
        </pc:spChg>
        <pc:picChg chg="add del">
          <ac:chgData name="Douglas Macfarlane" userId="aa353eef-21a3-4b3c-8207-0979c25fc20c" providerId="ADAL" clId="{76E282EC-E83D-4EC1-9DAB-B093EB5CA451}" dt="2019-07-13T16:18:41.034" v="719" actId="478"/>
          <ac:picMkLst>
            <pc:docMk/>
            <pc:sldMk cId="3730682048" sldId="388"/>
            <ac:picMk id="12" creationId="{DE664C7E-52FE-4AA3-A3BA-3EBA5177B594}"/>
          </ac:picMkLst>
        </pc:picChg>
      </pc:sldChg>
      <pc:sldChg chg="addSp delSp modSp add ord">
        <pc:chgData name="Douglas Macfarlane" userId="aa353eef-21a3-4b3c-8207-0979c25fc20c" providerId="ADAL" clId="{76E282EC-E83D-4EC1-9DAB-B093EB5CA451}" dt="2019-07-13T19:42:42.263" v="1226"/>
        <pc:sldMkLst>
          <pc:docMk/>
          <pc:sldMk cId="653000043" sldId="389"/>
        </pc:sldMkLst>
        <pc:spChg chg="mod">
          <ac:chgData name="Douglas Macfarlane" userId="aa353eef-21a3-4b3c-8207-0979c25fc20c" providerId="ADAL" clId="{76E282EC-E83D-4EC1-9DAB-B093EB5CA451}" dt="2019-07-13T19:36:31.569" v="909" actId="255"/>
          <ac:spMkLst>
            <pc:docMk/>
            <pc:sldMk cId="653000043" sldId="389"/>
            <ac:spMk id="17" creationId="{C2D06BE5-1DAF-4838-9BFA-F8BEF525274A}"/>
          </ac:spMkLst>
        </pc:spChg>
        <pc:spChg chg="del mod">
          <ac:chgData name="Douglas Macfarlane" userId="aa353eef-21a3-4b3c-8207-0979c25fc20c" providerId="ADAL" clId="{76E282EC-E83D-4EC1-9DAB-B093EB5CA451}" dt="2019-07-13T16:23:02.900" v="742" actId="478"/>
          <ac:spMkLst>
            <pc:docMk/>
            <pc:sldMk cId="653000043" sldId="389"/>
            <ac:spMk id="18" creationId="{3B114986-6AC1-41AD-811E-A9EC1D856798}"/>
          </ac:spMkLst>
        </pc:spChg>
        <pc:spChg chg="add del">
          <ac:chgData name="Douglas Macfarlane" userId="aa353eef-21a3-4b3c-8207-0979c25fc20c" providerId="ADAL" clId="{76E282EC-E83D-4EC1-9DAB-B093EB5CA451}" dt="2019-07-13T19:42:29.275" v="1225"/>
          <ac:spMkLst>
            <pc:docMk/>
            <pc:sldMk cId="653000043" sldId="389"/>
            <ac:spMk id="23" creationId="{96805137-7063-455E-8D8F-8D88E90EAF37}"/>
          </ac:spMkLst>
        </pc:spChg>
        <pc:spChg chg="add del">
          <ac:chgData name="Douglas Macfarlane" userId="aa353eef-21a3-4b3c-8207-0979c25fc20c" providerId="ADAL" clId="{76E282EC-E83D-4EC1-9DAB-B093EB5CA451}" dt="2019-07-13T19:42:29.275" v="1225"/>
          <ac:spMkLst>
            <pc:docMk/>
            <pc:sldMk cId="653000043" sldId="389"/>
            <ac:spMk id="25" creationId="{35F5240A-5FB5-46CD-AFE1-9BCC308CBF49}"/>
          </ac:spMkLst>
        </pc:spChg>
        <pc:spChg chg="add del">
          <ac:chgData name="Douglas Macfarlane" userId="aa353eef-21a3-4b3c-8207-0979c25fc20c" providerId="ADAL" clId="{76E282EC-E83D-4EC1-9DAB-B093EB5CA451}" dt="2019-07-13T19:42:29.275" v="1225"/>
          <ac:spMkLst>
            <pc:docMk/>
            <pc:sldMk cId="653000043" sldId="389"/>
            <ac:spMk id="26" creationId="{AACAB1BB-F495-4841-B056-D4C6852FFFEB}"/>
          </ac:spMkLst>
        </pc:spChg>
        <pc:spChg chg="add del">
          <ac:chgData name="Douglas Macfarlane" userId="aa353eef-21a3-4b3c-8207-0979c25fc20c" providerId="ADAL" clId="{76E282EC-E83D-4EC1-9DAB-B093EB5CA451}" dt="2019-07-13T19:42:29.275" v="1225"/>
          <ac:spMkLst>
            <pc:docMk/>
            <pc:sldMk cId="653000043" sldId="389"/>
            <ac:spMk id="27" creationId="{7017EA60-4C0E-49B9-824C-0F0556EFC6D1}"/>
          </ac:spMkLst>
        </pc:spChg>
        <pc:spChg chg="add del">
          <ac:chgData name="Douglas Macfarlane" userId="aa353eef-21a3-4b3c-8207-0979c25fc20c" providerId="ADAL" clId="{76E282EC-E83D-4EC1-9DAB-B093EB5CA451}" dt="2019-07-13T19:42:29.275" v="1225"/>
          <ac:spMkLst>
            <pc:docMk/>
            <pc:sldMk cId="653000043" sldId="389"/>
            <ac:spMk id="28" creationId="{971228D5-273E-45C3-85A5-6ECB332AD4CC}"/>
          </ac:spMkLst>
        </pc:spChg>
        <pc:spChg chg="add del">
          <ac:chgData name="Douglas Macfarlane" userId="aa353eef-21a3-4b3c-8207-0979c25fc20c" providerId="ADAL" clId="{76E282EC-E83D-4EC1-9DAB-B093EB5CA451}" dt="2019-07-13T19:42:29.275" v="1225"/>
          <ac:spMkLst>
            <pc:docMk/>
            <pc:sldMk cId="653000043" sldId="389"/>
            <ac:spMk id="29" creationId="{864B9A42-8D99-46AB-A7BB-03468CEF2885}"/>
          </ac:spMkLst>
        </pc:spChg>
        <pc:spChg chg="add del">
          <ac:chgData name="Douglas Macfarlane" userId="aa353eef-21a3-4b3c-8207-0979c25fc20c" providerId="ADAL" clId="{76E282EC-E83D-4EC1-9DAB-B093EB5CA451}" dt="2019-07-13T19:42:29.275" v="1225"/>
          <ac:spMkLst>
            <pc:docMk/>
            <pc:sldMk cId="653000043" sldId="389"/>
            <ac:spMk id="30" creationId="{91C6E99F-ED6A-4972-853C-E93D2DABBCBD}"/>
          </ac:spMkLst>
        </pc:spChg>
        <pc:spChg chg="add del">
          <ac:chgData name="Douglas Macfarlane" userId="aa353eef-21a3-4b3c-8207-0979c25fc20c" providerId="ADAL" clId="{76E282EC-E83D-4EC1-9DAB-B093EB5CA451}" dt="2019-07-13T19:42:29.275" v="1225"/>
          <ac:spMkLst>
            <pc:docMk/>
            <pc:sldMk cId="653000043" sldId="389"/>
            <ac:spMk id="31" creationId="{59840C35-5ACA-4AEE-8AE9-D8E1754F1E0D}"/>
          </ac:spMkLst>
        </pc:spChg>
        <pc:spChg chg="add del">
          <ac:chgData name="Douglas Macfarlane" userId="aa353eef-21a3-4b3c-8207-0979c25fc20c" providerId="ADAL" clId="{76E282EC-E83D-4EC1-9DAB-B093EB5CA451}" dt="2019-07-13T19:42:29.275" v="1225"/>
          <ac:spMkLst>
            <pc:docMk/>
            <pc:sldMk cId="653000043" sldId="389"/>
            <ac:spMk id="32" creationId="{9D96F976-A348-4D8F-9860-34D7F21A9F5E}"/>
          </ac:spMkLst>
        </pc:spChg>
        <pc:spChg chg="add">
          <ac:chgData name="Douglas Macfarlane" userId="aa353eef-21a3-4b3c-8207-0979c25fc20c" providerId="ADAL" clId="{76E282EC-E83D-4EC1-9DAB-B093EB5CA451}" dt="2019-07-13T19:42:42.263" v="1226"/>
          <ac:spMkLst>
            <pc:docMk/>
            <pc:sldMk cId="653000043" sldId="389"/>
            <ac:spMk id="33" creationId="{5A6403CF-772B-4AE2-ACD7-D85D21AE664D}"/>
          </ac:spMkLst>
        </pc:spChg>
        <pc:spChg chg="add">
          <ac:chgData name="Douglas Macfarlane" userId="aa353eef-21a3-4b3c-8207-0979c25fc20c" providerId="ADAL" clId="{76E282EC-E83D-4EC1-9DAB-B093EB5CA451}" dt="2019-07-13T19:42:42.263" v="1226"/>
          <ac:spMkLst>
            <pc:docMk/>
            <pc:sldMk cId="653000043" sldId="389"/>
            <ac:spMk id="34" creationId="{30A41702-28F0-4044-9EE7-E19D6FA75496}"/>
          </ac:spMkLst>
        </pc:spChg>
        <pc:spChg chg="add">
          <ac:chgData name="Douglas Macfarlane" userId="aa353eef-21a3-4b3c-8207-0979c25fc20c" providerId="ADAL" clId="{76E282EC-E83D-4EC1-9DAB-B093EB5CA451}" dt="2019-07-13T19:42:42.263" v="1226"/>
          <ac:spMkLst>
            <pc:docMk/>
            <pc:sldMk cId="653000043" sldId="389"/>
            <ac:spMk id="35" creationId="{E322223E-3FFB-4748-89E6-FEA00CEE8EB3}"/>
          </ac:spMkLst>
        </pc:spChg>
        <pc:spChg chg="add">
          <ac:chgData name="Douglas Macfarlane" userId="aa353eef-21a3-4b3c-8207-0979c25fc20c" providerId="ADAL" clId="{76E282EC-E83D-4EC1-9DAB-B093EB5CA451}" dt="2019-07-13T19:42:42.263" v="1226"/>
          <ac:spMkLst>
            <pc:docMk/>
            <pc:sldMk cId="653000043" sldId="389"/>
            <ac:spMk id="36" creationId="{13C8D447-FED4-4706-811C-E8962C04C50C}"/>
          </ac:spMkLst>
        </pc:spChg>
        <pc:spChg chg="add">
          <ac:chgData name="Douglas Macfarlane" userId="aa353eef-21a3-4b3c-8207-0979c25fc20c" providerId="ADAL" clId="{76E282EC-E83D-4EC1-9DAB-B093EB5CA451}" dt="2019-07-13T19:42:42.263" v="1226"/>
          <ac:spMkLst>
            <pc:docMk/>
            <pc:sldMk cId="653000043" sldId="389"/>
            <ac:spMk id="37" creationId="{098B7F59-C79F-41A6-B8D8-C6EC4849BA3B}"/>
          </ac:spMkLst>
        </pc:spChg>
        <pc:spChg chg="add">
          <ac:chgData name="Douglas Macfarlane" userId="aa353eef-21a3-4b3c-8207-0979c25fc20c" providerId="ADAL" clId="{76E282EC-E83D-4EC1-9DAB-B093EB5CA451}" dt="2019-07-13T19:42:42.263" v="1226"/>
          <ac:spMkLst>
            <pc:docMk/>
            <pc:sldMk cId="653000043" sldId="389"/>
            <ac:spMk id="38" creationId="{AB7C25C0-53C8-433C-8FE2-9756DC985028}"/>
          </ac:spMkLst>
        </pc:spChg>
        <pc:spChg chg="add">
          <ac:chgData name="Douglas Macfarlane" userId="aa353eef-21a3-4b3c-8207-0979c25fc20c" providerId="ADAL" clId="{76E282EC-E83D-4EC1-9DAB-B093EB5CA451}" dt="2019-07-13T19:42:42.263" v="1226"/>
          <ac:spMkLst>
            <pc:docMk/>
            <pc:sldMk cId="653000043" sldId="389"/>
            <ac:spMk id="39" creationId="{34524291-F7A3-4EC2-82EF-60539679984D}"/>
          </ac:spMkLst>
        </pc:spChg>
        <pc:spChg chg="add">
          <ac:chgData name="Douglas Macfarlane" userId="aa353eef-21a3-4b3c-8207-0979c25fc20c" providerId="ADAL" clId="{76E282EC-E83D-4EC1-9DAB-B093EB5CA451}" dt="2019-07-13T19:42:42.263" v="1226"/>
          <ac:spMkLst>
            <pc:docMk/>
            <pc:sldMk cId="653000043" sldId="389"/>
            <ac:spMk id="40" creationId="{02E5D21C-CC19-4A18-9FF1-5F273146E5E3}"/>
          </ac:spMkLst>
        </pc:spChg>
        <pc:spChg chg="add">
          <ac:chgData name="Douglas Macfarlane" userId="aa353eef-21a3-4b3c-8207-0979c25fc20c" providerId="ADAL" clId="{76E282EC-E83D-4EC1-9DAB-B093EB5CA451}" dt="2019-07-13T19:42:42.263" v="1226"/>
          <ac:spMkLst>
            <pc:docMk/>
            <pc:sldMk cId="653000043" sldId="389"/>
            <ac:spMk id="41" creationId="{1096D1A7-0B47-493F-9F49-190BE6E8EDBA}"/>
          </ac:spMkLst>
        </pc:spChg>
        <pc:picChg chg="mod">
          <ac:chgData name="Douglas Macfarlane" userId="aa353eef-21a3-4b3c-8207-0979c25fc20c" providerId="ADAL" clId="{76E282EC-E83D-4EC1-9DAB-B093EB5CA451}" dt="2019-07-13T19:41:42.150" v="1224"/>
          <ac:picMkLst>
            <pc:docMk/>
            <pc:sldMk cId="653000043" sldId="389"/>
            <ac:picMk id="24" creationId="{212350B3-7EC1-4DF7-B5C8-95D5C3140B65}"/>
          </ac:picMkLst>
        </pc:picChg>
      </pc:sldChg>
      <pc:sldChg chg="add del">
        <pc:chgData name="Douglas Macfarlane" userId="aa353eef-21a3-4b3c-8207-0979c25fc20c" providerId="ADAL" clId="{76E282EC-E83D-4EC1-9DAB-B093EB5CA451}" dt="2019-07-13T19:31:53.084" v="887" actId="2696"/>
        <pc:sldMkLst>
          <pc:docMk/>
          <pc:sldMk cId="4248695060" sldId="390"/>
        </pc:sldMkLst>
      </pc:sldChg>
      <pc:sldChg chg="addSp delSp modSp add">
        <pc:chgData name="Douglas Macfarlane" userId="aa353eef-21a3-4b3c-8207-0979c25fc20c" providerId="ADAL" clId="{76E282EC-E83D-4EC1-9DAB-B093EB5CA451}" dt="2019-07-13T19:40:27.811" v="1221" actId="1035"/>
        <pc:sldMkLst>
          <pc:docMk/>
          <pc:sldMk cId="4264082609" sldId="391"/>
        </pc:sldMkLst>
        <pc:spChg chg="add mod">
          <ac:chgData name="Douglas Macfarlane" userId="aa353eef-21a3-4b3c-8207-0979c25fc20c" providerId="ADAL" clId="{76E282EC-E83D-4EC1-9DAB-B093EB5CA451}" dt="2019-07-13T19:38:21.857" v="923" actId="1035"/>
          <ac:spMkLst>
            <pc:docMk/>
            <pc:sldMk cId="4264082609" sldId="391"/>
            <ac:spMk id="2" creationId="{6AE920D7-6378-44FF-99D8-264AB8358950}"/>
          </ac:spMkLst>
        </pc:spChg>
        <pc:spChg chg="del">
          <ac:chgData name="Douglas Macfarlane" userId="aa353eef-21a3-4b3c-8207-0979c25fc20c" providerId="ADAL" clId="{76E282EC-E83D-4EC1-9DAB-B093EB5CA451}" dt="2019-07-13T16:23:09.262" v="743" actId="478"/>
          <ac:spMkLst>
            <pc:docMk/>
            <pc:sldMk cId="4264082609" sldId="391"/>
            <ac:spMk id="17" creationId="{C2D06BE5-1DAF-4838-9BFA-F8BEF525274A}"/>
          </ac:spMkLst>
        </pc:spChg>
        <pc:spChg chg="mod">
          <ac:chgData name="Douglas Macfarlane" userId="aa353eef-21a3-4b3c-8207-0979c25fc20c" providerId="ADAL" clId="{76E282EC-E83D-4EC1-9DAB-B093EB5CA451}" dt="2019-07-13T19:36:04.317" v="906" actId="255"/>
          <ac:spMkLst>
            <pc:docMk/>
            <pc:sldMk cId="4264082609" sldId="391"/>
            <ac:spMk id="18" creationId="{3B114986-6AC1-41AD-811E-A9EC1D856798}"/>
          </ac:spMkLst>
        </pc:spChg>
        <pc:spChg chg="add mod">
          <ac:chgData name="Douglas Macfarlane" userId="aa353eef-21a3-4b3c-8207-0979c25fc20c" providerId="ADAL" clId="{76E282EC-E83D-4EC1-9DAB-B093EB5CA451}" dt="2019-07-13T19:38:34.254" v="927" actId="1038"/>
          <ac:spMkLst>
            <pc:docMk/>
            <pc:sldMk cId="4264082609" sldId="391"/>
            <ac:spMk id="23" creationId="{1AF09FD2-35ED-4A07-8BD0-F5FF334BC3CF}"/>
          </ac:spMkLst>
        </pc:spChg>
        <pc:spChg chg="add mod">
          <ac:chgData name="Douglas Macfarlane" userId="aa353eef-21a3-4b3c-8207-0979c25fc20c" providerId="ADAL" clId="{76E282EC-E83D-4EC1-9DAB-B093EB5CA451}" dt="2019-07-13T19:39:04.503" v="929" actId="1076"/>
          <ac:spMkLst>
            <pc:docMk/>
            <pc:sldMk cId="4264082609" sldId="391"/>
            <ac:spMk id="25" creationId="{133FDBBB-A9EA-422B-BDD9-C83AE54B247E}"/>
          </ac:spMkLst>
        </pc:spChg>
        <pc:spChg chg="add del mod">
          <ac:chgData name="Douglas Macfarlane" userId="aa353eef-21a3-4b3c-8207-0979c25fc20c" providerId="ADAL" clId="{76E282EC-E83D-4EC1-9DAB-B093EB5CA451}" dt="2019-07-13T19:40:17.774" v="1176" actId="478"/>
          <ac:spMkLst>
            <pc:docMk/>
            <pc:sldMk cId="4264082609" sldId="391"/>
            <ac:spMk id="26" creationId="{5D218C26-1C8C-4DE3-8C20-3ECF1276A987}"/>
          </ac:spMkLst>
        </pc:spChg>
        <pc:spChg chg="add mod">
          <ac:chgData name="Douglas Macfarlane" userId="aa353eef-21a3-4b3c-8207-0979c25fc20c" providerId="ADAL" clId="{76E282EC-E83D-4EC1-9DAB-B093EB5CA451}" dt="2019-07-13T19:39:26.681" v="983" actId="1038"/>
          <ac:spMkLst>
            <pc:docMk/>
            <pc:sldMk cId="4264082609" sldId="391"/>
            <ac:spMk id="27" creationId="{322933C2-3301-4DD8-A0AE-A6FB117E5115}"/>
          </ac:spMkLst>
        </pc:spChg>
        <pc:spChg chg="add mod">
          <ac:chgData name="Douglas Macfarlane" userId="aa353eef-21a3-4b3c-8207-0979c25fc20c" providerId="ADAL" clId="{76E282EC-E83D-4EC1-9DAB-B093EB5CA451}" dt="2019-07-13T19:39:31.881" v="1005" actId="1038"/>
          <ac:spMkLst>
            <pc:docMk/>
            <pc:sldMk cId="4264082609" sldId="391"/>
            <ac:spMk id="28" creationId="{FDAA97E8-7060-4FDF-8F02-B1B260BF52AF}"/>
          </ac:spMkLst>
        </pc:spChg>
        <pc:spChg chg="add mod">
          <ac:chgData name="Douglas Macfarlane" userId="aa353eef-21a3-4b3c-8207-0979c25fc20c" providerId="ADAL" clId="{76E282EC-E83D-4EC1-9DAB-B093EB5CA451}" dt="2019-07-13T19:39:43.667" v="1068" actId="1037"/>
          <ac:spMkLst>
            <pc:docMk/>
            <pc:sldMk cId="4264082609" sldId="391"/>
            <ac:spMk id="29" creationId="{46ECEEF8-9C7E-40F7-9F69-478A692C21B1}"/>
          </ac:spMkLst>
        </pc:spChg>
        <pc:spChg chg="add mod">
          <ac:chgData name="Douglas Macfarlane" userId="aa353eef-21a3-4b3c-8207-0979c25fc20c" providerId="ADAL" clId="{76E282EC-E83D-4EC1-9DAB-B093EB5CA451}" dt="2019-07-13T19:39:54" v="1120" actId="1037"/>
          <ac:spMkLst>
            <pc:docMk/>
            <pc:sldMk cId="4264082609" sldId="391"/>
            <ac:spMk id="30" creationId="{018B2AD1-A6C4-440A-8F9B-052DA20E3E77}"/>
          </ac:spMkLst>
        </pc:spChg>
        <pc:spChg chg="add mod">
          <ac:chgData name="Douglas Macfarlane" userId="aa353eef-21a3-4b3c-8207-0979c25fc20c" providerId="ADAL" clId="{76E282EC-E83D-4EC1-9DAB-B093EB5CA451}" dt="2019-07-13T19:40:02.542" v="1175" actId="1038"/>
          <ac:spMkLst>
            <pc:docMk/>
            <pc:sldMk cId="4264082609" sldId="391"/>
            <ac:spMk id="31" creationId="{5C644100-50E3-4925-9AED-F1877593F8DB}"/>
          </ac:spMkLst>
        </pc:spChg>
        <pc:spChg chg="add mod">
          <ac:chgData name="Douglas Macfarlane" userId="aa353eef-21a3-4b3c-8207-0979c25fc20c" providerId="ADAL" clId="{76E282EC-E83D-4EC1-9DAB-B093EB5CA451}" dt="2019-07-13T19:40:27.811" v="1221" actId="1035"/>
          <ac:spMkLst>
            <pc:docMk/>
            <pc:sldMk cId="4264082609" sldId="391"/>
            <ac:spMk id="32" creationId="{279CA671-F9FF-4C4E-9860-A1947ACEC119}"/>
          </ac:spMkLst>
        </pc:spChg>
      </pc:sldChg>
      <pc:sldChg chg="addSp modSp add">
        <pc:chgData name="Douglas Macfarlane" userId="aa353eef-21a3-4b3c-8207-0979c25fc20c" providerId="ADAL" clId="{76E282EC-E83D-4EC1-9DAB-B093EB5CA451}" dt="2019-07-13T19:40:51.350" v="1222"/>
        <pc:sldMkLst>
          <pc:docMk/>
          <pc:sldMk cId="2952400056" sldId="392"/>
        </pc:sldMkLst>
        <pc:spChg chg="add mod">
          <ac:chgData name="Douglas Macfarlane" userId="aa353eef-21a3-4b3c-8207-0979c25fc20c" providerId="ADAL" clId="{76E282EC-E83D-4EC1-9DAB-B093EB5CA451}" dt="2019-07-13T19:34:32.241" v="901" actId="14100"/>
          <ac:spMkLst>
            <pc:docMk/>
            <pc:sldMk cId="2952400056" sldId="392"/>
            <ac:spMk id="17" creationId="{EFF1C008-317D-448C-AA80-BAAC6E88F9B6}"/>
          </ac:spMkLst>
        </pc:spChg>
        <pc:spChg chg="mod">
          <ac:chgData name="Douglas Macfarlane" userId="aa353eef-21a3-4b3c-8207-0979c25fc20c" providerId="ADAL" clId="{76E282EC-E83D-4EC1-9DAB-B093EB5CA451}" dt="2019-07-13T19:36:13.159" v="907" actId="255"/>
          <ac:spMkLst>
            <pc:docMk/>
            <pc:sldMk cId="2952400056" sldId="392"/>
            <ac:spMk id="18" creationId="{3B114986-6AC1-41AD-811E-A9EC1D856798}"/>
          </ac:spMkLst>
        </pc:spChg>
        <pc:spChg chg="add">
          <ac:chgData name="Douglas Macfarlane" userId="aa353eef-21a3-4b3c-8207-0979c25fc20c" providerId="ADAL" clId="{76E282EC-E83D-4EC1-9DAB-B093EB5CA451}" dt="2019-07-13T19:40:51.350" v="1222"/>
          <ac:spMkLst>
            <pc:docMk/>
            <pc:sldMk cId="2952400056" sldId="392"/>
            <ac:spMk id="23" creationId="{4173C034-0603-4A44-ADDE-8F892F9F4DAE}"/>
          </ac:spMkLst>
        </pc:spChg>
        <pc:spChg chg="add">
          <ac:chgData name="Douglas Macfarlane" userId="aa353eef-21a3-4b3c-8207-0979c25fc20c" providerId="ADAL" clId="{76E282EC-E83D-4EC1-9DAB-B093EB5CA451}" dt="2019-07-13T19:40:51.350" v="1222"/>
          <ac:spMkLst>
            <pc:docMk/>
            <pc:sldMk cId="2952400056" sldId="392"/>
            <ac:spMk id="25" creationId="{5853CC45-370B-4DDE-9A67-827ACB1CABA0}"/>
          </ac:spMkLst>
        </pc:spChg>
        <pc:spChg chg="add">
          <ac:chgData name="Douglas Macfarlane" userId="aa353eef-21a3-4b3c-8207-0979c25fc20c" providerId="ADAL" clId="{76E282EC-E83D-4EC1-9DAB-B093EB5CA451}" dt="2019-07-13T19:40:51.350" v="1222"/>
          <ac:spMkLst>
            <pc:docMk/>
            <pc:sldMk cId="2952400056" sldId="392"/>
            <ac:spMk id="26" creationId="{B7BEEBCF-843C-4098-BE03-78B0389F2897}"/>
          </ac:spMkLst>
        </pc:spChg>
        <pc:spChg chg="add">
          <ac:chgData name="Douglas Macfarlane" userId="aa353eef-21a3-4b3c-8207-0979c25fc20c" providerId="ADAL" clId="{76E282EC-E83D-4EC1-9DAB-B093EB5CA451}" dt="2019-07-13T19:40:51.350" v="1222"/>
          <ac:spMkLst>
            <pc:docMk/>
            <pc:sldMk cId="2952400056" sldId="392"/>
            <ac:spMk id="27" creationId="{51A0B84F-8C70-413C-B396-08F1F060527E}"/>
          </ac:spMkLst>
        </pc:spChg>
        <pc:spChg chg="add">
          <ac:chgData name="Douglas Macfarlane" userId="aa353eef-21a3-4b3c-8207-0979c25fc20c" providerId="ADAL" clId="{76E282EC-E83D-4EC1-9DAB-B093EB5CA451}" dt="2019-07-13T19:40:51.350" v="1222"/>
          <ac:spMkLst>
            <pc:docMk/>
            <pc:sldMk cId="2952400056" sldId="392"/>
            <ac:spMk id="28" creationId="{C0FB179E-64FF-401E-A6A7-78AC127F880B}"/>
          </ac:spMkLst>
        </pc:spChg>
        <pc:spChg chg="add">
          <ac:chgData name="Douglas Macfarlane" userId="aa353eef-21a3-4b3c-8207-0979c25fc20c" providerId="ADAL" clId="{76E282EC-E83D-4EC1-9DAB-B093EB5CA451}" dt="2019-07-13T19:40:51.350" v="1222"/>
          <ac:spMkLst>
            <pc:docMk/>
            <pc:sldMk cId="2952400056" sldId="392"/>
            <ac:spMk id="29" creationId="{43552FE1-2D2E-4629-80FC-E9484533DC7E}"/>
          </ac:spMkLst>
        </pc:spChg>
        <pc:spChg chg="add">
          <ac:chgData name="Douglas Macfarlane" userId="aa353eef-21a3-4b3c-8207-0979c25fc20c" providerId="ADAL" clId="{76E282EC-E83D-4EC1-9DAB-B093EB5CA451}" dt="2019-07-13T19:40:51.350" v="1222"/>
          <ac:spMkLst>
            <pc:docMk/>
            <pc:sldMk cId="2952400056" sldId="392"/>
            <ac:spMk id="30" creationId="{35F0B854-BF87-49A3-9FB0-583B4F4A4A05}"/>
          </ac:spMkLst>
        </pc:spChg>
        <pc:spChg chg="add">
          <ac:chgData name="Douglas Macfarlane" userId="aa353eef-21a3-4b3c-8207-0979c25fc20c" providerId="ADAL" clId="{76E282EC-E83D-4EC1-9DAB-B093EB5CA451}" dt="2019-07-13T19:40:51.350" v="1222"/>
          <ac:spMkLst>
            <pc:docMk/>
            <pc:sldMk cId="2952400056" sldId="392"/>
            <ac:spMk id="31" creationId="{950FE7CA-B5B7-445A-95A8-9964A18E4914}"/>
          </ac:spMkLst>
        </pc:spChg>
        <pc:spChg chg="add">
          <ac:chgData name="Douglas Macfarlane" userId="aa353eef-21a3-4b3c-8207-0979c25fc20c" providerId="ADAL" clId="{76E282EC-E83D-4EC1-9DAB-B093EB5CA451}" dt="2019-07-13T19:40:51.350" v="1222"/>
          <ac:spMkLst>
            <pc:docMk/>
            <pc:sldMk cId="2952400056" sldId="392"/>
            <ac:spMk id="32" creationId="{2FFBD4A5-80DE-4D0E-A99F-D0D87B9EEB43}"/>
          </ac:spMkLst>
        </pc:spChg>
      </pc:sldChg>
      <pc:sldChg chg="delSp add del setBg delDesignElem">
        <pc:chgData name="Douglas Macfarlane" userId="aa353eef-21a3-4b3c-8207-0979c25fc20c" providerId="ADAL" clId="{76E282EC-E83D-4EC1-9DAB-B093EB5CA451}" dt="2019-07-13T19:44:00.913" v="1233" actId="2696"/>
        <pc:sldMkLst>
          <pc:docMk/>
          <pc:sldMk cId="2043086724" sldId="393"/>
        </pc:sldMkLst>
        <pc:spChg chg="del">
          <ac:chgData name="Douglas Macfarlane" userId="aa353eef-21a3-4b3c-8207-0979c25fc20c" providerId="ADAL" clId="{76E282EC-E83D-4EC1-9DAB-B093EB5CA451}" dt="2019-07-13T19:43:33.331" v="1231"/>
          <ac:spMkLst>
            <pc:docMk/>
            <pc:sldMk cId="2043086724" sldId="393"/>
            <ac:spMk id="12" creationId="{57845966-6EFC-468A-9CC7-BAB4B95854E7}"/>
          </ac:spMkLst>
        </pc:spChg>
        <pc:spChg chg="del">
          <ac:chgData name="Douglas Macfarlane" userId="aa353eef-21a3-4b3c-8207-0979c25fc20c" providerId="ADAL" clId="{76E282EC-E83D-4EC1-9DAB-B093EB5CA451}" dt="2019-07-13T19:43:33.331" v="1231"/>
          <ac:spMkLst>
            <pc:docMk/>
            <pc:sldMk cId="2043086724" sldId="393"/>
            <ac:spMk id="16" creationId="{ADAD1991-FFD1-4E94-ABAB-7560D33008E4}"/>
          </ac:spMkLst>
        </pc:spChg>
        <pc:picChg chg="del">
          <ac:chgData name="Douglas Macfarlane" userId="aa353eef-21a3-4b3c-8207-0979c25fc20c" providerId="ADAL" clId="{76E282EC-E83D-4EC1-9DAB-B093EB5CA451}" dt="2019-07-13T19:43:33.331" v="1231"/>
          <ac:picMkLst>
            <pc:docMk/>
            <pc:sldMk cId="2043086724" sldId="393"/>
            <ac:picMk id="14" creationId="{75554383-98AF-4A47-BB65-705FAAA4BE6A}"/>
          </ac:picMkLst>
        </pc:picChg>
      </pc:sldChg>
      <pc:sldChg chg="addSp delSp modSp add">
        <pc:chgData name="Douglas Macfarlane" userId="aa353eef-21a3-4b3c-8207-0979c25fc20c" providerId="ADAL" clId="{76E282EC-E83D-4EC1-9DAB-B093EB5CA451}" dt="2019-07-13T19:56:48.522" v="1297" actId="478"/>
        <pc:sldMkLst>
          <pc:docMk/>
          <pc:sldMk cId="2734407752" sldId="394"/>
        </pc:sldMkLst>
        <pc:spChg chg="del">
          <ac:chgData name="Douglas Macfarlane" userId="aa353eef-21a3-4b3c-8207-0979c25fc20c" providerId="ADAL" clId="{76E282EC-E83D-4EC1-9DAB-B093EB5CA451}" dt="2019-07-13T19:44:22.499" v="1235" actId="478"/>
          <ac:spMkLst>
            <pc:docMk/>
            <pc:sldMk cId="2734407752" sldId="394"/>
            <ac:spMk id="6" creationId="{FF6DDA44-5DF8-4160-BB05-9F78D93071BC}"/>
          </ac:spMkLst>
        </pc:spChg>
        <pc:spChg chg="add del mod">
          <ac:chgData name="Douglas Macfarlane" userId="aa353eef-21a3-4b3c-8207-0979c25fc20c" providerId="ADAL" clId="{76E282EC-E83D-4EC1-9DAB-B093EB5CA451}" dt="2019-07-13T19:48:38.689" v="1279" actId="478"/>
          <ac:spMkLst>
            <pc:docMk/>
            <pc:sldMk cId="2734407752" sldId="394"/>
            <ac:spMk id="8" creationId="{BA78556B-9846-4A9C-96E2-27566D2DEB0C}"/>
          </ac:spMkLst>
        </pc:spChg>
        <pc:spChg chg="del mod ord">
          <ac:chgData name="Douglas Macfarlane" userId="aa353eef-21a3-4b3c-8207-0979c25fc20c" providerId="ADAL" clId="{76E282EC-E83D-4EC1-9DAB-B093EB5CA451}" dt="2019-07-13T19:56:48.522" v="1297" actId="478"/>
          <ac:spMkLst>
            <pc:docMk/>
            <pc:sldMk cId="2734407752" sldId="394"/>
            <ac:spMk id="9" creationId="{5FB3BB6E-269D-413D-ACE0-7815CD3DB2AF}"/>
          </ac:spMkLst>
        </pc:spChg>
        <pc:spChg chg="add del mod topLvl">
          <ac:chgData name="Douglas Macfarlane" userId="aa353eef-21a3-4b3c-8207-0979c25fc20c" providerId="ADAL" clId="{76E282EC-E83D-4EC1-9DAB-B093EB5CA451}" dt="2019-07-13T19:47:08.711" v="1260" actId="478"/>
          <ac:spMkLst>
            <pc:docMk/>
            <pc:sldMk cId="2734407752" sldId="394"/>
            <ac:spMk id="24" creationId="{3B47F1C8-85B1-4CBC-B6CC-B932123CF9A3}"/>
          </ac:spMkLst>
        </pc:spChg>
        <pc:spChg chg="add del mod topLvl">
          <ac:chgData name="Douglas Macfarlane" userId="aa353eef-21a3-4b3c-8207-0979c25fc20c" providerId="ADAL" clId="{76E282EC-E83D-4EC1-9DAB-B093EB5CA451}" dt="2019-07-13T19:47:16.075" v="1263" actId="478"/>
          <ac:spMkLst>
            <pc:docMk/>
            <pc:sldMk cId="2734407752" sldId="394"/>
            <ac:spMk id="25" creationId="{A61C0130-0031-4DAF-A5F4-1C8556EE2755}"/>
          </ac:spMkLst>
        </pc:spChg>
        <pc:spChg chg="add del mod">
          <ac:chgData name="Douglas Macfarlane" userId="aa353eef-21a3-4b3c-8207-0979c25fc20c" providerId="ADAL" clId="{76E282EC-E83D-4EC1-9DAB-B093EB5CA451}" dt="2019-07-13T19:46:40.917" v="1256" actId="478"/>
          <ac:spMkLst>
            <pc:docMk/>
            <pc:sldMk cId="2734407752" sldId="394"/>
            <ac:spMk id="26" creationId="{5DE804F0-F757-4076-BB41-D9D326E7CC9A}"/>
          </ac:spMkLst>
        </pc:spChg>
        <pc:spChg chg="add del mod topLvl">
          <ac:chgData name="Douglas Macfarlane" userId="aa353eef-21a3-4b3c-8207-0979c25fc20c" providerId="ADAL" clId="{76E282EC-E83D-4EC1-9DAB-B093EB5CA451}" dt="2019-07-13T19:47:18.383" v="1264" actId="478"/>
          <ac:spMkLst>
            <pc:docMk/>
            <pc:sldMk cId="2734407752" sldId="394"/>
            <ac:spMk id="27" creationId="{6BF87204-A64B-4663-A652-EAA105E1C17A}"/>
          </ac:spMkLst>
        </pc:spChg>
        <pc:spChg chg="add del mod topLvl">
          <ac:chgData name="Douglas Macfarlane" userId="aa353eef-21a3-4b3c-8207-0979c25fc20c" providerId="ADAL" clId="{76E282EC-E83D-4EC1-9DAB-B093EB5CA451}" dt="2019-07-13T19:47:20.655" v="1265" actId="478"/>
          <ac:spMkLst>
            <pc:docMk/>
            <pc:sldMk cId="2734407752" sldId="394"/>
            <ac:spMk id="28" creationId="{FCC59E7B-3D9F-4FD0-80A1-F6FE22EC5B77}"/>
          </ac:spMkLst>
        </pc:spChg>
        <pc:spChg chg="add del mod topLvl">
          <ac:chgData name="Douglas Macfarlane" userId="aa353eef-21a3-4b3c-8207-0979c25fc20c" providerId="ADAL" clId="{76E282EC-E83D-4EC1-9DAB-B093EB5CA451}" dt="2019-07-13T19:47:11.519" v="1261" actId="478"/>
          <ac:spMkLst>
            <pc:docMk/>
            <pc:sldMk cId="2734407752" sldId="394"/>
            <ac:spMk id="29" creationId="{B631590D-B66F-46A5-801C-31F6250F632B}"/>
          </ac:spMkLst>
        </pc:spChg>
        <pc:spChg chg="add del mod topLvl">
          <ac:chgData name="Douglas Macfarlane" userId="aa353eef-21a3-4b3c-8207-0979c25fc20c" providerId="ADAL" clId="{76E282EC-E83D-4EC1-9DAB-B093EB5CA451}" dt="2019-07-13T19:47:13.599" v="1262" actId="478"/>
          <ac:spMkLst>
            <pc:docMk/>
            <pc:sldMk cId="2734407752" sldId="394"/>
            <ac:spMk id="30" creationId="{3966A713-6169-49E8-8D5F-618F4D42F55F}"/>
          </ac:spMkLst>
        </pc:spChg>
        <pc:spChg chg="add del mod topLvl">
          <ac:chgData name="Douglas Macfarlane" userId="aa353eef-21a3-4b3c-8207-0979c25fc20c" providerId="ADAL" clId="{76E282EC-E83D-4EC1-9DAB-B093EB5CA451}" dt="2019-07-13T19:47:23.361" v="1266" actId="478"/>
          <ac:spMkLst>
            <pc:docMk/>
            <pc:sldMk cId="2734407752" sldId="394"/>
            <ac:spMk id="31" creationId="{1985D9F1-5AD7-43D9-B9F1-EE9F330E7FBE}"/>
          </ac:spMkLst>
        </pc:spChg>
        <pc:spChg chg="add del mod topLvl">
          <ac:chgData name="Douglas Macfarlane" userId="aa353eef-21a3-4b3c-8207-0979c25fc20c" providerId="ADAL" clId="{76E282EC-E83D-4EC1-9DAB-B093EB5CA451}" dt="2019-07-13T19:47:06.638" v="1259" actId="478"/>
          <ac:spMkLst>
            <pc:docMk/>
            <pc:sldMk cId="2734407752" sldId="394"/>
            <ac:spMk id="32" creationId="{AB16478F-A3C1-462C-B0D5-C6A721B8FAAD}"/>
          </ac:spMkLst>
        </pc:spChg>
        <pc:spChg chg="add">
          <ac:chgData name="Douglas Macfarlane" userId="aa353eef-21a3-4b3c-8207-0979c25fc20c" providerId="ADAL" clId="{76E282EC-E83D-4EC1-9DAB-B093EB5CA451}" dt="2019-07-13T19:48:50.588" v="1280"/>
          <ac:spMkLst>
            <pc:docMk/>
            <pc:sldMk cId="2734407752" sldId="394"/>
            <ac:spMk id="34" creationId="{B5D8D352-659D-485F-B882-EEC77930C11D}"/>
          </ac:spMkLst>
        </pc:spChg>
        <pc:grpChg chg="add del mod ord">
          <ac:chgData name="Douglas Macfarlane" userId="aa353eef-21a3-4b3c-8207-0979c25fc20c" providerId="ADAL" clId="{76E282EC-E83D-4EC1-9DAB-B093EB5CA451}" dt="2019-07-13T19:46:52.183" v="1257" actId="165"/>
          <ac:grpSpMkLst>
            <pc:docMk/>
            <pc:sldMk cId="2734407752" sldId="394"/>
            <ac:grpSpMk id="2" creationId="{65DC7ED3-2380-4A67-9B1B-AF2F242568EC}"/>
          </ac:grpSpMkLst>
        </pc:grpChg>
        <pc:picChg chg="del mod ord">
          <ac:chgData name="Douglas Macfarlane" userId="aa353eef-21a3-4b3c-8207-0979c25fc20c" providerId="ADAL" clId="{76E282EC-E83D-4EC1-9DAB-B093EB5CA451}" dt="2019-07-13T19:47:04.212" v="1258"/>
          <ac:picMkLst>
            <pc:docMk/>
            <pc:sldMk cId="2734407752" sldId="394"/>
            <ac:picMk id="7" creationId="{AE8372F4-CB22-4E06-86B9-024E8A3D06DC}"/>
          </ac:picMkLst>
        </pc:picChg>
        <pc:picChg chg="add del">
          <ac:chgData name="Douglas Macfarlane" userId="aa353eef-21a3-4b3c-8207-0979c25fc20c" providerId="ADAL" clId="{76E282EC-E83D-4EC1-9DAB-B093EB5CA451}" dt="2019-07-13T19:44:56.069" v="1242" actId="478"/>
          <ac:picMkLst>
            <pc:docMk/>
            <pc:sldMk cId="2734407752" sldId="394"/>
            <ac:picMk id="10" creationId="{C64FB5B4-88D0-4ADA-A00E-BFCD23D8C159}"/>
          </ac:picMkLst>
        </pc:picChg>
        <pc:picChg chg="add del">
          <ac:chgData name="Douglas Macfarlane" userId="aa353eef-21a3-4b3c-8207-0979c25fc20c" providerId="ADAL" clId="{76E282EC-E83D-4EC1-9DAB-B093EB5CA451}" dt="2019-07-13T19:48:05.830" v="1274" actId="478"/>
          <ac:picMkLst>
            <pc:docMk/>
            <pc:sldMk cId="2734407752" sldId="394"/>
            <ac:picMk id="11" creationId="{83EBB314-7D64-451C-89EB-C3AA13312C8B}"/>
          </ac:picMkLst>
        </pc:picChg>
        <pc:picChg chg="add del">
          <ac:chgData name="Douglas Macfarlane" userId="aa353eef-21a3-4b3c-8207-0979c25fc20c" providerId="ADAL" clId="{76E282EC-E83D-4EC1-9DAB-B093EB5CA451}" dt="2019-07-13T19:48:02.499" v="1273" actId="478"/>
          <ac:picMkLst>
            <pc:docMk/>
            <pc:sldMk cId="2734407752" sldId="394"/>
            <ac:picMk id="13" creationId="{F63E08D6-F4C0-42E4-94C2-F9289DE59F90}"/>
          </ac:picMkLst>
        </pc:picChg>
        <pc:picChg chg="add del">
          <ac:chgData name="Douglas Macfarlane" userId="aa353eef-21a3-4b3c-8207-0979c25fc20c" providerId="ADAL" clId="{76E282EC-E83D-4EC1-9DAB-B093EB5CA451}" dt="2019-07-13T19:48:02.499" v="1273" actId="478"/>
          <ac:picMkLst>
            <pc:docMk/>
            <pc:sldMk cId="2734407752" sldId="394"/>
            <ac:picMk id="15" creationId="{498F36EC-B500-4282-8D61-B2C0F36D2022}"/>
          </ac:picMkLst>
        </pc:picChg>
        <pc:picChg chg="add del">
          <ac:chgData name="Douglas Macfarlane" userId="aa353eef-21a3-4b3c-8207-0979c25fc20c" providerId="ADAL" clId="{76E282EC-E83D-4EC1-9DAB-B093EB5CA451}" dt="2019-07-13T19:48:02.499" v="1273" actId="478"/>
          <ac:picMkLst>
            <pc:docMk/>
            <pc:sldMk cId="2734407752" sldId="394"/>
            <ac:picMk id="17" creationId="{361DD688-697F-4B49-A812-5447BB682B23}"/>
          </ac:picMkLst>
        </pc:picChg>
        <pc:picChg chg="add del mod topLvl">
          <ac:chgData name="Douglas Macfarlane" userId="aa353eef-21a3-4b3c-8207-0979c25fc20c" providerId="ADAL" clId="{76E282EC-E83D-4EC1-9DAB-B093EB5CA451}" dt="2019-07-13T19:48:57.314" v="1281" actId="1076"/>
          <ac:picMkLst>
            <pc:docMk/>
            <pc:sldMk cId="2734407752" sldId="394"/>
            <ac:picMk id="18" creationId="{4E84D500-EFEC-4517-8956-6E8D178B6224}"/>
          </ac:picMkLst>
        </pc:picChg>
        <pc:picChg chg="add del">
          <ac:chgData name="Douglas Macfarlane" userId="aa353eef-21a3-4b3c-8207-0979c25fc20c" providerId="ADAL" clId="{76E282EC-E83D-4EC1-9DAB-B093EB5CA451}" dt="2019-07-13T19:48:02.499" v="1273" actId="478"/>
          <ac:picMkLst>
            <pc:docMk/>
            <pc:sldMk cId="2734407752" sldId="394"/>
            <ac:picMk id="19" creationId="{CF1CF243-B13D-4E4E-8AB4-083CCF936836}"/>
          </ac:picMkLst>
        </pc:picChg>
        <pc:picChg chg="add del">
          <ac:chgData name="Douglas Macfarlane" userId="aa353eef-21a3-4b3c-8207-0979c25fc20c" providerId="ADAL" clId="{76E282EC-E83D-4EC1-9DAB-B093EB5CA451}" dt="2019-07-13T19:47:28.558" v="1267" actId="478"/>
          <ac:picMkLst>
            <pc:docMk/>
            <pc:sldMk cId="2734407752" sldId="394"/>
            <ac:picMk id="20" creationId="{84674175-2CA7-414D-A472-EDC0CFBF87DC}"/>
          </ac:picMkLst>
        </pc:picChg>
        <pc:picChg chg="add del">
          <ac:chgData name="Douglas Macfarlane" userId="aa353eef-21a3-4b3c-8207-0979c25fc20c" providerId="ADAL" clId="{76E282EC-E83D-4EC1-9DAB-B093EB5CA451}" dt="2019-07-13T19:48:02.499" v="1273" actId="478"/>
          <ac:picMkLst>
            <pc:docMk/>
            <pc:sldMk cId="2734407752" sldId="394"/>
            <ac:picMk id="21" creationId="{28FD3CC1-50C9-48B1-B769-BE43B5CF339C}"/>
          </ac:picMkLst>
        </pc:picChg>
        <pc:picChg chg="add del">
          <ac:chgData name="Douglas Macfarlane" userId="aa353eef-21a3-4b3c-8207-0979c25fc20c" providerId="ADAL" clId="{76E282EC-E83D-4EC1-9DAB-B093EB5CA451}" dt="2019-07-13T19:47:41.951" v="1269" actId="478"/>
          <ac:picMkLst>
            <pc:docMk/>
            <pc:sldMk cId="2734407752" sldId="394"/>
            <ac:picMk id="22" creationId="{7382D91E-0FF8-4D4D-9D81-B0094BE5890D}"/>
          </ac:picMkLst>
        </pc:picChg>
        <pc:picChg chg="add del">
          <ac:chgData name="Douglas Macfarlane" userId="aa353eef-21a3-4b3c-8207-0979c25fc20c" providerId="ADAL" clId="{76E282EC-E83D-4EC1-9DAB-B093EB5CA451}" dt="2019-07-13T19:44:40.078" v="1237" actId="478"/>
          <ac:picMkLst>
            <pc:docMk/>
            <pc:sldMk cId="2734407752" sldId="394"/>
            <ac:picMk id="23" creationId="{1E798255-4621-4C66-B9F3-3AAEB9BE2700}"/>
          </ac:picMkLst>
        </pc:picChg>
        <pc:picChg chg="add mod ord">
          <ac:chgData name="Douglas Macfarlane" userId="aa353eef-21a3-4b3c-8207-0979c25fc20c" providerId="ADAL" clId="{76E282EC-E83D-4EC1-9DAB-B093EB5CA451}" dt="2019-07-13T19:50:07.879" v="1288" actId="166"/>
          <ac:picMkLst>
            <pc:docMk/>
            <pc:sldMk cId="2734407752" sldId="394"/>
            <ac:picMk id="33" creationId="{51C61A07-1993-4444-86D4-300D376101BD}"/>
          </ac:picMkLst>
        </pc:picChg>
        <pc:picChg chg="add mod">
          <ac:chgData name="Douglas Macfarlane" userId="aa353eef-21a3-4b3c-8207-0979c25fc20c" providerId="ADAL" clId="{76E282EC-E83D-4EC1-9DAB-B093EB5CA451}" dt="2019-07-13T19:51:18.936" v="1292"/>
          <ac:picMkLst>
            <pc:docMk/>
            <pc:sldMk cId="2734407752" sldId="394"/>
            <ac:picMk id="35" creationId="{419D445F-934E-4B21-A68F-0E566B5540D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t>2019/07/13</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t>‹#›</a:t>
            </a:fld>
            <a:endParaRPr lang="en-ZA"/>
          </a:p>
        </p:txBody>
      </p:sp>
    </p:spTree>
    <p:extLst>
      <p:ext uri="{BB962C8B-B14F-4D97-AF65-F5344CB8AC3E}">
        <p14:creationId xmlns:p14="http://schemas.microsoft.com/office/powerpoint/2010/main"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2019/07/13</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2019/07/13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2019/07/13</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1.gif"/><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1.gif"/><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10" Type="http://schemas.openxmlformats.org/officeDocument/2006/relationships/image" Target="../media/image9.jpg"/><Relationship Id="rId4" Type="http://schemas.microsoft.com/office/2007/relationships/hdphoto" Target="../media/hdphoto1.wdp"/><Relationship Id="rId9" Type="http://schemas.openxmlformats.org/officeDocument/2006/relationships/image" Target="../media/image11.gif"/></Relationships>
</file>

<file path=ppt/slides/_rels/slide1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1.gif"/><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microsoft.com/office/2007/relationships/hdphoto" Target="../media/hdphoto1.wdp"/><Relationship Id="rId9" Type="http://schemas.openxmlformats.org/officeDocument/2006/relationships/image" Target="../media/image11.gif"/></Relationships>
</file>

<file path=ppt/slides/_rels/slide1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microsoft.com/office/2007/relationships/hdphoto" Target="../media/hdphoto1.wdp"/><Relationship Id="rId9" Type="http://schemas.openxmlformats.org/officeDocument/2006/relationships/image" Target="../media/image11.gif"/></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microsoft.com/office/2007/relationships/hdphoto" Target="../media/hdphoto1.wdp"/><Relationship Id="rId9" Type="http://schemas.openxmlformats.org/officeDocument/2006/relationships/image" Target="../media/image11.gif"/></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 name="Picture 13">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16" name="Freeform: Shape 15">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Picture 6" descr="A close up of a person&#10;&#10;Description automatically generated">
            <a:extLst>
              <a:ext uri="{FF2B5EF4-FFF2-40B4-BE49-F238E27FC236}">
                <a16:creationId xmlns:a16="http://schemas.microsoft.com/office/drawing/2014/main" id="{AE8372F4-CB22-4E06-86B9-024E8A3D06DC}"/>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918439" y="1172029"/>
            <a:ext cx="3222303" cy="4513942"/>
          </a:xfrm>
          <a:prstGeom prst="rect">
            <a:avLst/>
          </a:prstGeom>
        </p:spPr>
      </p:pic>
      <p:sp>
        <p:nvSpPr>
          <p:cNvPr id="6" name="Freeform: Shape 5">
            <a:extLst>
              <a:ext uri="{FF2B5EF4-FFF2-40B4-BE49-F238E27FC236}">
                <a16:creationId xmlns:a16="http://schemas.microsoft.com/office/drawing/2014/main" id="{FF6DDA44-5DF8-4160-BB05-9F78D93071BC}"/>
              </a:ext>
            </a:extLst>
          </p:cNvPr>
          <p:cNvSpPr/>
          <p:nvPr/>
        </p:nvSpPr>
        <p:spPr>
          <a:xfrm>
            <a:off x="0" y="5980923"/>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B3BB6E-269D-413D-ACE0-7815CD3DB2AF}"/>
              </a:ext>
            </a:extLst>
          </p:cNvPr>
          <p:cNvSpPr/>
          <p:nvPr/>
        </p:nvSpPr>
        <p:spPr>
          <a:xfrm>
            <a:off x="831439" y="2881205"/>
            <a:ext cx="7471789" cy="923330"/>
          </a:xfrm>
          <a:prstGeom prst="rect">
            <a:avLst/>
          </a:prstGeom>
          <a:noFill/>
        </p:spPr>
        <p:txBody>
          <a:bodyPr wrap="none" lIns="91440" tIns="45720" rIns="91440" bIns="45720">
            <a:spAutoFit/>
          </a:bodyPr>
          <a:lstStyle/>
          <a:p>
            <a:pPr algn="ctr"/>
            <a:r>
              <a:rPr lang="en-US" sz="5400" b="1" dirty="0">
                <a:ln w="28575">
                  <a:solidFill>
                    <a:schemeClr val="tx2">
                      <a:lumMod val="60000"/>
                      <a:lumOff val="40000"/>
                    </a:schemeClr>
                  </a:solidFill>
                  <a:prstDash val="solid"/>
                </a:ln>
                <a:solidFill>
                  <a:srgbClr val="07111B"/>
                </a:solidFill>
                <a:effectLst>
                  <a:outerShdw blurRad="38100" dist="22860" dir="5400000" algn="tl" rotWithShape="0">
                    <a:srgbClr val="000000">
                      <a:alpha val="30000"/>
                    </a:srgbClr>
                  </a:outerShdw>
                </a:effectLst>
              </a:rPr>
              <a:t>Transformed by the Spirit</a:t>
            </a:r>
          </a:p>
        </p:txBody>
      </p:sp>
    </p:spTree>
    <p:extLst>
      <p:ext uri="{BB962C8B-B14F-4D97-AF65-F5344CB8AC3E}">
        <p14:creationId xmlns:p14="http://schemas.microsoft.com/office/powerpoint/2010/main" val="4061358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0BE872-05A1-4FEB-910D-A8F2F06A0419}"/>
              </a:ext>
            </a:extLst>
          </p:cNvPr>
          <p:cNvSpPr/>
          <p:nvPr/>
        </p:nvSpPr>
        <p:spPr>
          <a:xfrm>
            <a:off x="905069" y="1045029"/>
            <a:ext cx="8238931" cy="3890865"/>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Ezekiel 47:1‭-‬12 NLT:</a:t>
            </a:r>
            <a:endParaRPr lang="en-ZA" sz="2200" i="1" dirty="0"/>
          </a:p>
          <a:p>
            <a:r>
              <a:rPr lang="en-ZA" sz="2000" i="1" dirty="0"/>
              <a:t>In my vision, the man brought me back to the entrance of the Temple. There I saw a </a:t>
            </a:r>
            <a:r>
              <a:rPr lang="en-ZA" sz="2000" i="1" u="sng" dirty="0"/>
              <a:t>stream</a:t>
            </a:r>
            <a:r>
              <a:rPr lang="en-ZA" sz="2000" i="1" dirty="0"/>
              <a:t> flowing east from beneath the door of the Temple and passing to the right of the </a:t>
            </a:r>
            <a:r>
              <a:rPr lang="en-ZA" sz="2000" i="1" u="sng" dirty="0"/>
              <a:t>altar</a:t>
            </a:r>
            <a:r>
              <a:rPr lang="en-ZA" sz="2000" i="1" dirty="0"/>
              <a:t> on its south side. The man brought me outside the wall through the north gateway and led me around to the eastern entrance. There I could see the water flowing out through the south side of the east gateway. Measuring as he went, he took me along the stream for 1,750 feet and then led me across. The water was up to my </a:t>
            </a:r>
            <a:r>
              <a:rPr lang="en-ZA" sz="2000" i="1" u="sng" dirty="0"/>
              <a:t>ankles</a:t>
            </a:r>
            <a:r>
              <a:rPr lang="en-ZA" sz="2000" i="1" dirty="0"/>
              <a:t>. He measured off another 1,750 feet and led me across again. This time the water was up to my </a:t>
            </a:r>
            <a:r>
              <a:rPr lang="en-ZA" sz="2000" i="1" u="sng" dirty="0"/>
              <a:t>knees</a:t>
            </a:r>
            <a:r>
              <a:rPr lang="en-ZA" sz="2000" i="1" dirty="0"/>
              <a:t>. After another 1,750 feet, it was up to my </a:t>
            </a:r>
            <a:r>
              <a:rPr lang="en-ZA" sz="2000" i="1" u="sng" dirty="0"/>
              <a:t>waist</a:t>
            </a:r>
            <a:r>
              <a:rPr lang="en-ZA" sz="2000" i="1" dirty="0"/>
              <a:t>. Then he measured another 1,750 feet, and the river was </a:t>
            </a:r>
            <a:r>
              <a:rPr lang="en-ZA" sz="2000" i="1" u="sng" dirty="0"/>
              <a:t>too deep </a:t>
            </a:r>
            <a:r>
              <a:rPr lang="en-ZA" sz="2000" i="1" dirty="0"/>
              <a:t>to walk across. It was deep enough to swim in, but too deep to walk through. </a:t>
            </a:r>
          </a:p>
        </p:txBody>
      </p:sp>
      <p:sp>
        <p:nvSpPr>
          <p:cNvPr id="8" name="Rectangle 7">
            <a:extLst>
              <a:ext uri="{FF2B5EF4-FFF2-40B4-BE49-F238E27FC236}">
                <a16:creationId xmlns:a16="http://schemas.microsoft.com/office/drawing/2014/main" id="{7E4CC0E7-B39E-4968-8585-89D27EB93716}"/>
              </a:ext>
            </a:extLst>
          </p:cNvPr>
          <p:cNvSpPr/>
          <p:nvPr/>
        </p:nvSpPr>
        <p:spPr>
          <a:xfrm>
            <a:off x="905069" y="380943"/>
            <a:ext cx="5362622"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A vision of the “Living Waters”</a:t>
            </a:r>
          </a:p>
        </p:txBody>
      </p:sp>
      <p:sp>
        <p:nvSpPr>
          <p:cNvPr id="6" name="Freeform: Shape 5">
            <a:extLst>
              <a:ext uri="{FF2B5EF4-FFF2-40B4-BE49-F238E27FC236}">
                <a16:creationId xmlns:a16="http://schemas.microsoft.com/office/drawing/2014/main" id="{A019696E-8862-4EA3-95A1-27A5F5DD5642}"/>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D4F8815-F00B-41E7-BC84-92A58161DA9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0" name="Picture 9" descr="A close up of a person&#10;&#10;Description automatically generated">
            <a:extLst>
              <a:ext uri="{FF2B5EF4-FFF2-40B4-BE49-F238E27FC236}">
                <a16:creationId xmlns:a16="http://schemas.microsoft.com/office/drawing/2014/main" id="{90CBA6A4-2561-4587-82CC-002ED0F46CE4}"/>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75609" y="4973220"/>
            <a:ext cx="986379" cy="1380931"/>
          </a:xfrm>
          <a:prstGeom prst="rect">
            <a:avLst/>
          </a:prstGeom>
        </p:spPr>
      </p:pic>
      <p:pic>
        <p:nvPicPr>
          <p:cNvPr id="11" name="Picture 10" descr="A close up of a person&#10;&#10;Description automatically generated">
            <a:extLst>
              <a:ext uri="{FF2B5EF4-FFF2-40B4-BE49-F238E27FC236}">
                <a16:creationId xmlns:a16="http://schemas.microsoft.com/office/drawing/2014/main" id="{8AD2E342-349E-4D6E-9355-ED0BB45B024C}"/>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296897" y="5102679"/>
            <a:ext cx="986379" cy="1380931"/>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02F6B7BE-165C-498A-9213-42981FF0556A}"/>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460394" y="5193264"/>
            <a:ext cx="986379" cy="1380931"/>
          </a:xfrm>
          <a:prstGeom prst="rect">
            <a:avLst/>
          </a:prstGeom>
        </p:spPr>
      </p:pic>
      <p:pic>
        <p:nvPicPr>
          <p:cNvPr id="13" name="Picture 12" descr="A close up of a person&#10;&#10;Description automatically generated">
            <a:extLst>
              <a:ext uri="{FF2B5EF4-FFF2-40B4-BE49-F238E27FC236}">
                <a16:creationId xmlns:a16="http://schemas.microsoft.com/office/drawing/2014/main" id="{444ABBC8-E209-4A73-8BB3-0110370EDC3F}"/>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69649" y="5318452"/>
            <a:ext cx="986379" cy="1380931"/>
          </a:xfrm>
          <a:prstGeom prst="rect">
            <a:avLst/>
          </a:prstGeom>
        </p:spPr>
      </p:pic>
      <p:pic>
        <p:nvPicPr>
          <p:cNvPr id="19" name="Picture 18">
            <a:extLst>
              <a:ext uri="{FF2B5EF4-FFF2-40B4-BE49-F238E27FC236}">
                <a16:creationId xmlns:a16="http://schemas.microsoft.com/office/drawing/2014/main" id="{750E4BCB-66D7-4123-87D4-F07367EB2AF3}"/>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Tree>
    <p:extLst>
      <p:ext uri="{BB962C8B-B14F-4D97-AF65-F5344CB8AC3E}">
        <p14:creationId xmlns:p14="http://schemas.microsoft.com/office/powerpoint/2010/main" val="1752012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0BE872-05A1-4FEB-910D-A8F2F06A0419}"/>
              </a:ext>
            </a:extLst>
          </p:cNvPr>
          <p:cNvSpPr/>
          <p:nvPr/>
        </p:nvSpPr>
        <p:spPr>
          <a:xfrm>
            <a:off x="905069" y="1045029"/>
            <a:ext cx="8238931" cy="3581789"/>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Ezekiel 47:1‭-‬12 NLT </a:t>
            </a:r>
            <a:r>
              <a:rPr lang="en-ZA" sz="2800" dirty="0" err="1"/>
              <a:t>ctd</a:t>
            </a:r>
            <a:r>
              <a:rPr lang="en-ZA" sz="2800" dirty="0"/>
              <a:t>: </a:t>
            </a:r>
            <a:endParaRPr lang="en-ZA" sz="2200" i="1" dirty="0"/>
          </a:p>
          <a:p>
            <a:r>
              <a:rPr lang="en-ZA" sz="2200" i="1" dirty="0"/>
              <a:t>He asked me, “Have you been watching, son of man?” Then he led me back along the riverbank. When I returned, I was surprised by the sight of many </a:t>
            </a:r>
            <a:r>
              <a:rPr lang="en-ZA" sz="2200" i="1" u="sng" dirty="0"/>
              <a:t>trees growing </a:t>
            </a:r>
            <a:r>
              <a:rPr lang="en-ZA" sz="2200" i="1" dirty="0"/>
              <a:t>on both sides of the river. Then he said to me, “This river flows east through the desert into the valley of the Dead Sea. The waters of this stream will make the salty waters of the Dead Sea fresh and pure. There will be swarms of </a:t>
            </a:r>
            <a:r>
              <a:rPr lang="en-ZA" sz="2200" i="1" u="sng" dirty="0"/>
              <a:t>living things </a:t>
            </a:r>
            <a:r>
              <a:rPr lang="en-ZA" sz="2200" i="1" dirty="0"/>
              <a:t>wherever the water of this river flows. Fish will abound in the Dead Sea, for its waters will become fresh. Life will flourish wherever this water flows. Fishermen will stand along the shores of the Dead Sea. </a:t>
            </a:r>
          </a:p>
        </p:txBody>
      </p:sp>
      <p:sp>
        <p:nvSpPr>
          <p:cNvPr id="8" name="Rectangle 7">
            <a:extLst>
              <a:ext uri="{FF2B5EF4-FFF2-40B4-BE49-F238E27FC236}">
                <a16:creationId xmlns:a16="http://schemas.microsoft.com/office/drawing/2014/main" id="{7E4CC0E7-B39E-4968-8585-89D27EB93716}"/>
              </a:ext>
            </a:extLst>
          </p:cNvPr>
          <p:cNvSpPr/>
          <p:nvPr/>
        </p:nvSpPr>
        <p:spPr>
          <a:xfrm>
            <a:off x="905069" y="380943"/>
            <a:ext cx="5361019"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A vision of the “Living Waters”</a:t>
            </a:r>
          </a:p>
        </p:txBody>
      </p:sp>
      <p:sp>
        <p:nvSpPr>
          <p:cNvPr id="6" name="Freeform: Shape 5">
            <a:extLst>
              <a:ext uri="{FF2B5EF4-FFF2-40B4-BE49-F238E27FC236}">
                <a16:creationId xmlns:a16="http://schemas.microsoft.com/office/drawing/2014/main" id="{669A50EE-63CA-4ECD-B3F2-4ED26710334D}"/>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E44FA48-A508-4FE0-B1CD-7213E964E87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4" name="Picture 13" descr="A close up of a logo&#10;&#10;Description automatically generated">
            <a:extLst>
              <a:ext uri="{FF2B5EF4-FFF2-40B4-BE49-F238E27FC236}">
                <a16:creationId xmlns:a16="http://schemas.microsoft.com/office/drawing/2014/main" id="{335E2A12-5FC6-4855-BFDB-5ED89CF44FE5}"/>
              </a:ext>
            </a:extLst>
          </p:cNvPr>
          <p:cNvPicPr>
            <a:picLocks noChangeAspect="1"/>
          </p:cNvPicPr>
          <p:nvPr/>
        </p:nvPicPr>
        <p:blipFill>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10523" y="4973220"/>
            <a:ext cx="1157706" cy="1149989"/>
          </a:xfrm>
          <a:prstGeom prst="rect">
            <a:avLst/>
          </a:prstGeom>
        </p:spPr>
      </p:pic>
      <p:pic>
        <p:nvPicPr>
          <p:cNvPr id="15" name="Picture 14" descr="A close up of a logo&#10;&#10;Description automatically generated">
            <a:extLst>
              <a:ext uri="{FF2B5EF4-FFF2-40B4-BE49-F238E27FC236}">
                <a16:creationId xmlns:a16="http://schemas.microsoft.com/office/drawing/2014/main" id="{51624DC6-0559-42B3-8506-F004209E6976}"/>
              </a:ext>
            </a:extLst>
          </p:cNvPr>
          <p:cNvPicPr>
            <a:picLocks noChangeAspect="1"/>
          </p:cNvPicPr>
          <p:nvPr/>
        </p:nvPicPr>
        <p:blipFill>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834925" y="5177330"/>
            <a:ext cx="940884" cy="934612"/>
          </a:xfrm>
          <a:prstGeom prst="rect">
            <a:avLst/>
          </a:prstGeom>
        </p:spPr>
      </p:pic>
      <p:pic>
        <p:nvPicPr>
          <p:cNvPr id="16" name="Picture 15" descr="A close up of a logo&#10;&#10;Description automatically generated">
            <a:extLst>
              <a:ext uri="{FF2B5EF4-FFF2-40B4-BE49-F238E27FC236}">
                <a16:creationId xmlns:a16="http://schemas.microsoft.com/office/drawing/2014/main" id="{1A85BE68-8105-4EEC-A388-FF92C551ADF5}"/>
              </a:ext>
            </a:extLst>
          </p:cNvPr>
          <p:cNvPicPr>
            <a:picLocks noChangeAspect="1"/>
          </p:cNvPicPr>
          <p:nvPr/>
        </p:nvPicPr>
        <p:blipFill>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12062" y="4786608"/>
            <a:ext cx="1334228" cy="1325334"/>
          </a:xfrm>
          <a:prstGeom prst="rect">
            <a:avLst/>
          </a:prstGeom>
        </p:spPr>
      </p:pic>
      <p:pic>
        <p:nvPicPr>
          <p:cNvPr id="17" name="Picture 16" descr="A close up of a logo&#10;&#10;Description automatically generated">
            <a:extLst>
              <a:ext uri="{FF2B5EF4-FFF2-40B4-BE49-F238E27FC236}">
                <a16:creationId xmlns:a16="http://schemas.microsoft.com/office/drawing/2014/main" id="{8961A841-BE3F-46F7-90EE-878257698A9E}"/>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26267" y="5438195"/>
            <a:ext cx="714661" cy="709897"/>
          </a:xfrm>
          <a:prstGeom prst="rect">
            <a:avLst/>
          </a:prstGeom>
        </p:spPr>
      </p:pic>
      <p:pic>
        <p:nvPicPr>
          <p:cNvPr id="19" name="Picture 18">
            <a:extLst>
              <a:ext uri="{FF2B5EF4-FFF2-40B4-BE49-F238E27FC236}">
                <a16:creationId xmlns:a16="http://schemas.microsoft.com/office/drawing/2014/main" id="{148F6EEB-119D-4228-87E1-2556FF2573B1}"/>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pic>
        <p:nvPicPr>
          <p:cNvPr id="20" name="Picture 19">
            <a:extLst>
              <a:ext uri="{FF2B5EF4-FFF2-40B4-BE49-F238E27FC236}">
                <a16:creationId xmlns:a16="http://schemas.microsoft.com/office/drawing/2014/main" id="{C522FB35-3F4C-47B0-9E59-8B7FD144EB89}"/>
              </a:ext>
            </a:extLst>
          </p:cNvPr>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7568007" y="6031273"/>
            <a:ext cx="1351656" cy="696103"/>
          </a:xfrm>
          <a:prstGeom prst="rect">
            <a:avLst/>
          </a:prstGeom>
        </p:spPr>
      </p:pic>
    </p:spTree>
    <p:extLst>
      <p:ext uri="{BB962C8B-B14F-4D97-AF65-F5344CB8AC3E}">
        <p14:creationId xmlns:p14="http://schemas.microsoft.com/office/powerpoint/2010/main" val="2501987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0BE872-05A1-4FEB-910D-A8F2F06A0419}"/>
              </a:ext>
            </a:extLst>
          </p:cNvPr>
          <p:cNvSpPr/>
          <p:nvPr/>
        </p:nvSpPr>
        <p:spPr>
          <a:xfrm>
            <a:off x="905069" y="1045030"/>
            <a:ext cx="8238931" cy="3536106"/>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Ezekiel 47:1‭-‬12 NLT </a:t>
            </a:r>
            <a:r>
              <a:rPr lang="en-ZA" sz="2800" dirty="0" err="1"/>
              <a:t>ctd</a:t>
            </a:r>
            <a:r>
              <a:rPr lang="en-ZA" sz="2800" dirty="0"/>
              <a:t>: </a:t>
            </a:r>
            <a:endParaRPr lang="en-ZA" sz="2200" i="1" dirty="0"/>
          </a:p>
          <a:p>
            <a:r>
              <a:rPr lang="en-ZA" sz="2200" i="1" dirty="0"/>
              <a:t>All the way from </a:t>
            </a:r>
            <a:r>
              <a:rPr lang="en-ZA" sz="2200" i="1" dirty="0" err="1"/>
              <a:t>En-gedi</a:t>
            </a:r>
            <a:r>
              <a:rPr lang="en-ZA" sz="2200" i="1" dirty="0"/>
              <a:t> to </a:t>
            </a:r>
            <a:r>
              <a:rPr lang="en-ZA" sz="2200" i="1" dirty="0" err="1"/>
              <a:t>En-eglaim</a:t>
            </a:r>
            <a:r>
              <a:rPr lang="en-ZA" sz="2200" i="1" dirty="0"/>
              <a:t>, the shores will be covered with nets drying in the sun. Fish of every kind will fill the Dead Sea, just as they fill the Mediterranean.  But the marshes and swamps will not be purified; they will still be salty. </a:t>
            </a:r>
            <a:r>
              <a:rPr lang="en-ZA" sz="2200" i="1" u="sng" dirty="0"/>
              <a:t>Fruit trees </a:t>
            </a:r>
            <a:r>
              <a:rPr lang="en-ZA" sz="2200" i="1" dirty="0"/>
              <a:t>of all kinds will grow along both sides of the river. The leaves of these trees will never turn brown and fall, and there will always be fruit on their branches. There will be a new crop every month, for they are watered by the river flowing from the Temple. The fruit will be for food and the leaves for healing.”</a:t>
            </a:r>
          </a:p>
        </p:txBody>
      </p:sp>
      <p:sp>
        <p:nvSpPr>
          <p:cNvPr id="8" name="Rectangle 7">
            <a:extLst>
              <a:ext uri="{FF2B5EF4-FFF2-40B4-BE49-F238E27FC236}">
                <a16:creationId xmlns:a16="http://schemas.microsoft.com/office/drawing/2014/main" id="{7E4CC0E7-B39E-4968-8585-89D27EB93716}"/>
              </a:ext>
            </a:extLst>
          </p:cNvPr>
          <p:cNvSpPr/>
          <p:nvPr/>
        </p:nvSpPr>
        <p:spPr>
          <a:xfrm>
            <a:off x="905069" y="380943"/>
            <a:ext cx="5361019"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A vision of the “Living Waters”</a:t>
            </a:r>
          </a:p>
        </p:txBody>
      </p:sp>
      <p:sp>
        <p:nvSpPr>
          <p:cNvPr id="9" name="Freeform: Shape 8">
            <a:extLst>
              <a:ext uri="{FF2B5EF4-FFF2-40B4-BE49-F238E27FC236}">
                <a16:creationId xmlns:a16="http://schemas.microsoft.com/office/drawing/2014/main" id="{290C9C76-00B1-4771-965D-993153930D3F}"/>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9DA9824-8DE6-46AE-B740-77E93106A38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5" name="Picture 14" descr="A close up of a logo&#10;&#10;Description automatically generated">
            <a:extLst>
              <a:ext uri="{FF2B5EF4-FFF2-40B4-BE49-F238E27FC236}">
                <a16:creationId xmlns:a16="http://schemas.microsoft.com/office/drawing/2014/main" id="{F260147F-A813-4CFE-8AA1-BC9CBCFBD766}"/>
              </a:ext>
            </a:extLst>
          </p:cNvPr>
          <p:cNvPicPr>
            <a:picLocks noChangeAspect="1"/>
          </p:cNvPicPr>
          <p:nvPr/>
        </p:nvPicPr>
        <p:blipFill>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10523" y="4973220"/>
            <a:ext cx="1157706" cy="1149989"/>
          </a:xfrm>
          <a:prstGeom prst="rect">
            <a:avLst/>
          </a:prstGeom>
        </p:spPr>
      </p:pic>
      <p:pic>
        <p:nvPicPr>
          <p:cNvPr id="16" name="Picture 15" descr="A close up of a logo&#10;&#10;Description automatically generated">
            <a:extLst>
              <a:ext uri="{FF2B5EF4-FFF2-40B4-BE49-F238E27FC236}">
                <a16:creationId xmlns:a16="http://schemas.microsoft.com/office/drawing/2014/main" id="{22327EB0-5A88-4B53-8E8B-3485D620C979}"/>
              </a:ext>
            </a:extLst>
          </p:cNvPr>
          <p:cNvPicPr>
            <a:picLocks noChangeAspect="1"/>
          </p:cNvPicPr>
          <p:nvPr/>
        </p:nvPicPr>
        <p:blipFill>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834925" y="5177330"/>
            <a:ext cx="940884" cy="934612"/>
          </a:xfrm>
          <a:prstGeom prst="rect">
            <a:avLst/>
          </a:prstGeom>
        </p:spPr>
      </p:pic>
      <p:pic>
        <p:nvPicPr>
          <p:cNvPr id="17" name="Picture 16" descr="A close up of a logo&#10;&#10;Description automatically generated">
            <a:extLst>
              <a:ext uri="{FF2B5EF4-FFF2-40B4-BE49-F238E27FC236}">
                <a16:creationId xmlns:a16="http://schemas.microsoft.com/office/drawing/2014/main" id="{6B34869B-3BDD-4397-BBB6-95D24F371C8A}"/>
              </a:ext>
            </a:extLst>
          </p:cNvPr>
          <p:cNvPicPr>
            <a:picLocks noChangeAspect="1"/>
          </p:cNvPicPr>
          <p:nvPr/>
        </p:nvPicPr>
        <p:blipFill>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12062" y="4786608"/>
            <a:ext cx="1334228" cy="1325334"/>
          </a:xfrm>
          <a:prstGeom prst="rect">
            <a:avLst/>
          </a:prstGeom>
        </p:spPr>
      </p:pic>
      <p:pic>
        <p:nvPicPr>
          <p:cNvPr id="18" name="Picture 17" descr="A close up of a logo&#10;&#10;Description automatically generated">
            <a:extLst>
              <a:ext uri="{FF2B5EF4-FFF2-40B4-BE49-F238E27FC236}">
                <a16:creationId xmlns:a16="http://schemas.microsoft.com/office/drawing/2014/main" id="{4B8ED490-4ABD-4837-A7DE-9FF088F3E288}"/>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26267" y="5438195"/>
            <a:ext cx="714661" cy="709897"/>
          </a:xfrm>
          <a:prstGeom prst="rect">
            <a:avLst/>
          </a:prstGeom>
        </p:spPr>
      </p:pic>
      <p:pic>
        <p:nvPicPr>
          <p:cNvPr id="20" name="Picture 19">
            <a:extLst>
              <a:ext uri="{FF2B5EF4-FFF2-40B4-BE49-F238E27FC236}">
                <a16:creationId xmlns:a16="http://schemas.microsoft.com/office/drawing/2014/main" id="{FE36185E-3E52-4D72-A16A-8532E84BA3B7}"/>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pic>
        <p:nvPicPr>
          <p:cNvPr id="21" name="Picture 20">
            <a:extLst>
              <a:ext uri="{FF2B5EF4-FFF2-40B4-BE49-F238E27FC236}">
                <a16:creationId xmlns:a16="http://schemas.microsoft.com/office/drawing/2014/main" id="{35810D33-9EDE-409C-90C8-9D256EBFDB5B}"/>
              </a:ext>
            </a:extLst>
          </p:cNvPr>
          <p:cNvPicPr>
            <a:picLocks noChangeAspect="1"/>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7568007" y="6031273"/>
            <a:ext cx="1351656" cy="696103"/>
          </a:xfrm>
          <a:prstGeom prst="rect">
            <a:avLst/>
          </a:prstGeom>
        </p:spPr>
      </p:pic>
    </p:spTree>
    <p:extLst>
      <p:ext uri="{BB962C8B-B14F-4D97-AF65-F5344CB8AC3E}">
        <p14:creationId xmlns:p14="http://schemas.microsoft.com/office/powerpoint/2010/main" val="1921445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733E173-055C-470A-B590-5E864D9A5802}"/>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DE664C7E-52FE-4AA3-A3BA-3EBA5177B594}"/>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75609" y="4973220"/>
            <a:ext cx="986379" cy="1380931"/>
          </a:xfrm>
          <a:prstGeom prst="rect">
            <a:avLst/>
          </a:prstGeom>
        </p:spPr>
      </p:pic>
      <p:pic>
        <p:nvPicPr>
          <p:cNvPr id="13" name="Picture 12" descr="A close up of a person&#10;&#10;Description automatically generated">
            <a:extLst>
              <a:ext uri="{FF2B5EF4-FFF2-40B4-BE49-F238E27FC236}">
                <a16:creationId xmlns:a16="http://schemas.microsoft.com/office/drawing/2014/main" id="{6DA90109-03F4-4EAC-AB3B-7CB7DE820873}"/>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296897" y="5102679"/>
            <a:ext cx="986379" cy="1380931"/>
          </a:xfrm>
          <a:prstGeom prst="rect">
            <a:avLst/>
          </a:prstGeom>
        </p:spPr>
      </p:pic>
      <p:pic>
        <p:nvPicPr>
          <p:cNvPr id="14" name="Picture 13" descr="A close up of a person&#10;&#10;Description automatically generated">
            <a:extLst>
              <a:ext uri="{FF2B5EF4-FFF2-40B4-BE49-F238E27FC236}">
                <a16:creationId xmlns:a16="http://schemas.microsoft.com/office/drawing/2014/main" id="{02FA7C51-26F4-44A8-9AA5-2A2BCD9BDD0D}"/>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460394" y="5193264"/>
            <a:ext cx="986379" cy="1380931"/>
          </a:xfrm>
          <a:prstGeom prst="rect">
            <a:avLst/>
          </a:prstGeom>
        </p:spPr>
      </p:pic>
      <p:pic>
        <p:nvPicPr>
          <p:cNvPr id="15" name="Picture 14" descr="A close up of a person&#10;&#10;Description automatically generated">
            <a:extLst>
              <a:ext uri="{FF2B5EF4-FFF2-40B4-BE49-F238E27FC236}">
                <a16:creationId xmlns:a16="http://schemas.microsoft.com/office/drawing/2014/main" id="{AD213C28-AF9C-4C6D-B77E-5BC4345E9ECE}"/>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69649" y="5318452"/>
            <a:ext cx="986379" cy="1380931"/>
          </a:xfrm>
          <a:prstGeom prst="rect">
            <a:avLst/>
          </a:prstGeom>
        </p:spPr>
      </p:pic>
      <p:pic>
        <p:nvPicPr>
          <p:cNvPr id="19" name="Picture 18" descr="A close up of a logo&#10;&#10;Description automatically generated">
            <a:extLst>
              <a:ext uri="{FF2B5EF4-FFF2-40B4-BE49-F238E27FC236}">
                <a16:creationId xmlns:a16="http://schemas.microsoft.com/office/drawing/2014/main" id="{873ECB8A-27D8-4502-8A13-D3A67D448EF0}"/>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10523" y="4973220"/>
            <a:ext cx="1157706" cy="1149989"/>
          </a:xfrm>
          <a:prstGeom prst="rect">
            <a:avLst/>
          </a:prstGeom>
        </p:spPr>
      </p:pic>
      <p:pic>
        <p:nvPicPr>
          <p:cNvPr id="20" name="Picture 19" descr="A close up of a logo&#10;&#10;Description automatically generated">
            <a:extLst>
              <a:ext uri="{FF2B5EF4-FFF2-40B4-BE49-F238E27FC236}">
                <a16:creationId xmlns:a16="http://schemas.microsoft.com/office/drawing/2014/main" id="{12A00388-0EF3-4BC3-97BF-2F862617B155}"/>
              </a:ext>
            </a:extLst>
          </p:cNvPr>
          <p:cNvPicPr>
            <a:picLocks noChangeAspect="1"/>
          </p:cNvPicPr>
          <p:nvPr/>
        </p:nvPicPr>
        <p:blipFill>
          <a:blip r:embed="rId6"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834925" y="5177330"/>
            <a:ext cx="940884" cy="934612"/>
          </a:xfrm>
          <a:prstGeom prst="rect">
            <a:avLst/>
          </a:prstGeom>
        </p:spPr>
      </p:pic>
      <p:pic>
        <p:nvPicPr>
          <p:cNvPr id="21" name="Picture 20" descr="A close up of a logo&#10;&#10;Description automatically generated">
            <a:extLst>
              <a:ext uri="{FF2B5EF4-FFF2-40B4-BE49-F238E27FC236}">
                <a16:creationId xmlns:a16="http://schemas.microsoft.com/office/drawing/2014/main" id="{50DCF395-FCC0-4E8C-BC60-5F24FC6D993C}"/>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12062" y="4786608"/>
            <a:ext cx="1334228" cy="1325334"/>
          </a:xfrm>
          <a:prstGeom prst="rect">
            <a:avLst/>
          </a:prstGeom>
        </p:spPr>
      </p:pic>
      <p:pic>
        <p:nvPicPr>
          <p:cNvPr id="22" name="Picture 21" descr="A close up of a logo&#10;&#10;Description automatically generated">
            <a:extLst>
              <a:ext uri="{FF2B5EF4-FFF2-40B4-BE49-F238E27FC236}">
                <a16:creationId xmlns:a16="http://schemas.microsoft.com/office/drawing/2014/main" id="{23F0BAB7-5184-484E-BAF3-18382FE306A1}"/>
              </a:ext>
            </a:extLst>
          </p:cNvPr>
          <p:cNvPicPr>
            <a:picLocks noChangeAspect="1"/>
          </p:cNvPicPr>
          <p:nvPr/>
        </p:nvPicPr>
        <p:blipFill>
          <a:blip r:embed="rId7"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26267" y="5438195"/>
            <a:ext cx="714661" cy="709897"/>
          </a:xfrm>
          <a:prstGeom prst="rect">
            <a:avLst/>
          </a:prstGeom>
        </p:spPr>
      </p:pic>
      <p:pic>
        <p:nvPicPr>
          <p:cNvPr id="24" name="Picture 23">
            <a:extLst>
              <a:ext uri="{FF2B5EF4-FFF2-40B4-BE49-F238E27FC236}">
                <a16:creationId xmlns:a16="http://schemas.microsoft.com/office/drawing/2014/main" id="{212350B3-7EC1-4DF7-B5C8-95D5C3140B65}"/>
              </a:ext>
            </a:extLst>
          </p:cNvPr>
          <p:cNvPicPr>
            <a:picLocks noChangeAspect="1"/>
          </p:cNvPicPr>
          <p:nvPr/>
        </p:nvPicPr>
        <p:blipFill>
          <a:blip r:embed="rId8"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7568007" y="6031273"/>
            <a:ext cx="1351656" cy="696103"/>
          </a:xfrm>
          <a:prstGeom prst="rect">
            <a:avLst/>
          </a:prstGeom>
        </p:spPr>
      </p:pic>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pic>
        <p:nvPicPr>
          <p:cNvPr id="23" name="Picture 22" descr="A close up of smoke&#10;&#10;Description automatically generated">
            <a:extLst>
              <a:ext uri="{FF2B5EF4-FFF2-40B4-BE49-F238E27FC236}">
                <a16:creationId xmlns:a16="http://schemas.microsoft.com/office/drawing/2014/main" id="{81E7192A-B656-4A1B-B2F1-401B5D45BC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34597" y="145183"/>
            <a:ext cx="5406495" cy="5210493"/>
          </a:xfrm>
          <a:prstGeom prst="rect">
            <a:avLst/>
          </a:prstGeom>
          <a:effectLst>
            <a:softEdge rad="635000"/>
          </a:effectLst>
        </p:spPr>
      </p:pic>
    </p:spTree>
    <p:extLst>
      <p:ext uri="{BB962C8B-B14F-4D97-AF65-F5344CB8AC3E}">
        <p14:creationId xmlns:p14="http://schemas.microsoft.com/office/powerpoint/2010/main" val="1505033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
        <p:nvSpPr>
          <p:cNvPr id="31" name="Rectangle 30">
            <a:extLst>
              <a:ext uri="{FF2B5EF4-FFF2-40B4-BE49-F238E27FC236}">
                <a16:creationId xmlns:a16="http://schemas.microsoft.com/office/drawing/2014/main" id="{8548E30C-9F67-4B57-80FD-80388511C7CB}"/>
              </a:ext>
            </a:extLst>
          </p:cNvPr>
          <p:cNvSpPr/>
          <p:nvPr/>
        </p:nvSpPr>
        <p:spPr>
          <a:xfrm>
            <a:off x="271663" y="302748"/>
            <a:ext cx="2112886"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The temple</a:t>
            </a:r>
          </a:p>
        </p:txBody>
      </p:sp>
      <p:sp>
        <p:nvSpPr>
          <p:cNvPr id="32" name="Rectangle 31">
            <a:extLst>
              <a:ext uri="{FF2B5EF4-FFF2-40B4-BE49-F238E27FC236}">
                <a16:creationId xmlns:a16="http://schemas.microsoft.com/office/drawing/2014/main" id="{E52E7FBE-921A-4A5D-80B9-22DE91B2554E}"/>
              </a:ext>
            </a:extLst>
          </p:cNvPr>
          <p:cNvSpPr/>
          <p:nvPr/>
        </p:nvSpPr>
        <p:spPr>
          <a:xfrm>
            <a:off x="24349" y="1038836"/>
            <a:ext cx="9144000" cy="1348764"/>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800" dirty="0"/>
              <a:t>1 Corinthians 3:16 NLT:</a:t>
            </a:r>
          </a:p>
          <a:p>
            <a:r>
              <a:rPr lang="en-ZA" sz="2400" i="1" dirty="0"/>
              <a:t>“Don’t you realize that all of </a:t>
            </a:r>
            <a:r>
              <a:rPr lang="en-ZA" sz="2400" i="1" u="sng" dirty="0"/>
              <a:t>you together are the temple </a:t>
            </a:r>
            <a:r>
              <a:rPr lang="en-ZA" sz="2400" i="1" dirty="0"/>
              <a:t>of God and that the Spirit of God lives in you?”</a:t>
            </a:r>
          </a:p>
        </p:txBody>
      </p:sp>
      <p:sp>
        <p:nvSpPr>
          <p:cNvPr id="33" name="Rectangle 32">
            <a:extLst>
              <a:ext uri="{FF2B5EF4-FFF2-40B4-BE49-F238E27FC236}">
                <a16:creationId xmlns:a16="http://schemas.microsoft.com/office/drawing/2014/main" id="{850BD255-3E14-466E-B8FB-647B145DC68E}"/>
              </a:ext>
            </a:extLst>
          </p:cNvPr>
          <p:cNvSpPr/>
          <p:nvPr/>
        </p:nvSpPr>
        <p:spPr>
          <a:xfrm>
            <a:off x="24349" y="2587197"/>
            <a:ext cx="9144000" cy="1940306"/>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1 Corinthians 6:19‭-‬20 NLT:</a:t>
            </a:r>
          </a:p>
          <a:p>
            <a:r>
              <a:rPr lang="en-ZA" sz="2400" i="1" dirty="0"/>
              <a:t>“Don’t you realize that </a:t>
            </a:r>
            <a:r>
              <a:rPr lang="en-ZA" sz="2400" i="1" u="sng" dirty="0"/>
              <a:t>your body is the temple of the Holy Spirit</a:t>
            </a:r>
            <a:r>
              <a:rPr lang="en-ZA" sz="2400" i="1" dirty="0"/>
              <a:t>, who lives in you and was given to you by God? You do not belong to yourself, for God bought you with a high price. So you must </a:t>
            </a:r>
            <a:r>
              <a:rPr lang="en-ZA" sz="2400" i="1" dirty="0" err="1"/>
              <a:t>honor</a:t>
            </a:r>
            <a:r>
              <a:rPr lang="en-ZA" sz="2400" i="1" dirty="0"/>
              <a:t> God with your body.”</a:t>
            </a:r>
          </a:p>
        </p:txBody>
      </p:sp>
    </p:spTree>
    <p:extLst>
      <p:ext uri="{BB962C8B-B14F-4D97-AF65-F5344CB8AC3E}">
        <p14:creationId xmlns:p14="http://schemas.microsoft.com/office/powerpoint/2010/main" val="802479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
        <p:nvSpPr>
          <p:cNvPr id="31" name="Rectangle 30">
            <a:extLst>
              <a:ext uri="{FF2B5EF4-FFF2-40B4-BE49-F238E27FC236}">
                <a16:creationId xmlns:a16="http://schemas.microsoft.com/office/drawing/2014/main" id="{8548E30C-9F67-4B57-80FD-80388511C7CB}"/>
              </a:ext>
            </a:extLst>
          </p:cNvPr>
          <p:cNvSpPr/>
          <p:nvPr/>
        </p:nvSpPr>
        <p:spPr>
          <a:xfrm>
            <a:off x="271663" y="302748"/>
            <a:ext cx="1782283"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The River</a:t>
            </a:r>
          </a:p>
        </p:txBody>
      </p:sp>
      <p:sp>
        <p:nvSpPr>
          <p:cNvPr id="7" name="Rectangle 6">
            <a:extLst>
              <a:ext uri="{FF2B5EF4-FFF2-40B4-BE49-F238E27FC236}">
                <a16:creationId xmlns:a16="http://schemas.microsoft.com/office/drawing/2014/main" id="{F4D1265E-C2BB-4D82-A93F-E8BAFA75872C}"/>
              </a:ext>
            </a:extLst>
          </p:cNvPr>
          <p:cNvSpPr/>
          <p:nvPr/>
        </p:nvSpPr>
        <p:spPr>
          <a:xfrm>
            <a:off x="24349" y="1128084"/>
            <a:ext cx="9144000" cy="3097165"/>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John 7:37‭-‬39 NLT:</a:t>
            </a:r>
          </a:p>
          <a:p>
            <a:r>
              <a:rPr lang="en-ZA" sz="2400" i="1" dirty="0"/>
              <a:t>On the last day, the climax of the festival, Jesus stood and shouted to the crowds, “Anyone who is thirsty may come to me!  </a:t>
            </a:r>
            <a:r>
              <a:rPr lang="en-ZA" sz="2400" i="1" u="sng" dirty="0"/>
              <a:t>Anyone who believes </a:t>
            </a:r>
            <a:r>
              <a:rPr lang="en-ZA" sz="2400" i="1" dirty="0"/>
              <a:t>in me may come and drink! For the Scriptures declare, ‘</a:t>
            </a:r>
            <a:r>
              <a:rPr lang="en-ZA" sz="2400" i="1" u="sng" dirty="0"/>
              <a:t>Rivers of living water</a:t>
            </a:r>
            <a:r>
              <a:rPr lang="en-ZA" sz="2400" i="1" dirty="0"/>
              <a:t> will flow from his heart.’”  (When he said “living water,” he was speaking of </a:t>
            </a:r>
            <a:r>
              <a:rPr lang="en-ZA" sz="2400" i="1" dirty="0">
                <a:solidFill>
                  <a:srgbClr val="FFFF00"/>
                </a:solidFill>
              </a:rPr>
              <a:t>the Spirit</a:t>
            </a:r>
            <a:r>
              <a:rPr lang="en-ZA" sz="2400" i="1" dirty="0"/>
              <a:t>, who would be given to everyone believing in him. But the Spirit had not yet been given, because Jesus had not yet entered into his glory.)</a:t>
            </a:r>
          </a:p>
        </p:txBody>
      </p:sp>
    </p:spTree>
    <p:extLst>
      <p:ext uri="{BB962C8B-B14F-4D97-AF65-F5344CB8AC3E}">
        <p14:creationId xmlns:p14="http://schemas.microsoft.com/office/powerpoint/2010/main" val="3019908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733E173-055C-470A-B590-5E864D9A5802}"/>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
        <p:nvSpPr>
          <p:cNvPr id="16" name="Rectangle 15">
            <a:extLst>
              <a:ext uri="{FF2B5EF4-FFF2-40B4-BE49-F238E27FC236}">
                <a16:creationId xmlns:a16="http://schemas.microsoft.com/office/drawing/2014/main" id="{033170B2-5E4D-41B5-A2D3-DA1CA15C32A9}"/>
              </a:ext>
            </a:extLst>
          </p:cNvPr>
          <p:cNvSpPr/>
          <p:nvPr/>
        </p:nvSpPr>
        <p:spPr>
          <a:xfrm>
            <a:off x="271663" y="302748"/>
            <a:ext cx="1697068"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The altar</a:t>
            </a:r>
          </a:p>
        </p:txBody>
      </p:sp>
      <p:sp>
        <p:nvSpPr>
          <p:cNvPr id="17" name="Rectangle 16">
            <a:extLst>
              <a:ext uri="{FF2B5EF4-FFF2-40B4-BE49-F238E27FC236}">
                <a16:creationId xmlns:a16="http://schemas.microsoft.com/office/drawing/2014/main" id="{A3A38394-D8E1-4BB0-BA87-1869381760B8}"/>
              </a:ext>
            </a:extLst>
          </p:cNvPr>
          <p:cNvSpPr/>
          <p:nvPr/>
        </p:nvSpPr>
        <p:spPr>
          <a:xfrm>
            <a:off x="24349" y="1174981"/>
            <a:ext cx="9144000" cy="3221332"/>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6:1‭-‬4 NLT:</a:t>
            </a:r>
          </a:p>
          <a:p>
            <a:r>
              <a:rPr lang="en-ZA" sz="2400" i="1" dirty="0"/>
              <a:t>Well then, should we keep on sinning so that God can show us more and more of his wonderful grace? Of course not! Since we have died to sin, how can we continue to live in it? Or have you forgotten that when we were joined with Christ Jesus in </a:t>
            </a:r>
            <a:r>
              <a:rPr lang="en-ZA" sz="2400" i="1" u="sng" dirty="0"/>
              <a:t>baptism</a:t>
            </a:r>
            <a:r>
              <a:rPr lang="en-ZA" sz="2400" i="1" dirty="0"/>
              <a:t>, we joined him in his death? For we died and were buried with Christ by baptism. And just as Christ was raised from the dead by the glorious power of the Father, now we also may live new lives.</a:t>
            </a:r>
          </a:p>
        </p:txBody>
      </p:sp>
    </p:spTree>
    <p:extLst>
      <p:ext uri="{BB962C8B-B14F-4D97-AF65-F5344CB8AC3E}">
        <p14:creationId xmlns:p14="http://schemas.microsoft.com/office/powerpoint/2010/main" val="1246920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733E173-055C-470A-B590-5E864D9A5802}"/>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DE664C7E-52FE-4AA3-A3BA-3EBA5177B594}"/>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75609" y="4973220"/>
            <a:ext cx="986379" cy="1380931"/>
          </a:xfrm>
          <a:prstGeom prst="rect">
            <a:avLst/>
          </a:prstGeom>
        </p:spPr>
      </p:pic>
      <p:pic>
        <p:nvPicPr>
          <p:cNvPr id="13" name="Picture 12" descr="A close up of a person&#10;&#10;Description automatically generated">
            <a:extLst>
              <a:ext uri="{FF2B5EF4-FFF2-40B4-BE49-F238E27FC236}">
                <a16:creationId xmlns:a16="http://schemas.microsoft.com/office/drawing/2014/main" id="{6DA90109-03F4-4EAC-AB3B-7CB7DE820873}"/>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296897" y="5102679"/>
            <a:ext cx="986379" cy="1380931"/>
          </a:xfrm>
          <a:prstGeom prst="rect">
            <a:avLst/>
          </a:prstGeom>
        </p:spPr>
      </p:pic>
      <p:pic>
        <p:nvPicPr>
          <p:cNvPr id="14" name="Picture 13" descr="A close up of a person&#10;&#10;Description automatically generated">
            <a:extLst>
              <a:ext uri="{FF2B5EF4-FFF2-40B4-BE49-F238E27FC236}">
                <a16:creationId xmlns:a16="http://schemas.microsoft.com/office/drawing/2014/main" id="{02FA7C51-26F4-44A8-9AA5-2A2BCD9BDD0D}"/>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460394" y="5193264"/>
            <a:ext cx="986379" cy="1380931"/>
          </a:xfrm>
          <a:prstGeom prst="rect">
            <a:avLst/>
          </a:prstGeom>
        </p:spPr>
      </p:pic>
      <p:pic>
        <p:nvPicPr>
          <p:cNvPr id="15" name="Picture 14" descr="A close up of a person&#10;&#10;Description automatically generated">
            <a:extLst>
              <a:ext uri="{FF2B5EF4-FFF2-40B4-BE49-F238E27FC236}">
                <a16:creationId xmlns:a16="http://schemas.microsoft.com/office/drawing/2014/main" id="{AD213C28-AF9C-4C6D-B77E-5BC4345E9ECE}"/>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69649" y="5318452"/>
            <a:ext cx="986379" cy="1380931"/>
          </a:xfrm>
          <a:prstGeom prst="rect">
            <a:avLst/>
          </a:prstGeom>
        </p:spPr>
      </p:pic>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
        <p:nvSpPr>
          <p:cNvPr id="16" name="Rectangle 15">
            <a:extLst>
              <a:ext uri="{FF2B5EF4-FFF2-40B4-BE49-F238E27FC236}">
                <a16:creationId xmlns:a16="http://schemas.microsoft.com/office/drawing/2014/main" id="{EDE827E2-406A-4916-A8D1-1DAE96A66759}"/>
              </a:ext>
            </a:extLst>
          </p:cNvPr>
          <p:cNvSpPr/>
          <p:nvPr/>
        </p:nvSpPr>
        <p:spPr>
          <a:xfrm>
            <a:off x="271663" y="302748"/>
            <a:ext cx="3218573"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Depth of the river</a:t>
            </a:r>
          </a:p>
        </p:txBody>
      </p:sp>
      <p:sp>
        <p:nvSpPr>
          <p:cNvPr id="17" name="Rectangle 16">
            <a:extLst>
              <a:ext uri="{FF2B5EF4-FFF2-40B4-BE49-F238E27FC236}">
                <a16:creationId xmlns:a16="http://schemas.microsoft.com/office/drawing/2014/main" id="{D5AF6479-DFE8-44FA-B596-C827A7500596}"/>
              </a:ext>
            </a:extLst>
          </p:cNvPr>
          <p:cNvSpPr/>
          <p:nvPr/>
        </p:nvSpPr>
        <p:spPr>
          <a:xfrm>
            <a:off x="0" y="1126705"/>
            <a:ext cx="9144000" cy="2765322"/>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Romans 12:1‭-‬2 NIV:</a:t>
            </a:r>
          </a:p>
          <a:p>
            <a:r>
              <a:rPr lang="en-ZA" sz="2400" i="1" dirty="0"/>
              <a:t>Therefore, I urge you, brothers and sisters, in view of God’s mercy, to </a:t>
            </a:r>
            <a:r>
              <a:rPr lang="en-ZA" sz="2400" i="1" u="sng" dirty="0"/>
              <a:t>offer your bodies </a:t>
            </a:r>
            <a:r>
              <a:rPr lang="en-ZA" sz="2400" i="1" dirty="0"/>
              <a:t>as a living sacrifice, holy and pleasing to God—this is your true and proper worship. Do not conform to the pattern of this world, but be transformed by the renewing of your mind. Then you will be able to test and approve what God’s will is—his good, pleasing and perfect will..</a:t>
            </a:r>
          </a:p>
        </p:txBody>
      </p:sp>
    </p:spTree>
    <p:extLst>
      <p:ext uri="{BB962C8B-B14F-4D97-AF65-F5344CB8AC3E}">
        <p14:creationId xmlns:p14="http://schemas.microsoft.com/office/powerpoint/2010/main" val="2960748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733E173-055C-470A-B590-5E864D9A5802}"/>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DE664C7E-52FE-4AA3-A3BA-3EBA5177B594}"/>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75609" y="4973220"/>
            <a:ext cx="986379" cy="1380931"/>
          </a:xfrm>
          <a:prstGeom prst="rect">
            <a:avLst/>
          </a:prstGeom>
        </p:spPr>
      </p:pic>
      <p:pic>
        <p:nvPicPr>
          <p:cNvPr id="13" name="Picture 12" descr="A close up of a person&#10;&#10;Description automatically generated">
            <a:extLst>
              <a:ext uri="{FF2B5EF4-FFF2-40B4-BE49-F238E27FC236}">
                <a16:creationId xmlns:a16="http://schemas.microsoft.com/office/drawing/2014/main" id="{6DA90109-03F4-4EAC-AB3B-7CB7DE820873}"/>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296897" y="5102679"/>
            <a:ext cx="986379" cy="1380931"/>
          </a:xfrm>
          <a:prstGeom prst="rect">
            <a:avLst/>
          </a:prstGeom>
        </p:spPr>
      </p:pic>
      <p:pic>
        <p:nvPicPr>
          <p:cNvPr id="14" name="Picture 13" descr="A close up of a person&#10;&#10;Description automatically generated">
            <a:extLst>
              <a:ext uri="{FF2B5EF4-FFF2-40B4-BE49-F238E27FC236}">
                <a16:creationId xmlns:a16="http://schemas.microsoft.com/office/drawing/2014/main" id="{02FA7C51-26F4-44A8-9AA5-2A2BCD9BDD0D}"/>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460394" y="5193264"/>
            <a:ext cx="986379" cy="1380931"/>
          </a:xfrm>
          <a:prstGeom prst="rect">
            <a:avLst/>
          </a:prstGeom>
        </p:spPr>
      </p:pic>
      <p:pic>
        <p:nvPicPr>
          <p:cNvPr id="15" name="Picture 14" descr="A close up of a person&#10;&#10;Description automatically generated">
            <a:extLst>
              <a:ext uri="{FF2B5EF4-FFF2-40B4-BE49-F238E27FC236}">
                <a16:creationId xmlns:a16="http://schemas.microsoft.com/office/drawing/2014/main" id="{AD213C28-AF9C-4C6D-B77E-5BC4345E9ECE}"/>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69649" y="5318452"/>
            <a:ext cx="986379" cy="1380931"/>
          </a:xfrm>
          <a:prstGeom prst="rect">
            <a:avLst/>
          </a:prstGeom>
        </p:spPr>
      </p:pic>
      <p:pic>
        <p:nvPicPr>
          <p:cNvPr id="19" name="Picture 18" descr="A close up of a logo&#10;&#10;Description automatically generated">
            <a:extLst>
              <a:ext uri="{FF2B5EF4-FFF2-40B4-BE49-F238E27FC236}">
                <a16:creationId xmlns:a16="http://schemas.microsoft.com/office/drawing/2014/main" id="{873ECB8A-27D8-4502-8A13-D3A67D448EF0}"/>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10523" y="4973220"/>
            <a:ext cx="1157706" cy="1149989"/>
          </a:xfrm>
          <a:prstGeom prst="rect">
            <a:avLst/>
          </a:prstGeom>
        </p:spPr>
      </p:pic>
      <p:pic>
        <p:nvPicPr>
          <p:cNvPr id="20" name="Picture 19" descr="A close up of a logo&#10;&#10;Description automatically generated">
            <a:extLst>
              <a:ext uri="{FF2B5EF4-FFF2-40B4-BE49-F238E27FC236}">
                <a16:creationId xmlns:a16="http://schemas.microsoft.com/office/drawing/2014/main" id="{12A00388-0EF3-4BC3-97BF-2F862617B155}"/>
              </a:ext>
            </a:extLst>
          </p:cNvPr>
          <p:cNvPicPr>
            <a:picLocks noChangeAspect="1"/>
          </p:cNvPicPr>
          <p:nvPr/>
        </p:nvPicPr>
        <p:blipFill>
          <a:blip r:embed="rId6"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834925" y="5177330"/>
            <a:ext cx="940884" cy="934612"/>
          </a:xfrm>
          <a:prstGeom prst="rect">
            <a:avLst/>
          </a:prstGeom>
        </p:spPr>
      </p:pic>
      <p:pic>
        <p:nvPicPr>
          <p:cNvPr id="21" name="Picture 20" descr="A close up of a logo&#10;&#10;Description automatically generated">
            <a:extLst>
              <a:ext uri="{FF2B5EF4-FFF2-40B4-BE49-F238E27FC236}">
                <a16:creationId xmlns:a16="http://schemas.microsoft.com/office/drawing/2014/main" id="{50DCF395-FCC0-4E8C-BC60-5F24FC6D993C}"/>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12062" y="4786608"/>
            <a:ext cx="1334228" cy="1325334"/>
          </a:xfrm>
          <a:prstGeom prst="rect">
            <a:avLst/>
          </a:prstGeom>
        </p:spPr>
      </p:pic>
      <p:pic>
        <p:nvPicPr>
          <p:cNvPr id="22" name="Picture 21" descr="A close up of a logo&#10;&#10;Description automatically generated">
            <a:extLst>
              <a:ext uri="{FF2B5EF4-FFF2-40B4-BE49-F238E27FC236}">
                <a16:creationId xmlns:a16="http://schemas.microsoft.com/office/drawing/2014/main" id="{23F0BAB7-5184-484E-BAF3-18382FE306A1}"/>
              </a:ext>
            </a:extLst>
          </p:cNvPr>
          <p:cNvPicPr>
            <a:picLocks noChangeAspect="1"/>
          </p:cNvPicPr>
          <p:nvPr/>
        </p:nvPicPr>
        <p:blipFill>
          <a:blip r:embed="rId7"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26267" y="5438195"/>
            <a:ext cx="714661" cy="709897"/>
          </a:xfrm>
          <a:prstGeom prst="rect">
            <a:avLst/>
          </a:prstGeom>
        </p:spPr>
      </p:pic>
      <p:pic>
        <p:nvPicPr>
          <p:cNvPr id="24" name="Picture 23">
            <a:extLst>
              <a:ext uri="{FF2B5EF4-FFF2-40B4-BE49-F238E27FC236}">
                <a16:creationId xmlns:a16="http://schemas.microsoft.com/office/drawing/2014/main" id="{212350B3-7EC1-4DF7-B5C8-95D5C3140B65}"/>
              </a:ext>
            </a:extLst>
          </p:cNvPr>
          <p:cNvPicPr>
            <a:picLocks noChangeAspect="1"/>
          </p:cNvPicPr>
          <p:nvPr/>
        </p:nvPicPr>
        <p:blipFill>
          <a:blip r:embed="rId8"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7568007" y="6031273"/>
            <a:ext cx="1351656" cy="696103"/>
          </a:xfrm>
          <a:prstGeom prst="rect">
            <a:avLst/>
          </a:prstGeom>
        </p:spPr>
      </p:pic>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
        <p:nvSpPr>
          <p:cNvPr id="16" name="Rectangle 15">
            <a:extLst>
              <a:ext uri="{FF2B5EF4-FFF2-40B4-BE49-F238E27FC236}">
                <a16:creationId xmlns:a16="http://schemas.microsoft.com/office/drawing/2014/main" id="{1E7E1708-ACBE-429A-81E4-619CF46D9D04}"/>
              </a:ext>
            </a:extLst>
          </p:cNvPr>
          <p:cNvSpPr/>
          <p:nvPr/>
        </p:nvSpPr>
        <p:spPr>
          <a:xfrm>
            <a:off x="271663" y="302748"/>
            <a:ext cx="4122026"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The effects of the River</a:t>
            </a:r>
          </a:p>
        </p:txBody>
      </p:sp>
      <p:sp>
        <p:nvSpPr>
          <p:cNvPr id="18" name="Rectangle 17">
            <a:extLst>
              <a:ext uri="{FF2B5EF4-FFF2-40B4-BE49-F238E27FC236}">
                <a16:creationId xmlns:a16="http://schemas.microsoft.com/office/drawing/2014/main" id="{3B114986-6AC1-41AD-811E-A9EC1D856798}"/>
              </a:ext>
            </a:extLst>
          </p:cNvPr>
          <p:cNvSpPr/>
          <p:nvPr/>
        </p:nvSpPr>
        <p:spPr>
          <a:xfrm>
            <a:off x="0" y="1134314"/>
            <a:ext cx="9155173" cy="3432150"/>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400" b="1" i="1" dirty="0">
                <a:solidFill>
                  <a:srgbClr val="FFFF00"/>
                </a:solidFill>
              </a:rPr>
              <a:t>Growth, Fruitfulness &amp; Blessing for others</a:t>
            </a:r>
          </a:p>
          <a:p>
            <a:endParaRPr lang="en-ZA" sz="2200" i="1" dirty="0"/>
          </a:p>
          <a:p>
            <a:pPr marL="342900" indent="-342900">
              <a:buFont typeface="Arial" panose="020B0604020202020204" pitchFamily="34" charset="0"/>
              <a:buChar char="•"/>
            </a:pPr>
            <a:r>
              <a:rPr lang="en-ZA" sz="2200" i="1" dirty="0"/>
              <a:t>“When I returned, I was surprised by the sight of many </a:t>
            </a:r>
            <a:r>
              <a:rPr lang="en-ZA" sz="2200" i="1" u="sng" dirty="0"/>
              <a:t>trees growing </a:t>
            </a:r>
            <a:r>
              <a:rPr lang="en-ZA" sz="2200" i="1" dirty="0"/>
              <a:t>on both sides of the river.” </a:t>
            </a:r>
          </a:p>
          <a:p>
            <a:endParaRPr lang="en-ZA" sz="2200" i="1" u="sng" dirty="0"/>
          </a:p>
          <a:p>
            <a:pPr marL="342900" indent="-342900">
              <a:buFont typeface="Arial" panose="020B0604020202020204" pitchFamily="34" charset="0"/>
              <a:buChar char="•"/>
            </a:pPr>
            <a:r>
              <a:rPr lang="en-ZA" sz="2200" i="1" u="sng" dirty="0"/>
              <a:t>“Fruit trees </a:t>
            </a:r>
            <a:r>
              <a:rPr lang="en-ZA" sz="2200" i="1" dirty="0"/>
              <a:t>of all kinds will grow along both sides of the river. The leaves of these trees will never turn brown and fall, and there will always be fruit on their branches. There will be a </a:t>
            </a:r>
            <a:r>
              <a:rPr lang="en-ZA" sz="2200" i="1" u="sng" dirty="0"/>
              <a:t>new crop every month</a:t>
            </a:r>
            <a:r>
              <a:rPr lang="en-ZA" sz="2200" i="1" dirty="0"/>
              <a:t>, for they are watered by the river flowing from the Temple. The fruit will be for food and the leaves for </a:t>
            </a:r>
            <a:r>
              <a:rPr lang="en-ZA" sz="2200" i="1" u="sng" dirty="0"/>
              <a:t>healing</a:t>
            </a:r>
            <a:r>
              <a:rPr lang="en-ZA" sz="2200" i="1" dirty="0"/>
              <a:t>.”</a:t>
            </a:r>
          </a:p>
        </p:txBody>
      </p:sp>
      <p:sp>
        <p:nvSpPr>
          <p:cNvPr id="2" name="Oval 1">
            <a:extLst>
              <a:ext uri="{FF2B5EF4-FFF2-40B4-BE49-F238E27FC236}">
                <a16:creationId xmlns:a16="http://schemas.microsoft.com/office/drawing/2014/main" id="{6AE920D7-6378-44FF-99D8-264AB8358950}"/>
              </a:ext>
            </a:extLst>
          </p:cNvPr>
          <p:cNvSpPr/>
          <p:nvPr/>
        </p:nvSpPr>
        <p:spPr>
          <a:xfrm flipH="1">
            <a:off x="5354910" y="52106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AF09FD2-35ED-4A07-8BD0-F5FF334BC3CF}"/>
              </a:ext>
            </a:extLst>
          </p:cNvPr>
          <p:cNvSpPr/>
          <p:nvPr/>
        </p:nvSpPr>
        <p:spPr>
          <a:xfrm flipH="1">
            <a:off x="5795171" y="5214694"/>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33FDBBB-A9EA-422B-BDD9-C83AE54B247E}"/>
              </a:ext>
            </a:extLst>
          </p:cNvPr>
          <p:cNvSpPr/>
          <p:nvPr/>
        </p:nvSpPr>
        <p:spPr>
          <a:xfrm flipH="1">
            <a:off x="5179638" y="5334386"/>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22933C2-3301-4DD8-A0AE-A6FB117E5115}"/>
              </a:ext>
            </a:extLst>
          </p:cNvPr>
          <p:cNvSpPr/>
          <p:nvPr/>
        </p:nvSpPr>
        <p:spPr>
          <a:xfrm flipH="1">
            <a:off x="5700350" y="53630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FDAA97E8-7060-4FDF-8F02-B1B260BF52AF}"/>
              </a:ext>
            </a:extLst>
          </p:cNvPr>
          <p:cNvSpPr/>
          <p:nvPr/>
        </p:nvSpPr>
        <p:spPr>
          <a:xfrm flipH="1">
            <a:off x="5903550" y="53630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6ECEEF8-9C7E-40F7-9F69-478A692C21B1}"/>
              </a:ext>
            </a:extLst>
          </p:cNvPr>
          <p:cNvSpPr/>
          <p:nvPr/>
        </p:nvSpPr>
        <p:spPr>
          <a:xfrm flipH="1">
            <a:off x="5111070" y="558152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18B2AD1-A6C4-440A-8F9B-052DA20E3E77}"/>
              </a:ext>
            </a:extLst>
          </p:cNvPr>
          <p:cNvSpPr/>
          <p:nvPr/>
        </p:nvSpPr>
        <p:spPr>
          <a:xfrm flipH="1">
            <a:off x="5222830" y="57186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5C644100-50E3-4925-9AED-F1877593F8DB}"/>
              </a:ext>
            </a:extLst>
          </p:cNvPr>
          <p:cNvSpPr/>
          <p:nvPr/>
        </p:nvSpPr>
        <p:spPr>
          <a:xfrm flipH="1">
            <a:off x="5923870" y="565772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79CA671-F9FF-4C4E-9860-A1947ACEC119}"/>
              </a:ext>
            </a:extLst>
          </p:cNvPr>
          <p:cNvSpPr/>
          <p:nvPr/>
        </p:nvSpPr>
        <p:spPr>
          <a:xfrm flipH="1">
            <a:off x="5573350" y="514464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4082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733E173-055C-470A-B590-5E864D9A5802}"/>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DE664C7E-52FE-4AA3-A3BA-3EBA5177B594}"/>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75609" y="4973220"/>
            <a:ext cx="986379" cy="1380931"/>
          </a:xfrm>
          <a:prstGeom prst="rect">
            <a:avLst/>
          </a:prstGeom>
        </p:spPr>
      </p:pic>
      <p:pic>
        <p:nvPicPr>
          <p:cNvPr id="13" name="Picture 12" descr="A close up of a person&#10;&#10;Description automatically generated">
            <a:extLst>
              <a:ext uri="{FF2B5EF4-FFF2-40B4-BE49-F238E27FC236}">
                <a16:creationId xmlns:a16="http://schemas.microsoft.com/office/drawing/2014/main" id="{6DA90109-03F4-4EAC-AB3B-7CB7DE820873}"/>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296897" y="5102679"/>
            <a:ext cx="986379" cy="1380931"/>
          </a:xfrm>
          <a:prstGeom prst="rect">
            <a:avLst/>
          </a:prstGeom>
        </p:spPr>
      </p:pic>
      <p:pic>
        <p:nvPicPr>
          <p:cNvPr id="14" name="Picture 13" descr="A close up of a person&#10;&#10;Description automatically generated">
            <a:extLst>
              <a:ext uri="{FF2B5EF4-FFF2-40B4-BE49-F238E27FC236}">
                <a16:creationId xmlns:a16="http://schemas.microsoft.com/office/drawing/2014/main" id="{02FA7C51-26F4-44A8-9AA5-2A2BCD9BDD0D}"/>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460394" y="5193264"/>
            <a:ext cx="986379" cy="1380931"/>
          </a:xfrm>
          <a:prstGeom prst="rect">
            <a:avLst/>
          </a:prstGeom>
        </p:spPr>
      </p:pic>
      <p:pic>
        <p:nvPicPr>
          <p:cNvPr id="15" name="Picture 14" descr="A close up of a person&#10;&#10;Description automatically generated">
            <a:extLst>
              <a:ext uri="{FF2B5EF4-FFF2-40B4-BE49-F238E27FC236}">
                <a16:creationId xmlns:a16="http://schemas.microsoft.com/office/drawing/2014/main" id="{AD213C28-AF9C-4C6D-B77E-5BC4345E9ECE}"/>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69649" y="5318452"/>
            <a:ext cx="986379" cy="1380931"/>
          </a:xfrm>
          <a:prstGeom prst="rect">
            <a:avLst/>
          </a:prstGeom>
        </p:spPr>
      </p:pic>
      <p:pic>
        <p:nvPicPr>
          <p:cNvPr id="19" name="Picture 18" descr="A close up of a logo&#10;&#10;Description automatically generated">
            <a:extLst>
              <a:ext uri="{FF2B5EF4-FFF2-40B4-BE49-F238E27FC236}">
                <a16:creationId xmlns:a16="http://schemas.microsoft.com/office/drawing/2014/main" id="{873ECB8A-27D8-4502-8A13-D3A67D448EF0}"/>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10523" y="4973220"/>
            <a:ext cx="1157706" cy="1149989"/>
          </a:xfrm>
          <a:prstGeom prst="rect">
            <a:avLst/>
          </a:prstGeom>
        </p:spPr>
      </p:pic>
      <p:pic>
        <p:nvPicPr>
          <p:cNvPr id="20" name="Picture 19" descr="A close up of a logo&#10;&#10;Description automatically generated">
            <a:extLst>
              <a:ext uri="{FF2B5EF4-FFF2-40B4-BE49-F238E27FC236}">
                <a16:creationId xmlns:a16="http://schemas.microsoft.com/office/drawing/2014/main" id="{12A00388-0EF3-4BC3-97BF-2F862617B155}"/>
              </a:ext>
            </a:extLst>
          </p:cNvPr>
          <p:cNvPicPr>
            <a:picLocks noChangeAspect="1"/>
          </p:cNvPicPr>
          <p:nvPr/>
        </p:nvPicPr>
        <p:blipFill>
          <a:blip r:embed="rId6"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834925" y="5177330"/>
            <a:ext cx="940884" cy="934612"/>
          </a:xfrm>
          <a:prstGeom prst="rect">
            <a:avLst/>
          </a:prstGeom>
        </p:spPr>
      </p:pic>
      <p:pic>
        <p:nvPicPr>
          <p:cNvPr id="21" name="Picture 20" descr="A close up of a logo&#10;&#10;Description automatically generated">
            <a:extLst>
              <a:ext uri="{FF2B5EF4-FFF2-40B4-BE49-F238E27FC236}">
                <a16:creationId xmlns:a16="http://schemas.microsoft.com/office/drawing/2014/main" id="{50DCF395-FCC0-4E8C-BC60-5F24FC6D993C}"/>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12062" y="4786608"/>
            <a:ext cx="1334228" cy="1325334"/>
          </a:xfrm>
          <a:prstGeom prst="rect">
            <a:avLst/>
          </a:prstGeom>
        </p:spPr>
      </p:pic>
      <p:pic>
        <p:nvPicPr>
          <p:cNvPr id="22" name="Picture 21" descr="A close up of a logo&#10;&#10;Description automatically generated">
            <a:extLst>
              <a:ext uri="{FF2B5EF4-FFF2-40B4-BE49-F238E27FC236}">
                <a16:creationId xmlns:a16="http://schemas.microsoft.com/office/drawing/2014/main" id="{23F0BAB7-5184-484E-BAF3-18382FE306A1}"/>
              </a:ext>
            </a:extLst>
          </p:cNvPr>
          <p:cNvPicPr>
            <a:picLocks noChangeAspect="1"/>
          </p:cNvPicPr>
          <p:nvPr/>
        </p:nvPicPr>
        <p:blipFill>
          <a:blip r:embed="rId7"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26267" y="5438195"/>
            <a:ext cx="714661" cy="709897"/>
          </a:xfrm>
          <a:prstGeom prst="rect">
            <a:avLst/>
          </a:prstGeom>
        </p:spPr>
      </p:pic>
      <p:pic>
        <p:nvPicPr>
          <p:cNvPr id="24" name="Picture 23">
            <a:extLst>
              <a:ext uri="{FF2B5EF4-FFF2-40B4-BE49-F238E27FC236}">
                <a16:creationId xmlns:a16="http://schemas.microsoft.com/office/drawing/2014/main" id="{212350B3-7EC1-4DF7-B5C8-95D5C3140B65}"/>
              </a:ext>
            </a:extLst>
          </p:cNvPr>
          <p:cNvPicPr>
            <a:picLocks noChangeAspect="1"/>
          </p:cNvPicPr>
          <p:nvPr/>
        </p:nvPicPr>
        <p:blipFill>
          <a:blip r:embed="rId8"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7568007" y="6031273"/>
            <a:ext cx="1351656" cy="696103"/>
          </a:xfrm>
          <a:prstGeom prst="rect">
            <a:avLst/>
          </a:prstGeom>
        </p:spPr>
      </p:pic>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
        <p:nvSpPr>
          <p:cNvPr id="16" name="Rectangle 15">
            <a:extLst>
              <a:ext uri="{FF2B5EF4-FFF2-40B4-BE49-F238E27FC236}">
                <a16:creationId xmlns:a16="http://schemas.microsoft.com/office/drawing/2014/main" id="{1E7E1708-ACBE-429A-81E4-619CF46D9D04}"/>
              </a:ext>
            </a:extLst>
          </p:cNvPr>
          <p:cNvSpPr/>
          <p:nvPr/>
        </p:nvSpPr>
        <p:spPr>
          <a:xfrm>
            <a:off x="271663" y="302748"/>
            <a:ext cx="4122026"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The effects of the River</a:t>
            </a:r>
          </a:p>
        </p:txBody>
      </p:sp>
      <p:sp>
        <p:nvSpPr>
          <p:cNvPr id="18" name="Rectangle 17">
            <a:extLst>
              <a:ext uri="{FF2B5EF4-FFF2-40B4-BE49-F238E27FC236}">
                <a16:creationId xmlns:a16="http://schemas.microsoft.com/office/drawing/2014/main" id="{3B114986-6AC1-41AD-811E-A9EC1D856798}"/>
              </a:ext>
            </a:extLst>
          </p:cNvPr>
          <p:cNvSpPr/>
          <p:nvPr/>
        </p:nvSpPr>
        <p:spPr>
          <a:xfrm>
            <a:off x="0" y="1134314"/>
            <a:ext cx="9155173" cy="342594"/>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400" b="1" i="1" dirty="0">
                <a:solidFill>
                  <a:srgbClr val="FFFF00"/>
                </a:solidFill>
              </a:rPr>
              <a:t>Growth, Fruitfulness &amp; Blessing for others</a:t>
            </a:r>
            <a:endParaRPr lang="en-ZA" sz="2400" i="1" dirty="0"/>
          </a:p>
        </p:txBody>
      </p:sp>
      <p:sp>
        <p:nvSpPr>
          <p:cNvPr id="17" name="Rectangle 16">
            <a:extLst>
              <a:ext uri="{FF2B5EF4-FFF2-40B4-BE49-F238E27FC236}">
                <a16:creationId xmlns:a16="http://schemas.microsoft.com/office/drawing/2014/main" id="{EFF1C008-317D-448C-AA80-BAAC6E88F9B6}"/>
              </a:ext>
            </a:extLst>
          </p:cNvPr>
          <p:cNvSpPr/>
          <p:nvPr/>
        </p:nvSpPr>
        <p:spPr>
          <a:xfrm>
            <a:off x="24349" y="1476908"/>
            <a:ext cx="9144000" cy="2432821"/>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Psalm 1:1‭-‬3 NIV:</a:t>
            </a:r>
          </a:p>
          <a:p>
            <a:r>
              <a:rPr lang="en-ZA" sz="2200" i="1" dirty="0"/>
              <a:t>Blessed is the one who does not walk in step with the wicked or stand in the way that sinners take or sit in the company of mockers,  but whose </a:t>
            </a:r>
            <a:r>
              <a:rPr lang="en-ZA" sz="2200" i="1" u="sng" dirty="0"/>
              <a:t>delight is in the law of the Lord </a:t>
            </a:r>
            <a:r>
              <a:rPr lang="en-ZA" sz="2200" i="1" dirty="0"/>
              <a:t>, and who meditates on his law day and night.  That person is like a tree planted by streams of water, which yields its fruit in season and whose leaf does not wither— whatever they do prospers.</a:t>
            </a:r>
          </a:p>
        </p:txBody>
      </p:sp>
      <p:sp>
        <p:nvSpPr>
          <p:cNvPr id="23" name="Oval 22">
            <a:extLst>
              <a:ext uri="{FF2B5EF4-FFF2-40B4-BE49-F238E27FC236}">
                <a16:creationId xmlns:a16="http://schemas.microsoft.com/office/drawing/2014/main" id="{4173C034-0603-4A44-ADDE-8F892F9F4DAE}"/>
              </a:ext>
            </a:extLst>
          </p:cNvPr>
          <p:cNvSpPr/>
          <p:nvPr/>
        </p:nvSpPr>
        <p:spPr>
          <a:xfrm flipH="1">
            <a:off x="5354910" y="52106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853CC45-370B-4DDE-9A67-827ACB1CABA0}"/>
              </a:ext>
            </a:extLst>
          </p:cNvPr>
          <p:cNvSpPr/>
          <p:nvPr/>
        </p:nvSpPr>
        <p:spPr>
          <a:xfrm flipH="1">
            <a:off x="5795171" y="5214694"/>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7BEEBCF-843C-4098-BE03-78B0389F2897}"/>
              </a:ext>
            </a:extLst>
          </p:cNvPr>
          <p:cNvSpPr/>
          <p:nvPr/>
        </p:nvSpPr>
        <p:spPr>
          <a:xfrm flipH="1">
            <a:off x="5179638" y="5334386"/>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1A0B84F-8C70-413C-B396-08F1F060527E}"/>
              </a:ext>
            </a:extLst>
          </p:cNvPr>
          <p:cNvSpPr/>
          <p:nvPr/>
        </p:nvSpPr>
        <p:spPr>
          <a:xfrm flipH="1">
            <a:off x="5700350" y="53630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C0FB179E-64FF-401E-A6A7-78AC127F880B}"/>
              </a:ext>
            </a:extLst>
          </p:cNvPr>
          <p:cNvSpPr/>
          <p:nvPr/>
        </p:nvSpPr>
        <p:spPr>
          <a:xfrm flipH="1">
            <a:off x="5903550" y="53630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3552FE1-2D2E-4629-80FC-E9484533DC7E}"/>
              </a:ext>
            </a:extLst>
          </p:cNvPr>
          <p:cNvSpPr/>
          <p:nvPr/>
        </p:nvSpPr>
        <p:spPr>
          <a:xfrm flipH="1">
            <a:off x="5111070" y="558152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35F0B854-BF87-49A3-9FB0-583B4F4A4A05}"/>
              </a:ext>
            </a:extLst>
          </p:cNvPr>
          <p:cNvSpPr/>
          <p:nvPr/>
        </p:nvSpPr>
        <p:spPr>
          <a:xfrm flipH="1">
            <a:off x="5222830" y="57186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50FE7CA-B5B7-445A-95A8-9964A18E4914}"/>
              </a:ext>
            </a:extLst>
          </p:cNvPr>
          <p:cNvSpPr/>
          <p:nvPr/>
        </p:nvSpPr>
        <p:spPr>
          <a:xfrm flipH="1">
            <a:off x="5923870" y="565772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2FFBD4A5-80DE-4D0E-A99F-D0D87B9EEB43}"/>
              </a:ext>
            </a:extLst>
          </p:cNvPr>
          <p:cNvSpPr/>
          <p:nvPr/>
        </p:nvSpPr>
        <p:spPr>
          <a:xfrm flipH="1">
            <a:off x="5573350" y="514464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2400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2012DC-FE6D-4825-A694-F0C50B8BF41C}"/>
              </a:ext>
            </a:extLst>
          </p:cNvPr>
          <p:cNvSpPr/>
          <p:nvPr/>
        </p:nvSpPr>
        <p:spPr>
          <a:xfrm>
            <a:off x="0" y="1357605"/>
            <a:ext cx="9144000" cy="1157747"/>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1 Corinthians 4:20 NLT:</a:t>
            </a:r>
          </a:p>
          <a:p>
            <a:r>
              <a:rPr lang="en-ZA" sz="2400" i="1" dirty="0"/>
              <a:t>For the </a:t>
            </a:r>
            <a:r>
              <a:rPr lang="en-ZA" sz="2400" i="1" dirty="0">
                <a:solidFill>
                  <a:srgbClr val="FFFF00"/>
                </a:solidFill>
              </a:rPr>
              <a:t>kingdom of God </a:t>
            </a:r>
            <a:r>
              <a:rPr lang="en-ZA" sz="2400" i="1" dirty="0"/>
              <a:t>is not a matter of talk, it is living by God’s power.</a:t>
            </a:r>
          </a:p>
        </p:txBody>
      </p:sp>
      <p:sp>
        <p:nvSpPr>
          <p:cNvPr id="9" name="Rectangle 8">
            <a:extLst>
              <a:ext uri="{FF2B5EF4-FFF2-40B4-BE49-F238E27FC236}">
                <a16:creationId xmlns:a16="http://schemas.microsoft.com/office/drawing/2014/main" id="{D5A56AB3-605C-4299-B648-2BE6C2358683}"/>
              </a:ext>
            </a:extLst>
          </p:cNvPr>
          <p:cNvSpPr/>
          <p:nvPr/>
        </p:nvSpPr>
        <p:spPr>
          <a:xfrm>
            <a:off x="1426836" y="3166254"/>
            <a:ext cx="6550448" cy="1077218"/>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Kingdom of God is the practical </a:t>
            </a:r>
          </a:p>
          <a:p>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outworking of God’s spirit in our lives</a:t>
            </a:r>
          </a:p>
        </p:txBody>
      </p:sp>
      <p:sp>
        <p:nvSpPr>
          <p:cNvPr id="10" name="Freeform: Shape 9">
            <a:extLst>
              <a:ext uri="{FF2B5EF4-FFF2-40B4-BE49-F238E27FC236}">
                <a16:creationId xmlns:a16="http://schemas.microsoft.com/office/drawing/2014/main" id="{BBD0073D-D129-4990-9B3A-B117529072DE}"/>
              </a:ext>
            </a:extLst>
          </p:cNvPr>
          <p:cNvSpPr/>
          <p:nvPr/>
        </p:nvSpPr>
        <p:spPr>
          <a:xfrm>
            <a:off x="0" y="5971592"/>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person&#10;&#10;Description automatically generated">
            <a:extLst>
              <a:ext uri="{FF2B5EF4-FFF2-40B4-BE49-F238E27FC236}">
                <a16:creationId xmlns:a16="http://schemas.microsoft.com/office/drawing/2014/main" id="{AAABF4DA-2A52-48B9-A68E-AA8F8104A6FF}"/>
              </a:ext>
            </a:extLst>
          </p:cNvPr>
          <p:cNvPicPr>
            <a:picLocks noChangeAspect="1"/>
          </p:cNvPicPr>
          <p:nvPr/>
        </p:nvPicPr>
        <p:blipFill>
          <a:blip r:embed="rId2"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89" y="4730620"/>
            <a:ext cx="986379" cy="1380931"/>
          </a:xfrm>
          <a:prstGeom prst="rect">
            <a:avLst/>
          </a:prstGeom>
        </p:spPr>
      </p:pic>
      <p:sp>
        <p:nvSpPr>
          <p:cNvPr id="12" name="Rectangle 11">
            <a:extLst>
              <a:ext uri="{FF2B5EF4-FFF2-40B4-BE49-F238E27FC236}">
                <a16:creationId xmlns:a16="http://schemas.microsoft.com/office/drawing/2014/main" id="{2470B39D-8631-4AC4-972D-E87A4CA4C4A0}"/>
              </a:ext>
            </a:extLst>
          </p:cNvPr>
          <p:cNvSpPr/>
          <p:nvPr/>
        </p:nvSpPr>
        <p:spPr>
          <a:xfrm>
            <a:off x="1091790" y="4812497"/>
            <a:ext cx="7804559" cy="1077218"/>
          </a:xfrm>
          <a:prstGeom prst="rect">
            <a:avLst/>
          </a:prstGeom>
          <a:noFill/>
        </p:spPr>
        <p:txBody>
          <a:bodyPr wrap="squar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So what does this look like…</a:t>
            </a:r>
          </a:p>
          <a:p>
            <a:pPr algn="r"/>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the fruit of the Spirit?</a:t>
            </a:r>
          </a:p>
        </p:txBody>
      </p:sp>
    </p:spTree>
    <p:extLst>
      <p:ext uri="{BB962C8B-B14F-4D97-AF65-F5344CB8AC3E}">
        <p14:creationId xmlns:p14="http://schemas.microsoft.com/office/powerpoint/2010/main" val="230577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C58178E5-FAC5-41CB-81D2-F4679493A096}"/>
              </a:ext>
            </a:extLst>
          </p:cNvPr>
          <p:cNvSpPr/>
          <p:nvPr/>
        </p:nvSpPr>
        <p:spPr>
          <a:xfrm>
            <a:off x="836112" y="6027580"/>
            <a:ext cx="8332237" cy="802432"/>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74645 h 858416"/>
              <a:gd name="connsiteX1" fmla="*/ 8332237 w 9134669"/>
              <a:gd name="connsiteY1" fmla="*/ 0 h 858416"/>
              <a:gd name="connsiteX2" fmla="*/ 9134669 w 9134669"/>
              <a:gd name="connsiteY2" fmla="*/ 858416 h 858416"/>
              <a:gd name="connsiteX3" fmla="*/ 0 w 9134669"/>
              <a:gd name="connsiteY3" fmla="*/ 74645 h 858416"/>
              <a:gd name="connsiteX0" fmla="*/ 0 w 8332237"/>
              <a:gd name="connsiteY0" fmla="*/ 74645 h 802432"/>
              <a:gd name="connsiteX1" fmla="*/ 8332237 w 8332237"/>
              <a:gd name="connsiteY1" fmla="*/ 0 h 802432"/>
              <a:gd name="connsiteX2" fmla="*/ 8313575 w 8332237"/>
              <a:gd name="connsiteY2" fmla="*/ 802432 h 802432"/>
              <a:gd name="connsiteX3" fmla="*/ 0 w 8332237"/>
              <a:gd name="connsiteY3" fmla="*/ 74645 h 802432"/>
            </a:gdLst>
            <a:ahLst/>
            <a:cxnLst>
              <a:cxn ang="0">
                <a:pos x="connsiteX0" y="connsiteY0"/>
              </a:cxn>
              <a:cxn ang="0">
                <a:pos x="connsiteX1" y="connsiteY1"/>
              </a:cxn>
              <a:cxn ang="0">
                <a:pos x="connsiteX2" y="connsiteY2"/>
              </a:cxn>
              <a:cxn ang="0">
                <a:pos x="connsiteX3" y="connsiteY3"/>
              </a:cxn>
            </a:cxnLst>
            <a:rect l="l" t="t" r="r" b="b"/>
            <a:pathLst>
              <a:path w="8332237" h="802432">
                <a:moveTo>
                  <a:pt x="0" y="74645"/>
                </a:moveTo>
                <a:lnTo>
                  <a:pt x="8332237" y="0"/>
                </a:lnTo>
                <a:lnTo>
                  <a:pt x="8313575" y="802432"/>
                </a:lnTo>
                <a:lnTo>
                  <a:pt x="0" y="7464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733E173-055C-470A-B590-5E864D9A5802}"/>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202" y="5497285"/>
            <a:ext cx="887574" cy="591716"/>
          </a:xfrm>
          <a:prstGeom prst="rect">
            <a:avLst/>
          </a:prstGeom>
        </p:spPr>
      </p:pic>
      <p:pic>
        <p:nvPicPr>
          <p:cNvPr id="12" name="Picture 11" descr="A close up of a person&#10;&#10;Description automatically generated">
            <a:extLst>
              <a:ext uri="{FF2B5EF4-FFF2-40B4-BE49-F238E27FC236}">
                <a16:creationId xmlns:a16="http://schemas.microsoft.com/office/drawing/2014/main" id="{DE664C7E-52FE-4AA3-A3BA-3EBA5177B594}"/>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975609" y="4973220"/>
            <a:ext cx="986379" cy="1380931"/>
          </a:xfrm>
          <a:prstGeom prst="rect">
            <a:avLst/>
          </a:prstGeom>
        </p:spPr>
      </p:pic>
      <p:pic>
        <p:nvPicPr>
          <p:cNvPr id="13" name="Picture 12" descr="A close up of a person&#10;&#10;Description automatically generated">
            <a:extLst>
              <a:ext uri="{FF2B5EF4-FFF2-40B4-BE49-F238E27FC236}">
                <a16:creationId xmlns:a16="http://schemas.microsoft.com/office/drawing/2014/main" id="{6DA90109-03F4-4EAC-AB3B-7CB7DE820873}"/>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296897" y="5102679"/>
            <a:ext cx="986379" cy="1380931"/>
          </a:xfrm>
          <a:prstGeom prst="rect">
            <a:avLst/>
          </a:prstGeom>
        </p:spPr>
      </p:pic>
      <p:pic>
        <p:nvPicPr>
          <p:cNvPr id="14" name="Picture 13" descr="A close up of a person&#10;&#10;Description automatically generated">
            <a:extLst>
              <a:ext uri="{FF2B5EF4-FFF2-40B4-BE49-F238E27FC236}">
                <a16:creationId xmlns:a16="http://schemas.microsoft.com/office/drawing/2014/main" id="{02FA7C51-26F4-44A8-9AA5-2A2BCD9BDD0D}"/>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460394" y="5193264"/>
            <a:ext cx="986379" cy="1380931"/>
          </a:xfrm>
          <a:prstGeom prst="rect">
            <a:avLst/>
          </a:prstGeom>
        </p:spPr>
      </p:pic>
      <p:pic>
        <p:nvPicPr>
          <p:cNvPr id="15" name="Picture 14" descr="A close up of a person&#10;&#10;Description automatically generated">
            <a:extLst>
              <a:ext uri="{FF2B5EF4-FFF2-40B4-BE49-F238E27FC236}">
                <a16:creationId xmlns:a16="http://schemas.microsoft.com/office/drawing/2014/main" id="{AD213C28-AF9C-4C6D-B77E-5BC4345E9ECE}"/>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69649" y="5318452"/>
            <a:ext cx="986379" cy="1380931"/>
          </a:xfrm>
          <a:prstGeom prst="rect">
            <a:avLst/>
          </a:prstGeom>
        </p:spPr>
      </p:pic>
      <p:pic>
        <p:nvPicPr>
          <p:cNvPr id="19" name="Picture 18" descr="A close up of a logo&#10;&#10;Description automatically generated">
            <a:extLst>
              <a:ext uri="{FF2B5EF4-FFF2-40B4-BE49-F238E27FC236}">
                <a16:creationId xmlns:a16="http://schemas.microsoft.com/office/drawing/2014/main" id="{873ECB8A-27D8-4502-8A13-D3A67D448EF0}"/>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10523" y="4973220"/>
            <a:ext cx="1157706" cy="1149989"/>
          </a:xfrm>
          <a:prstGeom prst="rect">
            <a:avLst/>
          </a:prstGeom>
        </p:spPr>
      </p:pic>
      <p:pic>
        <p:nvPicPr>
          <p:cNvPr id="20" name="Picture 19" descr="A close up of a logo&#10;&#10;Description automatically generated">
            <a:extLst>
              <a:ext uri="{FF2B5EF4-FFF2-40B4-BE49-F238E27FC236}">
                <a16:creationId xmlns:a16="http://schemas.microsoft.com/office/drawing/2014/main" id="{12A00388-0EF3-4BC3-97BF-2F862617B155}"/>
              </a:ext>
            </a:extLst>
          </p:cNvPr>
          <p:cNvPicPr>
            <a:picLocks noChangeAspect="1"/>
          </p:cNvPicPr>
          <p:nvPr/>
        </p:nvPicPr>
        <p:blipFill>
          <a:blip r:embed="rId6"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834925" y="5177330"/>
            <a:ext cx="940884" cy="934612"/>
          </a:xfrm>
          <a:prstGeom prst="rect">
            <a:avLst/>
          </a:prstGeom>
        </p:spPr>
      </p:pic>
      <p:pic>
        <p:nvPicPr>
          <p:cNvPr id="21" name="Picture 20" descr="A close up of a logo&#10;&#10;Description automatically generated">
            <a:extLst>
              <a:ext uri="{FF2B5EF4-FFF2-40B4-BE49-F238E27FC236}">
                <a16:creationId xmlns:a16="http://schemas.microsoft.com/office/drawing/2014/main" id="{50DCF395-FCC0-4E8C-BC60-5F24FC6D993C}"/>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412062" y="4786608"/>
            <a:ext cx="1334228" cy="1325334"/>
          </a:xfrm>
          <a:prstGeom prst="rect">
            <a:avLst/>
          </a:prstGeom>
        </p:spPr>
      </p:pic>
      <p:pic>
        <p:nvPicPr>
          <p:cNvPr id="22" name="Picture 21" descr="A close up of a logo&#10;&#10;Description automatically generated">
            <a:extLst>
              <a:ext uri="{FF2B5EF4-FFF2-40B4-BE49-F238E27FC236}">
                <a16:creationId xmlns:a16="http://schemas.microsoft.com/office/drawing/2014/main" id="{23F0BAB7-5184-484E-BAF3-18382FE306A1}"/>
              </a:ext>
            </a:extLst>
          </p:cNvPr>
          <p:cNvPicPr>
            <a:picLocks noChangeAspect="1"/>
          </p:cNvPicPr>
          <p:nvPr/>
        </p:nvPicPr>
        <p:blipFill>
          <a:blip r:embed="rId7"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2826267" y="5438195"/>
            <a:ext cx="714661" cy="709897"/>
          </a:xfrm>
          <a:prstGeom prst="rect">
            <a:avLst/>
          </a:prstGeom>
        </p:spPr>
      </p:pic>
      <p:pic>
        <p:nvPicPr>
          <p:cNvPr id="24" name="Picture 23">
            <a:extLst>
              <a:ext uri="{FF2B5EF4-FFF2-40B4-BE49-F238E27FC236}">
                <a16:creationId xmlns:a16="http://schemas.microsoft.com/office/drawing/2014/main" id="{212350B3-7EC1-4DF7-B5C8-95D5C3140B65}"/>
              </a:ext>
            </a:extLst>
          </p:cNvPr>
          <p:cNvPicPr>
            <a:picLocks noChangeAspect="1"/>
          </p:cNvPicPr>
          <p:nvPr/>
        </p:nvPicPr>
        <p:blipFill>
          <a:blip r:embed="rId8"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7568007" y="6031273"/>
            <a:ext cx="1351656" cy="696103"/>
          </a:xfrm>
          <a:prstGeom prst="rect">
            <a:avLst/>
          </a:prstGeom>
        </p:spPr>
      </p:pic>
      <p:pic>
        <p:nvPicPr>
          <p:cNvPr id="9" name="Picture 8">
            <a:extLst>
              <a:ext uri="{FF2B5EF4-FFF2-40B4-BE49-F238E27FC236}">
                <a16:creationId xmlns:a16="http://schemas.microsoft.com/office/drawing/2014/main" id="{02A78E3C-F043-42C9-B5FB-D93299C048AB}"/>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967" y="4683772"/>
            <a:ext cx="1334228" cy="2001342"/>
          </a:xfrm>
          <a:prstGeom prst="rect">
            <a:avLst/>
          </a:prstGeom>
        </p:spPr>
      </p:pic>
      <p:sp>
        <p:nvSpPr>
          <p:cNvPr id="16" name="Rectangle 15">
            <a:extLst>
              <a:ext uri="{FF2B5EF4-FFF2-40B4-BE49-F238E27FC236}">
                <a16:creationId xmlns:a16="http://schemas.microsoft.com/office/drawing/2014/main" id="{1E7E1708-ACBE-429A-81E4-619CF46D9D04}"/>
              </a:ext>
            </a:extLst>
          </p:cNvPr>
          <p:cNvSpPr/>
          <p:nvPr/>
        </p:nvSpPr>
        <p:spPr>
          <a:xfrm>
            <a:off x="271663" y="302748"/>
            <a:ext cx="4122026"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The effects of the River</a:t>
            </a:r>
          </a:p>
        </p:txBody>
      </p:sp>
      <p:sp>
        <p:nvSpPr>
          <p:cNvPr id="17" name="Rectangle 16">
            <a:extLst>
              <a:ext uri="{FF2B5EF4-FFF2-40B4-BE49-F238E27FC236}">
                <a16:creationId xmlns:a16="http://schemas.microsoft.com/office/drawing/2014/main" id="{C2D06BE5-1DAF-4838-9BFA-F8BEF525274A}"/>
              </a:ext>
            </a:extLst>
          </p:cNvPr>
          <p:cNvSpPr/>
          <p:nvPr/>
        </p:nvSpPr>
        <p:spPr>
          <a:xfrm>
            <a:off x="1" y="1045029"/>
            <a:ext cx="9144000" cy="3352017"/>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400" b="1" i="1" dirty="0">
                <a:solidFill>
                  <a:srgbClr val="FFFF00"/>
                </a:solidFill>
              </a:rPr>
              <a:t>Purification and Life</a:t>
            </a:r>
          </a:p>
          <a:p>
            <a:endParaRPr lang="en-ZA" sz="1000" i="1" dirty="0"/>
          </a:p>
          <a:p>
            <a:pPr marL="342900" indent="-342900">
              <a:buFont typeface="Arial" panose="020B0604020202020204" pitchFamily="34" charset="0"/>
              <a:buChar char="•"/>
            </a:pPr>
            <a:r>
              <a:rPr lang="en-ZA" sz="2200" i="1" dirty="0"/>
              <a:t>The waters of this stream will make the salty waters of the Dead Sea </a:t>
            </a:r>
            <a:r>
              <a:rPr lang="en-ZA" sz="2200" i="1" u="sng" dirty="0"/>
              <a:t>fresh and pure</a:t>
            </a:r>
            <a:r>
              <a:rPr lang="en-ZA" sz="2200" i="1" dirty="0"/>
              <a:t>. </a:t>
            </a:r>
          </a:p>
          <a:p>
            <a:pPr marL="342900" indent="-342900">
              <a:buFont typeface="Arial" panose="020B0604020202020204" pitchFamily="34" charset="0"/>
              <a:buChar char="•"/>
            </a:pPr>
            <a:endParaRPr lang="en-ZA" sz="1000" i="1" dirty="0"/>
          </a:p>
          <a:p>
            <a:pPr marL="342900" indent="-342900">
              <a:buFont typeface="Arial" panose="020B0604020202020204" pitchFamily="34" charset="0"/>
              <a:buChar char="•"/>
            </a:pPr>
            <a:r>
              <a:rPr lang="en-ZA" sz="2200" i="1" dirty="0"/>
              <a:t>There will be swarms of </a:t>
            </a:r>
            <a:r>
              <a:rPr lang="en-ZA" sz="2200" i="1" u="sng" dirty="0"/>
              <a:t>living things </a:t>
            </a:r>
            <a:r>
              <a:rPr lang="en-ZA" sz="2200" i="1" dirty="0"/>
              <a:t>wherever the water of this river flows. Fish will abound in the Dead Sea, for its waters will become fresh. Life will flourish wherever this water flows. Fishermen will stand along the shores of the Dead Sea. </a:t>
            </a:r>
          </a:p>
          <a:p>
            <a:pPr marL="342900" indent="-342900">
              <a:buFont typeface="Arial" panose="020B0604020202020204" pitchFamily="34" charset="0"/>
              <a:buChar char="•"/>
            </a:pPr>
            <a:endParaRPr lang="en-ZA" sz="1000" i="1" dirty="0"/>
          </a:p>
          <a:p>
            <a:pPr marL="342900" indent="-342900">
              <a:buFont typeface="Arial" panose="020B0604020202020204" pitchFamily="34" charset="0"/>
              <a:buChar char="•"/>
            </a:pPr>
            <a:r>
              <a:rPr lang="en-ZA" sz="2200" i="1" u="sng" dirty="0"/>
              <a:t>Fish of every kind </a:t>
            </a:r>
            <a:r>
              <a:rPr lang="en-ZA" sz="2200" i="1" dirty="0"/>
              <a:t>will fill the Dead Sea, just as they fill the Mediterranean.</a:t>
            </a:r>
          </a:p>
        </p:txBody>
      </p:sp>
      <p:sp>
        <p:nvSpPr>
          <p:cNvPr id="33" name="Oval 32">
            <a:extLst>
              <a:ext uri="{FF2B5EF4-FFF2-40B4-BE49-F238E27FC236}">
                <a16:creationId xmlns:a16="http://schemas.microsoft.com/office/drawing/2014/main" id="{5A6403CF-772B-4AE2-ACD7-D85D21AE664D}"/>
              </a:ext>
            </a:extLst>
          </p:cNvPr>
          <p:cNvSpPr/>
          <p:nvPr/>
        </p:nvSpPr>
        <p:spPr>
          <a:xfrm flipH="1">
            <a:off x="5354910" y="52106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30A41702-28F0-4044-9EE7-E19D6FA75496}"/>
              </a:ext>
            </a:extLst>
          </p:cNvPr>
          <p:cNvSpPr/>
          <p:nvPr/>
        </p:nvSpPr>
        <p:spPr>
          <a:xfrm flipH="1">
            <a:off x="5795171" y="5214694"/>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E322223E-3FFB-4748-89E6-FEA00CEE8EB3}"/>
              </a:ext>
            </a:extLst>
          </p:cNvPr>
          <p:cNvSpPr/>
          <p:nvPr/>
        </p:nvSpPr>
        <p:spPr>
          <a:xfrm flipH="1">
            <a:off x="5179638" y="5334386"/>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13C8D447-FED4-4706-811C-E8962C04C50C}"/>
              </a:ext>
            </a:extLst>
          </p:cNvPr>
          <p:cNvSpPr/>
          <p:nvPr/>
        </p:nvSpPr>
        <p:spPr>
          <a:xfrm flipH="1">
            <a:off x="5700350" y="53630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098B7F59-C79F-41A6-B8D8-C6EC4849BA3B}"/>
              </a:ext>
            </a:extLst>
          </p:cNvPr>
          <p:cNvSpPr/>
          <p:nvPr/>
        </p:nvSpPr>
        <p:spPr>
          <a:xfrm flipH="1">
            <a:off x="5903550" y="53630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B7C25C0-53C8-433C-8FE2-9756DC985028}"/>
              </a:ext>
            </a:extLst>
          </p:cNvPr>
          <p:cNvSpPr/>
          <p:nvPr/>
        </p:nvSpPr>
        <p:spPr>
          <a:xfrm flipH="1">
            <a:off x="5111070" y="558152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34524291-F7A3-4EC2-82EF-60539679984D}"/>
              </a:ext>
            </a:extLst>
          </p:cNvPr>
          <p:cNvSpPr/>
          <p:nvPr/>
        </p:nvSpPr>
        <p:spPr>
          <a:xfrm flipH="1">
            <a:off x="5222830" y="571868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2E5D21C-CC19-4A18-9FF1-5F273146E5E3}"/>
              </a:ext>
            </a:extLst>
          </p:cNvPr>
          <p:cNvSpPr/>
          <p:nvPr/>
        </p:nvSpPr>
        <p:spPr>
          <a:xfrm flipH="1">
            <a:off x="5923870" y="565772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1096D1A7-0B47-493F-9F49-190BE6E8EDBA}"/>
              </a:ext>
            </a:extLst>
          </p:cNvPr>
          <p:cNvSpPr/>
          <p:nvPr/>
        </p:nvSpPr>
        <p:spPr>
          <a:xfrm flipH="1">
            <a:off x="5573350" y="5144643"/>
            <a:ext cx="82604" cy="8232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3000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16" name="Freeform: Shape 15">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descr="A close up of a logo&#10;&#10;Description automatically generated">
            <a:extLst>
              <a:ext uri="{FF2B5EF4-FFF2-40B4-BE49-F238E27FC236}">
                <a16:creationId xmlns:a16="http://schemas.microsoft.com/office/drawing/2014/main" id="{4E84D500-EFEC-4517-8956-6E8D178B6224}"/>
              </a:ext>
            </a:extLst>
          </p:cNvPr>
          <p:cNvPicPr>
            <a:picLocks noChangeAspect="1"/>
          </p:cNvPicPr>
          <p:nvPr/>
        </p:nvPicPr>
        <p:blipFill>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48994" y="276121"/>
            <a:ext cx="5436678" cy="6133497"/>
          </a:xfrm>
          <a:prstGeom prst="rect">
            <a:avLst/>
          </a:prstGeom>
        </p:spPr>
      </p:pic>
      <p:sp>
        <p:nvSpPr>
          <p:cNvPr id="34" name="Freeform: Shape 33">
            <a:extLst>
              <a:ext uri="{FF2B5EF4-FFF2-40B4-BE49-F238E27FC236}">
                <a16:creationId xmlns:a16="http://schemas.microsoft.com/office/drawing/2014/main" id="{B5D8D352-659D-485F-B882-EEC77930C11D}"/>
              </a:ext>
            </a:extLst>
          </p:cNvPr>
          <p:cNvSpPr/>
          <p:nvPr/>
        </p:nvSpPr>
        <p:spPr>
          <a:xfrm>
            <a:off x="0" y="5980923"/>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A close up of a person&#10;&#10;Description automatically generated">
            <a:extLst>
              <a:ext uri="{FF2B5EF4-FFF2-40B4-BE49-F238E27FC236}">
                <a16:creationId xmlns:a16="http://schemas.microsoft.com/office/drawing/2014/main" id="{51C61A07-1993-4444-86D4-300D376101BD}"/>
              </a:ext>
            </a:extLst>
          </p:cNvPr>
          <p:cNvPicPr>
            <a:picLocks noChangeAspect="1"/>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999096" y="2119867"/>
            <a:ext cx="3222303" cy="4513942"/>
          </a:xfrm>
          <a:prstGeom prst="rect">
            <a:avLst/>
          </a:prstGeom>
        </p:spPr>
      </p:pic>
      <p:pic>
        <p:nvPicPr>
          <p:cNvPr id="35" name="Picture 34">
            <a:extLst>
              <a:ext uri="{FF2B5EF4-FFF2-40B4-BE49-F238E27FC236}">
                <a16:creationId xmlns:a16="http://schemas.microsoft.com/office/drawing/2014/main" id="{419D445F-934E-4B21-A68F-0E566B5540DA}"/>
              </a:ext>
            </a:extLst>
          </p:cNvPr>
          <p:cNvPicPr>
            <a:picLocks noChangeAspect="1"/>
          </p:cNvPicPr>
          <p:nvPr/>
        </p:nvPicPr>
        <p:blipFill>
          <a:blip r:embed="rId6"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flipH="1">
            <a:off x="7568007" y="6031273"/>
            <a:ext cx="1351656" cy="696103"/>
          </a:xfrm>
          <a:prstGeom prst="rect">
            <a:avLst/>
          </a:prstGeom>
        </p:spPr>
      </p:pic>
    </p:spTree>
    <p:extLst>
      <p:ext uri="{BB962C8B-B14F-4D97-AF65-F5344CB8AC3E}">
        <p14:creationId xmlns:p14="http://schemas.microsoft.com/office/powerpoint/2010/main" val="273440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le of fruit&#10;&#10;Description automatically generated">
            <a:extLst>
              <a:ext uri="{FF2B5EF4-FFF2-40B4-BE49-F238E27FC236}">
                <a16:creationId xmlns:a16="http://schemas.microsoft.com/office/drawing/2014/main" id="{5266F9D9-4EA7-4CD9-A646-5D49B270D55D}"/>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t="14902" b="11331"/>
          <a:stretch/>
        </p:blipFill>
        <p:spPr>
          <a:xfrm>
            <a:off x="0" y="2020619"/>
            <a:ext cx="9144000" cy="4025618"/>
          </a:xfrm>
          <a:prstGeom prst="rect">
            <a:avLst/>
          </a:prstGeom>
        </p:spPr>
      </p:pic>
      <p:sp>
        <p:nvSpPr>
          <p:cNvPr id="6" name="Rectangle 5">
            <a:extLst>
              <a:ext uri="{FF2B5EF4-FFF2-40B4-BE49-F238E27FC236}">
                <a16:creationId xmlns:a16="http://schemas.microsoft.com/office/drawing/2014/main" id="{EC6D82A3-038D-473D-960C-FEDD41BB7D7D}"/>
              </a:ext>
            </a:extLst>
          </p:cNvPr>
          <p:cNvSpPr/>
          <p:nvPr/>
        </p:nvSpPr>
        <p:spPr>
          <a:xfrm>
            <a:off x="-9331" y="0"/>
            <a:ext cx="9144000" cy="2020619"/>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John 15:5‭, ‬8 NLT:   </a:t>
            </a:r>
          </a:p>
          <a:p>
            <a:r>
              <a:rPr lang="en-ZA" sz="2400" i="1" dirty="0"/>
              <a:t>“Yes, I am the vine; you are the branches. Those who remain (abide) in me, and I in them, will produce </a:t>
            </a:r>
            <a:r>
              <a:rPr lang="en-ZA" sz="2400" i="1" dirty="0">
                <a:solidFill>
                  <a:srgbClr val="FFFF00"/>
                </a:solidFill>
              </a:rPr>
              <a:t>much fruit</a:t>
            </a:r>
            <a:r>
              <a:rPr lang="en-ZA" sz="2400" i="1" dirty="0"/>
              <a:t>. For apart from me you can do nothing.  When you produce much fruit, you are my true disciples. This brings great glory to my Father</a:t>
            </a:r>
          </a:p>
        </p:txBody>
      </p:sp>
      <p:sp>
        <p:nvSpPr>
          <p:cNvPr id="9" name="Freeform: Shape 8">
            <a:extLst>
              <a:ext uri="{FF2B5EF4-FFF2-40B4-BE49-F238E27FC236}">
                <a16:creationId xmlns:a16="http://schemas.microsoft.com/office/drawing/2014/main" id="{07BCC00C-5E90-461E-8B76-8B6235DEFF50}"/>
              </a:ext>
            </a:extLst>
          </p:cNvPr>
          <p:cNvSpPr/>
          <p:nvPr/>
        </p:nvSpPr>
        <p:spPr>
          <a:xfrm>
            <a:off x="0" y="5980923"/>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person&#10;&#10;Description automatically generated">
            <a:extLst>
              <a:ext uri="{FF2B5EF4-FFF2-40B4-BE49-F238E27FC236}">
                <a16:creationId xmlns:a16="http://schemas.microsoft.com/office/drawing/2014/main" id="{AD9D3C51-6F4E-4D11-9B51-38FB069C5265}"/>
              </a:ext>
            </a:extLst>
          </p:cNvPr>
          <p:cNvPicPr>
            <a:picLocks noChangeAspect="1"/>
          </p:cNvPicPr>
          <p:nvPr/>
        </p:nvPicPr>
        <p:blipFill>
          <a:blip r:embed="rId4"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89" y="4739951"/>
            <a:ext cx="986379" cy="1380931"/>
          </a:xfrm>
          <a:prstGeom prst="rect">
            <a:avLst/>
          </a:prstGeom>
        </p:spPr>
      </p:pic>
    </p:spTree>
    <p:extLst>
      <p:ext uri="{BB962C8B-B14F-4D97-AF65-F5344CB8AC3E}">
        <p14:creationId xmlns:p14="http://schemas.microsoft.com/office/powerpoint/2010/main" val="106128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A56AB3-605C-4299-B648-2BE6C2358683}"/>
              </a:ext>
            </a:extLst>
          </p:cNvPr>
          <p:cNvSpPr/>
          <p:nvPr/>
        </p:nvSpPr>
        <p:spPr>
          <a:xfrm>
            <a:off x="515503" y="1113958"/>
            <a:ext cx="8103662" cy="4031873"/>
          </a:xfrm>
          <a:prstGeom prst="rect">
            <a:avLst/>
          </a:prstGeom>
          <a:noFill/>
        </p:spPr>
        <p:txBody>
          <a:bodyPr wrap="square" lIns="91440" tIns="45720" rIns="91440" bIns="45720">
            <a:spAutoFit/>
          </a:bodyPr>
          <a:lstStyle/>
          <a:p>
            <a:r>
              <a:rPr lang="en-ZA"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Definition: </a:t>
            </a:r>
          </a:p>
          <a:p>
            <a:pPr marL="457200"/>
            <a:r>
              <a:rPr lang="en-ZA"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Accept or act in accordance with (a rule, decision, or recommendation).</a:t>
            </a:r>
          </a:p>
          <a:p>
            <a:endParaRPr lang="en-ZA"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r>
              <a:rPr lang="en-ZA"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Synonyms:</a:t>
            </a:r>
            <a:r>
              <a:rPr lang="en-ZA"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p>
          <a:p>
            <a:pPr lvl="1"/>
            <a:r>
              <a:rPr lang="en-ZA"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comply with, obey, observe, follow, keep to, hold to, conform to, adhere to, stick to, stand by, act in accordance with, uphold, heed, pay attention to, agree to/with, consent to, accede to, accept, acquiesce in, go along with, acknowledge, respect, defer to</a:t>
            </a:r>
          </a:p>
        </p:txBody>
      </p:sp>
      <p:sp>
        <p:nvSpPr>
          <p:cNvPr id="10" name="Freeform: Shape 9">
            <a:extLst>
              <a:ext uri="{FF2B5EF4-FFF2-40B4-BE49-F238E27FC236}">
                <a16:creationId xmlns:a16="http://schemas.microsoft.com/office/drawing/2014/main" id="{BBD0073D-D129-4990-9B3A-B117529072DE}"/>
              </a:ext>
            </a:extLst>
          </p:cNvPr>
          <p:cNvSpPr/>
          <p:nvPr/>
        </p:nvSpPr>
        <p:spPr>
          <a:xfrm>
            <a:off x="0" y="5971592"/>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person&#10;&#10;Description automatically generated">
            <a:extLst>
              <a:ext uri="{FF2B5EF4-FFF2-40B4-BE49-F238E27FC236}">
                <a16:creationId xmlns:a16="http://schemas.microsoft.com/office/drawing/2014/main" id="{AAABF4DA-2A52-48B9-A68E-AA8F8104A6FF}"/>
              </a:ext>
            </a:extLst>
          </p:cNvPr>
          <p:cNvPicPr>
            <a:picLocks noChangeAspect="1"/>
          </p:cNvPicPr>
          <p:nvPr/>
        </p:nvPicPr>
        <p:blipFill>
          <a:blip r:embed="rId2"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89" y="4730620"/>
            <a:ext cx="986379" cy="1380931"/>
          </a:xfrm>
          <a:prstGeom prst="rect">
            <a:avLst/>
          </a:prstGeom>
        </p:spPr>
      </p:pic>
      <p:sp>
        <p:nvSpPr>
          <p:cNvPr id="12" name="Rectangle 11">
            <a:extLst>
              <a:ext uri="{FF2B5EF4-FFF2-40B4-BE49-F238E27FC236}">
                <a16:creationId xmlns:a16="http://schemas.microsoft.com/office/drawing/2014/main" id="{2470B39D-8631-4AC4-972D-E87A4CA4C4A0}"/>
              </a:ext>
            </a:extLst>
          </p:cNvPr>
          <p:cNvSpPr/>
          <p:nvPr/>
        </p:nvSpPr>
        <p:spPr>
          <a:xfrm>
            <a:off x="515503" y="454061"/>
            <a:ext cx="3230756"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Abide (Remain in)</a:t>
            </a:r>
          </a:p>
        </p:txBody>
      </p:sp>
    </p:spTree>
    <p:extLst>
      <p:ext uri="{BB962C8B-B14F-4D97-AF65-F5344CB8AC3E}">
        <p14:creationId xmlns:p14="http://schemas.microsoft.com/office/powerpoint/2010/main" val="2995128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ss, track, nature, sky&#10;&#10;Description automatically generated">
            <a:extLst>
              <a:ext uri="{FF2B5EF4-FFF2-40B4-BE49-F238E27FC236}">
                <a16:creationId xmlns:a16="http://schemas.microsoft.com/office/drawing/2014/main" id="{51D4B0C5-605E-46E9-94EF-64515760C9EA}"/>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9332"/>
            <a:ext cx="9144000" cy="6039240"/>
          </a:xfrm>
          <a:prstGeom prst="rect">
            <a:avLst/>
          </a:prstGeom>
        </p:spPr>
      </p:pic>
      <p:sp>
        <p:nvSpPr>
          <p:cNvPr id="7" name="Rectangle 6">
            <a:extLst>
              <a:ext uri="{FF2B5EF4-FFF2-40B4-BE49-F238E27FC236}">
                <a16:creationId xmlns:a16="http://schemas.microsoft.com/office/drawing/2014/main" id="{B2073EF7-4495-4DC4-A0FB-8F242B4906F1}"/>
              </a:ext>
            </a:extLst>
          </p:cNvPr>
          <p:cNvSpPr/>
          <p:nvPr/>
        </p:nvSpPr>
        <p:spPr>
          <a:xfrm>
            <a:off x="1110343" y="4590779"/>
            <a:ext cx="8024326" cy="1457792"/>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Proverbs 4:18 NIV:</a:t>
            </a:r>
          </a:p>
          <a:p>
            <a:r>
              <a:rPr lang="en-ZA" sz="2400" i="1" dirty="0"/>
              <a:t>The path of the righteous is like the morning sun, shining ever </a:t>
            </a:r>
            <a:r>
              <a:rPr lang="en-ZA" sz="2400" i="1" dirty="0">
                <a:solidFill>
                  <a:srgbClr val="FFFF00"/>
                </a:solidFill>
              </a:rPr>
              <a:t>brighter</a:t>
            </a:r>
            <a:r>
              <a:rPr lang="en-ZA" sz="2400" i="1" dirty="0"/>
              <a:t> till the full light of day.</a:t>
            </a:r>
          </a:p>
        </p:txBody>
      </p:sp>
      <p:sp>
        <p:nvSpPr>
          <p:cNvPr id="8" name="Freeform: Shape 7">
            <a:extLst>
              <a:ext uri="{FF2B5EF4-FFF2-40B4-BE49-F238E27FC236}">
                <a16:creationId xmlns:a16="http://schemas.microsoft.com/office/drawing/2014/main" id="{CBBE05FC-3F32-4435-B3F7-91D76B95CE8C}"/>
              </a:ext>
            </a:extLst>
          </p:cNvPr>
          <p:cNvSpPr/>
          <p:nvPr/>
        </p:nvSpPr>
        <p:spPr>
          <a:xfrm>
            <a:off x="0" y="5971592"/>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lose up of a person&#10;&#10;Description automatically generated">
            <a:extLst>
              <a:ext uri="{FF2B5EF4-FFF2-40B4-BE49-F238E27FC236}">
                <a16:creationId xmlns:a16="http://schemas.microsoft.com/office/drawing/2014/main" id="{1D4CE0D4-57EC-40AD-86DB-F28A059A794A}"/>
              </a:ext>
            </a:extLst>
          </p:cNvPr>
          <p:cNvPicPr>
            <a:picLocks noChangeAspect="1"/>
          </p:cNvPicPr>
          <p:nvPr/>
        </p:nvPicPr>
        <p:blipFill>
          <a:blip r:embed="rId4"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89" y="4730620"/>
            <a:ext cx="986379" cy="1380931"/>
          </a:xfrm>
          <a:prstGeom prst="rect">
            <a:avLst/>
          </a:prstGeom>
        </p:spPr>
      </p:pic>
    </p:spTree>
    <p:extLst>
      <p:ext uri="{BB962C8B-B14F-4D97-AF65-F5344CB8AC3E}">
        <p14:creationId xmlns:p14="http://schemas.microsoft.com/office/powerpoint/2010/main" val="138442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flower&#10;&#10;Description automatically generated">
            <a:extLst>
              <a:ext uri="{FF2B5EF4-FFF2-40B4-BE49-F238E27FC236}">
                <a16:creationId xmlns:a16="http://schemas.microsoft.com/office/drawing/2014/main" id="{5217C8A4-0EAE-43A7-9149-C00E24149C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15208"/>
            <a:ext cx="9144000" cy="3321698"/>
          </a:xfrm>
          <a:prstGeom prst="rect">
            <a:avLst/>
          </a:prstGeom>
        </p:spPr>
      </p:pic>
      <p:sp>
        <p:nvSpPr>
          <p:cNvPr id="4" name="Freeform: Shape 3">
            <a:extLst>
              <a:ext uri="{FF2B5EF4-FFF2-40B4-BE49-F238E27FC236}">
                <a16:creationId xmlns:a16="http://schemas.microsoft.com/office/drawing/2014/main" id="{F687E19D-1782-4D43-9116-1D362E01433F}"/>
              </a:ext>
            </a:extLst>
          </p:cNvPr>
          <p:cNvSpPr/>
          <p:nvPr/>
        </p:nvSpPr>
        <p:spPr>
          <a:xfrm>
            <a:off x="0" y="5980923"/>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person&#10;&#10;Description automatically generated">
            <a:extLst>
              <a:ext uri="{FF2B5EF4-FFF2-40B4-BE49-F238E27FC236}">
                <a16:creationId xmlns:a16="http://schemas.microsoft.com/office/drawing/2014/main" id="{E96E1DCC-D0EC-48C5-8886-FF6864E10329}"/>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89" y="4739951"/>
            <a:ext cx="986379" cy="1380931"/>
          </a:xfrm>
          <a:prstGeom prst="rect">
            <a:avLst/>
          </a:prstGeom>
        </p:spPr>
      </p:pic>
      <p:sp>
        <p:nvSpPr>
          <p:cNvPr id="8" name="Rectangle 7">
            <a:extLst>
              <a:ext uri="{FF2B5EF4-FFF2-40B4-BE49-F238E27FC236}">
                <a16:creationId xmlns:a16="http://schemas.microsoft.com/office/drawing/2014/main" id="{1F11E4F5-6C39-4BC9-9180-29BAC3F12BBC}"/>
              </a:ext>
            </a:extLst>
          </p:cNvPr>
          <p:cNvSpPr/>
          <p:nvPr/>
        </p:nvSpPr>
        <p:spPr>
          <a:xfrm>
            <a:off x="0" y="9331"/>
            <a:ext cx="9144000" cy="2771191"/>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Mark 4:26‭-‬29 NIV:</a:t>
            </a:r>
          </a:p>
          <a:p>
            <a:r>
              <a:rPr lang="en-ZA" sz="2400" i="1" dirty="0"/>
              <a:t>He also said, “This is what the kingdom of God is like. A man scatters seed on the ground.  Night and day, whether he sleeps or gets up, the seed sprouts and </a:t>
            </a:r>
            <a:r>
              <a:rPr lang="en-ZA" sz="2400" i="1" dirty="0">
                <a:solidFill>
                  <a:srgbClr val="FFFF00"/>
                </a:solidFill>
              </a:rPr>
              <a:t>grows</a:t>
            </a:r>
            <a:r>
              <a:rPr lang="en-ZA" sz="2400" i="1" dirty="0"/>
              <a:t>, though he does not know how.  All by itself the soil produces grain—first the </a:t>
            </a:r>
            <a:r>
              <a:rPr lang="en-ZA" sz="2400" i="1" u="sng" dirty="0"/>
              <a:t>stalk</a:t>
            </a:r>
            <a:r>
              <a:rPr lang="en-ZA" sz="2400" i="1" dirty="0"/>
              <a:t>, then the </a:t>
            </a:r>
            <a:r>
              <a:rPr lang="en-ZA" sz="2400" i="1" u="sng" dirty="0"/>
              <a:t>head</a:t>
            </a:r>
            <a:r>
              <a:rPr lang="en-ZA" sz="2400" i="1" dirty="0"/>
              <a:t>, then the </a:t>
            </a:r>
            <a:r>
              <a:rPr lang="en-ZA" sz="2400" i="1" u="sng" dirty="0"/>
              <a:t>full kernel </a:t>
            </a:r>
            <a:r>
              <a:rPr lang="en-ZA" sz="2400" i="1" dirty="0"/>
              <a:t>in the head.  As soon as the grain is ripe, he puts the sickle to it, because the harvest has come.”</a:t>
            </a:r>
          </a:p>
        </p:txBody>
      </p:sp>
    </p:spTree>
    <p:extLst>
      <p:ext uri="{BB962C8B-B14F-4D97-AF65-F5344CB8AC3E}">
        <p14:creationId xmlns:p14="http://schemas.microsoft.com/office/powerpoint/2010/main" val="2633953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9CB2EA-CEC9-44DF-8DFB-E7B3C6967533}"/>
              </a:ext>
            </a:extLst>
          </p:cNvPr>
          <p:cNvPicPr>
            <a:picLocks noChangeAspect="1"/>
          </p:cNvPicPr>
          <p:nvPr/>
        </p:nvPicPr>
        <p:blipFill rotWithShape="1">
          <a:blip r:embed="rId2">
            <a:extLst>
              <a:ext uri="{28A0092B-C50C-407E-A947-70E740481C1C}">
                <a14:useLocalDpi xmlns:a14="http://schemas.microsoft.com/office/drawing/2010/main" val="0"/>
              </a:ext>
            </a:extLst>
          </a:blip>
          <a:srcRect t="16168"/>
          <a:stretch/>
        </p:blipFill>
        <p:spPr>
          <a:xfrm>
            <a:off x="-14411" y="1940767"/>
            <a:ext cx="9127924" cy="4064004"/>
          </a:xfrm>
          <a:prstGeom prst="rect">
            <a:avLst/>
          </a:prstGeom>
        </p:spPr>
      </p:pic>
      <p:sp>
        <p:nvSpPr>
          <p:cNvPr id="4" name="Freeform: Shape 3">
            <a:extLst>
              <a:ext uri="{FF2B5EF4-FFF2-40B4-BE49-F238E27FC236}">
                <a16:creationId xmlns:a16="http://schemas.microsoft.com/office/drawing/2014/main" id="{F687E19D-1782-4D43-9116-1D362E01433F}"/>
              </a:ext>
            </a:extLst>
          </p:cNvPr>
          <p:cNvSpPr/>
          <p:nvPr/>
        </p:nvSpPr>
        <p:spPr>
          <a:xfrm>
            <a:off x="0" y="5971592"/>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person&#10;&#10;Description automatically generated">
            <a:extLst>
              <a:ext uri="{FF2B5EF4-FFF2-40B4-BE49-F238E27FC236}">
                <a16:creationId xmlns:a16="http://schemas.microsoft.com/office/drawing/2014/main" id="{E96E1DCC-D0EC-48C5-8886-FF6864E10329}"/>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89" y="4730620"/>
            <a:ext cx="986379" cy="1380931"/>
          </a:xfrm>
          <a:prstGeom prst="rect">
            <a:avLst/>
          </a:prstGeom>
        </p:spPr>
      </p:pic>
      <p:sp>
        <p:nvSpPr>
          <p:cNvPr id="6" name="Rectangle 5">
            <a:extLst>
              <a:ext uri="{FF2B5EF4-FFF2-40B4-BE49-F238E27FC236}">
                <a16:creationId xmlns:a16="http://schemas.microsoft.com/office/drawing/2014/main" id="{1ACCD788-C1B5-47EF-9C50-C7624C6BA0D7}"/>
              </a:ext>
            </a:extLst>
          </p:cNvPr>
          <p:cNvSpPr/>
          <p:nvPr/>
        </p:nvSpPr>
        <p:spPr>
          <a:xfrm>
            <a:off x="9333" y="9331"/>
            <a:ext cx="9134668" cy="1931436"/>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Matthew 13:31‭-‬32 NIV:</a:t>
            </a:r>
          </a:p>
          <a:p>
            <a:r>
              <a:rPr lang="en-ZA" sz="2400" i="1" dirty="0"/>
              <a:t>He told them another parable: “The kingdom of heaven is like a mustard seed, which a man took and planted in his field.  Though it is the smallest of all seeds, yet when it </a:t>
            </a:r>
            <a:r>
              <a:rPr lang="en-ZA" sz="2400" i="1" dirty="0">
                <a:solidFill>
                  <a:srgbClr val="FFFF00"/>
                </a:solidFill>
              </a:rPr>
              <a:t>grows</a:t>
            </a:r>
            <a:r>
              <a:rPr lang="en-ZA" sz="2400" i="1" dirty="0"/>
              <a:t>, it is the largest of garden plants and becomes a tree, so that the birds come and perch in its branches.”</a:t>
            </a:r>
          </a:p>
        </p:txBody>
      </p:sp>
    </p:spTree>
    <p:extLst>
      <p:ext uri="{BB962C8B-B14F-4D97-AF65-F5344CB8AC3E}">
        <p14:creationId xmlns:p14="http://schemas.microsoft.com/office/powerpoint/2010/main" val="2684070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4AF7C08-1274-40EF-9471-620B04FEB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83767"/>
            <a:ext cx="9134669" cy="5225143"/>
          </a:xfrm>
          <a:prstGeom prst="rect">
            <a:avLst/>
          </a:prstGeom>
        </p:spPr>
      </p:pic>
      <p:sp>
        <p:nvSpPr>
          <p:cNvPr id="4" name="Freeform: Shape 3">
            <a:extLst>
              <a:ext uri="{FF2B5EF4-FFF2-40B4-BE49-F238E27FC236}">
                <a16:creationId xmlns:a16="http://schemas.microsoft.com/office/drawing/2014/main" id="{F687E19D-1782-4D43-9116-1D362E01433F}"/>
              </a:ext>
            </a:extLst>
          </p:cNvPr>
          <p:cNvSpPr/>
          <p:nvPr/>
        </p:nvSpPr>
        <p:spPr>
          <a:xfrm>
            <a:off x="0" y="5971592"/>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person&#10;&#10;Description automatically generated">
            <a:extLst>
              <a:ext uri="{FF2B5EF4-FFF2-40B4-BE49-F238E27FC236}">
                <a16:creationId xmlns:a16="http://schemas.microsoft.com/office/drawing/2014/main" id="{E96E1DCC-D0EC-48C5-8886-FF6864E10329}"/>
              </a:ext>
            </a:extLst>
          </p:cNvPr>
          <p:cNvPicPr>
            <a:picLocks noChangeAspect="1"/>
          </p:cNvPicPr>
          <p:nvPr/>
        </p:nvPicPr>
        <p:blipFill>
          <a:blip r:embed="rId3" cstate="print">
            <a:clrChange>
              <a:clrFrom>
                <a:srgbClr val="FEFEFE"/>
              </a:clrFrom>
              <a:clrTo>
                <a:srgbClr val="FEFEFE">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5989" y="4730620"/>
            <a:ext cx="986379" cy="1380931"/>
          </a:xfrm>
          <a:prstGeom prst="rect">
            <a:avLst/>
          </a:prstGeom>
        </p:spPr>
      </p:pic>
      <p:sp>
        <p:nvSpPr>
          <p:cNvPr id="8" name="Rectangle 7">
            <a:extLst>
              <a:ext uri="{FF2B5EF4-FFF2-40B4-BE49-F238E27FC236}">
                <a16:creationId xmlns:a16="http://schemas.microsoft.com/office/drawing/2014/main" id="{E45E8248-8F20-4E61-BD08-FF3F7C36CB37}"/>
              </a:ext>
            </a:extLst>
          </p:cNvPr>
          <p:cNvSpPr/>
          <p:nvPr/>
        </p:nvSpPr>
        <p:spPr>
          <a:xfrm>
            <a:off x="1110343" y="4348067"/>
            <a:ext cx="8033657" cy="1660849"/>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t>Matthew 13:33 NIV:</a:t>
            </a:r>
          </a:p>
          <a:p>
            <a:r>
              <a:rPr lang="en-ZA" sz="2400" i="1" dirty="0"/>
              <a:t>He told them still another parable: “The kingdom of heaven is like yeast that a woman took and mixed into about sixty pounds  of flour until it worked </a:t>
            </a:r>
            <a:r>
              <a:rPr lang="en-ZA" sz="2400" i="1" dirty="0">
                <a:solidFill>
                  <a:srgbClr val="FFFF00"/>
                </a:solidFill>
              </a:rPr>
              <a:t>all through </a:t>
            </a:r>
            <a:r>
              <a:rPr lang="en-ZA" sz="2400" i="1" dirty="0"/>
              <a:t>the dough.”</a:t>
            </a:r>
          </a:p>
        </p:txBody>
      </p:sp>
    </p:spTree>
    <p:extLst>
      <p:ext uri="{BB962C8B-B14F-4D97-AF65-F5344CB8AC3E}">
        <p14:creationId xmlns:p14="http://schemas.microsoft.com/office/powerpoint/2010/main" val="3747189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F687E19D-1782-4D43-9116-1D362E01433F}"/>
              </a:ext>
            </a:extLst>
          </p:cNvPr>
          <p:cNvSpPr/>
          <p:nvPr/>
        </p:nvSpPr>
        <p:spPr>
          <a:xfrm>
            <a:off x="0" y="5971592"/>
            <a:ext cx="9134669" cy="877077"/>
          </a:xfrm>
          <a:custGeom>
            <a:avLst/>
            <a:gdLst>
              <a:gd name="connsiteX0" fmla="*/ 0 w 9134669"/>
              <a:gd name="connsiteY0" fmla="*/ 93306 h 877077"/>
              <a:gd name="connsiteX1" fmla="*/ 9125339 w 9134669"/>
              <a:gd name="connsiteY1" fmla="*/ 0 h 877077"/>
              <a:gd name="connsiteX2" fmla="*/ 9134669 w 9134669"/>
              <a:gd name="connsiteY2" fmla="*/ 877077 h 877077"/>
              <a:gd name="connsiteX3" fmla="*/ 0 w 9134669"/>
              <a:gd name="connsiteY3" fmla="*/ 93306 h 877077"/>
              <a:gd name="connsiteX0" fmla="*/ 0 w 9134669"/>
              <a:gd name="connsiteY0" fmla="*/ 37322 h 877077"/>
              <a:gd name="connsiteX1" fmla="*/ 9125339 w 9134669"/>
              <a:gd name="connsiteY1" fmla="*/ 0 h 877077"/>
              <a:gd name="connsiteX2" fmla="*/ 9134669 w 9134669"/>
              <a:gd name="connsiteY2" fmla="*/ 877077 h 877077"/>
              <a:gd name="connsiteX3" fmla="*/ 0 w 9134669"/>
              <a:gd name="connsiteY3" fmla="*/ 37322 h 877077"/>
            </a:gdLst>
            <a:ahLst/>
            <a:cxnLst>
              <a:cxn ang="0">
                <a:pos x="connsiteX0" y="connsiteY0"/>
              </a:cxn>
              <a:cxn ang="0">
                <a:pos x="connsiteX1" y="connsiteY1"/>
              </a:cxn>
              <a:cxn ang="0">
                <a:pos x="connsiteX2" y="connsiteY2"/>
              </a:cxn>
              <a:cxn ang="0">
                <a:pos x="connsiteX3" y="connsiteY3"/>
              </a:cxn>
            </a:cxnLst>
            <a:rect l="l" t="t" r="r" b="b"/>
            <a:pathLst>
              <a:path w="9134669" h="877077">
                <a:moveTo>
                  <a:pt x="0" y="37322"/>
                </a:moveTo>
                <a:lnTo>
                  <a:pt x="9125339" y="0"/>
                </a:lnTo>
                <a:lnTo>
                  <a:pt x="9134669" y="877077"/>
                </a:lnTo>
                <a:lnTo>
                  <a:pt x="0" y="3732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person&#10;&#10;Description automatically generated">
            <a:extLst>
              <a:ext uri="{FF2B5EF4-FFF2-40B4-BE49-F238E27FC236}">
                <a16:creationId xmlns:a16="http://schemas.microsoft.com/office/drawing/2014/main" id="{E96E1DCC-D0EC-48C5-8886-FF6864E10329}"/>
              </a:ext>
            </a:extLst>
          </p:cNvPr>
          <p:cNvPicPr>
            <a:picLocks noChangeAspect="1"/>
          </p:cNvPicPr>
          <p:nvPr/>
        </p:nvPicPr>
        <p:blipFill>
          <a:blip r:embed="rId2" cstate="print">
            <a:clrChange>
              <a:clrFrom>
                <a:srgbClr val="FEFEFE"/>
              </a:clrFrom>
              <a:clrTo>
                <a:srgbClr val="FEFEFE">
                  <a:alpha val="0"/>
                </a:srgbClr>
              </a:clrTo>
            </a:clrChange>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89" y="4730620"/>
            <a:ext cx="986379" cy="1380931"/>
          </a:xfrm>
          <a:prstGeom prst="rect">
            <a:avLst/>
          </a:prstGeom>
        </p:spPr>
      </p:pic>
      <p:sp>
        <p:nvSpPr>
          <p:cNvPr id="8" name="Rectangle 7">
            <a:extLst>
              <a:ext uri="{FF2B5EF4-FFF2-40B4-BE49-F238E27FC236}">
                <a16:creationId xmlns:a16="http://schemas.microsoft.com/office/drawing/2014/main" id="{7E4CC0E7-B39E-4968-8585-89D27EB93716}"/>
              </a:ext>
            </a:extLst>
          </p:cNvPr>
          <p:cNvSpPr/>
          <p:nvPr/>
        </p:nvSpPr>
        <p:spPr>
          <a:xfrm>
            <a:off x="905069" y="380943"/>
            <a:ext cx="5362622"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A vision of the “Living Waters”</a:t>
            </a:r>
          </a:p>
        </p:txBody>
      </p:sp>
      <p:pic>
        <p:nvPicPr>
          <p:cNvPr id="9" name="Picture 8" descr="A close up of smoke&#10;&#10;Description automatically generated">
            <a:extLst>
              <a:ext uri="{FF2B5EF4-FFF2-40B4-BE49-F238E27FC236}">
                <a16:creationId xmlns:a16="http://schemas.microsoft.com/office/drawing/2014/main" id="{DE011201-4E3C-4A20-B16B-786620AE7B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8775" y="738735"/>
            <a:ext cx="5134318" cy="4948183"/>
          </a:xfrm>
          <a:prstGeom prst="rect">
            <a:avLst/>
          </a:prstGeom>
          <a:effectLst>
            <a:softEdge rad="635000"/>
          </a:effectLst>
        </p:spPr>
      </p:pic>
      <p:sp>
        <p:nvSpPr>
          <p:cNvPr id="10" name="Rectangle 9">
            <a:extLst>
              <a:ext uri="{FF2B5EF4-FFF2-40B4-BE49-F238E27FC236}">
                <a16:creationId xmlns:a16="http://schemas.microsoft.com/office/drawing/2014/main" id="{F7F59945-3394-4C62-A024-CB138A630E13}"/>
              </a:ext>
            </a:extLst>
          </p:cNvPr>
          <p:cNvSpPr/>
          <p:nvPr/>
        </p:nvSpPr>
        <p:spPr>
          <a:xfrm>
            <a:off x="905069" y="5402244"/>
            <a:ext cx="2727413" cy="584775"/>
          </a:xfrm>
          <a:prstGeom prst="rect">
            <a:avLst/>
          </a:prstGeom>
          <a:noFill/>
        </p:spPr>
        <p:txBody>
          <a:bodyPr wrap="none" lIns="91440" tIns="45720" rIns="91440" bIns="45720">
            <a:spAutoFit/>
          </a:bodyPr>
          <a:lstStyle/>
          <a:p>
            <a:r>
              <a:rPr lang="en-US" sz="3200" b="1" dirty="0">
                <a:ln w="10160">
                  <a:solidFill>
                    <a:schemeClr val="accent5"/>
                  </a:solidFill>
                  <a:prstDash val="solid"/>
                </a:ln>
                <a:solidFill>
                  <a:srgbClr val="FFFF00"/>
                </a:solidFill>
                <a:effectLst>
                  <a:outerShdw blurRad="38100" dist="22860" dir="5400000" algn="tl" rotWithShape="0">
                    <a:srgbClr val="000000">
                      <a:alpha val="30000"/>
                    </a:srgbClr>
                  </a:outerShdw>
                </a:effectLst>
              </a:rPr>
              <a:t>Ezekiel 47:1‭-‬12</a:t>
            </a:r>
          </a:p>
        </p:txBody>
      </p:sp>
      <p:sp>
        <p:nvSpPr>
          <p:cNvPr id="11" name="Oval 10">
            <a:extLst>
              <a:ext uri="{FF2B5EF4-FFF2-40B4-BE49-F238E27FC236}">
                <a16:creationId xmlns:a16="http://schemas.microsoft.com/office/drawing/2014/main" id="{C46C37D1-8411-4840-B257-5EF176B16480}"/>
              </a:ext>
            </a:extLst>
          </p:cNvPr>
          <p:cNvSpPr/>
          <p:nvPr/>
        </p:nvSpPr>
        <p:spPr>
          <a:xfrm>
            <a:off x="671804" y="4889241"/>
            <a:ext cx="139959" cy="111967"/>
          </a:xfrm>
          <a:prstGeom prst="ellipse">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F1E099B-4C35-43AD-AED1-41B47AC348E7}"/>
              </a:ext>
            </a:extLst>
          </p:cNvPr>
          <p:cNvSpPr/>
          <p:nvPr/>
        </p:nvSpPr>
        <p:spPr>
          <a:xfrm flipV="1">
            <a:off x="865302" y="4665125"/>
            <a:ext cx="314131" cy="200788"/>
          </a:xfrm>
          <a:prstGeom prst="ellipse">
            <a:avLst/>
          </a:prstGeom>
          <a:solidFill>
            <a:schemeClr val="bg1"/>
          </a:solidFill>
          <a:ln>
            <a:solidFill>
              <a:schemeClr val="bg2"/>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181BC2C-A7ED-48C6-BA5E-A7DE2D8A3C6E}"/>
              </a:ext>
            </a:extLst>
          </p:cNvPr>
          <p:cNvSpPr/>
          <p:nvPr/>
        </p:nvSpPr>
        <p:spPr>
          <a:xfrm flipV="1">
            <a:off x="1213141" y="4366727"/>
            <a:ext cx="527766" cy="274261"/>
          </a:xfrm>
          <a:prstGeom prst="ellipse">
            <a:avLst/>
          </a:prstGeom>
          <a:solidFill>
            <a:schemeClr val="bg1"/>
          </a:solidFill>
          <a:ln>
            <a:solidFill>
              <a:schemeClr val="bg2"/>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1B6D4A5-7DDD-4381-BF29-B242A3842057}"/>
              </a:ext>
            </a:extLst>
          </p:cNvPr>
          <p:cNvSpPr/>
          <p:nvPr/>
        </p:nvSpPr>
        <p:spPr>
          <a:xfrm flipV="1">
            <a:off x="1699769" y="3918857"/>
            <a:ext cx="847488" cy="460468"/>
          </a:xfrm>
          <a:prstGeom prst="ellipse">
            <a:avLst/>
          </a:prstGeom>
          <a:solidFill>
            <a:schemeClr val="bg1"/>
          </a:solidFill>
          <a:ln>
            <a:solidFill>
              <a:schemeClr val="bg2"/>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288875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1575</Words>
  <Application>Microsoft Office PowerPoint</Application>
  <PresentationFormat>On-screen Show (4:3)</PresentationFormat>
  <Paragraphs>66</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Macfarlane</dc:creator>
  <cp:lastModifiedBy>Douglas Macfarlane</cp:lastModifiedBy>
  <cp:revision>1</cp:revision>
  <dcterms:created xsi:type="dcterms:W3CDTF">2019-07-13T15:06:36Z</dcterms:created>
  <dcterms:modified xsi:type="dcterms:W3CDTF">2019-07-13T19:56:58Z</dcterms:modified>
</cp:coreProperties>
</file>