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8" r:id="rId4"/>
    <p:sldId id="265" r:id="rId5"/>
    <p:sldId id="267" r:id="rId6"/>
    <p:sldId id="264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2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325BF-407B-4BEF-B94D-6A5BBD173104}" type="datetimeFigureOut">
              <a:rPr lang="en-US" smtClean="0"/>
              <a:pPr/>
              <a:t>27-Jul-19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9A7D9-9361-46DA-B3C5-965BECA165D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6200" y="0"/>
            <a:ext cx="9220200" cy="691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3500" b="1" dirty="0" smtClean="0"/>
              <a:t>• The Gifts of the Holy Spirit</a:t>
            </a:r>
          </a:p>
          <a:p>
            <a:pPr>
              <a:buNone/>
            </a:pPr>
            <a:endParaRPr lang="en-US" sz="3500" b="1" dirty="0" smtClean="0"/>
          </a:p>
          <a:p>
            <a:pPr>
              <a:buNone/>
            </a:pPr>
            <a:r>
              <a:rPr lang="en-US" dirty="0" smtClean="0"/>
              <a:t>I Corinthians 12:7-11</a:t>
            </a:r>
          </a:p>
          <a:p>
            <a:pPr>
              <a:buNone/>
            </a:pPr>
            <a:r>
              <a:rPr lang="en-US" b="1" baseline="30000" dirty="0" smtClean="0"/>
              <a:t>7 </a:t>
            </a:r>
            <a:r>
              <a:rPr lang="en-US" dirty="0" smtClean="0"/>
              <a:t>But </a:t>
            </a:r>
            <a:r>
              <a:rPr lang="en-US" u="sng" dirty="0" smtClean="0"/>
              <a:t>to each one </a:t>
            </a:r>
            <a:r>
              <a:rPr lang="en-US" dirty="0" smtClean="0"/>
              <a:t>is given the manifestation of the Spirit for the </a:t>
            </a:r>
            <a:r>
              <a:rPr lang="en-US" u="sng" dirty="0" smtClean="0"/>
              <a:t>common good</a:t>
            </a:r>
            <a:r>
              <a:rPr lang="en-US" dirty="0" smtClean="0"/>
              <a:t>.</a:t>
            </a:r>
            <a:r>
              <a:rPr lang="en-US" b="1" baseline="30000" dirty="0" smtClean="0"/>
              <a:t>8 </a:t>
            </a:r>
            <a:r>
              <a:rPr lang="en-US" dirty="0" smtClean="0"/>
              <a:t>For to one is given the </a:t>
            </a:r>
            <a:r>
              <a:rPr lang="en-US" dirty="0" smtClean="0">
                <a:solidFill>
                  <a:srgbClr val="FFFF00"/>
                </a:solidFill>
              </a:rPr>
              <a:t>word of wisdom </a:t>
            </a:r>
            <a:r>
              <a:rPr lang="en-US" dirty="0" smtClean="0"/>
              <a:t>through the Spirit, and to another the </a:t>
            </a:r>
            <a:r>
              <a:rPr lang="en-US" dirty="0" smtClean="0">
                <a:solidFill>
                  <a:srgbClr val="FFFF00"/>
                </a:solidFill>
              </a:rPr>
              <a:t>word of knowledge </a:t>
            </a:r>
            <a:r>
              <a:rPr lang="en-US" dirty="0" smtClean="0"/>
              <a:t>according to the same Spirit; </a:t>
            </a:r>
            <a:r>
              <a:rPr lang="en-US" b="1" baseline="30000" dirty="0" smtClean="0"/>
              <a:t>9 </a:t>
            </a:r>
            <a:r>
              <a:rPr lang="en-US" dirty="0" smtClean="0"/>
              <a:t>to another </a:t>
            </a:r>
            <a:r>
              <a:rPr lang="en-US" dirty="0" smtClean="0">
                <a:solidFill>
                  <a:srgbClr val="FFFF00"/>
                </a:solidFill>
              </a:rPr>
              <a:t>faith</a:t>
            </a:r>
            <a:r>
              <a:rPr lang="en-US" dirty="0" smtClean="0"/>
              <a:t> by the same Spirit, and to another </a:t>
            </a:r>
            <a:r>
              <a:rPr lang="en-US" dirty="0" smtClean="0">
                <a:solidFill>
                  <a:srgbClr val="FFFF00"/>
                </a:solidFill>
              </a:rPr>
              <a:t>gifts of healing</a:t>
            </a:r>
            <a:r>
              <a:rPr lang="en-US" dirty="0" smtClean="0"/>
              <a:t> by the one Spirit, </a:t>
            </a:r>
            <a:r>
              <a:rPr lang="en-US" b="1" baseline="30000" dirty="0" smtClean="0"/>
              <a:t>10 </a:t>
            </a:r>
            <a:r>
              <a:rPr lang="en-US" dirty="0" smtClean="0"/>
              <a:t>and to another the </a:t>
            </a:r>
            <a:r>
              <a:rPr lang="en-US" dirty="0" smtClean="0">
                <a:solidFill>
                  <a:srgbClr val="FFFF00"/>
                </a:solidFill>
              </a:rPr>
              <a:t>effecting of miracles</a:t>
            </a:r>
            <a:r>
              <a:rPr lang="en-US" dirty="0" smtClean="0"/>
              <a:t>, and to another </a:t>
            </a:r>
            <a:r>
              <a:rPr lang="en-US" dirty="0" smtClean="0">
                <a:solidFill>
                  <a:srgbClr val="FFFF00"/>
                </a:solidFill>
              </a:rPr>
              <a:t>prophecy</a:t>
            </a:r>
            <a:r>
              <a:rPr lang="en-US" dirty="0" smtClean="0"/>
              <a:t>, and to another the</a:t>
            </a:r>
            <a:r>
              <a:rPr lang="en-US" dirty="0" smtClean="0">
                <a:solidFill>
                  <a:srgbClr val="FFFF00"/>
                </a:solidFill>
              </a:rPr>
              <a:t> distinguishing of spirits</a:t>
            </a:r>
            <a:r>
              <a:rPr lang="en-US" dirty="0" smtClean="0"/>
              <a:t>, to another </a:t>
            </a:r>
            <a:r>
              <a:rPr lang="en-US" i="1" dirty="0" smtClean="0">
                <a:solidFill>
                  <a:srgbClr val="FFFF00"/>
                </a:solidFill>
              </a:rPr>
              <a:t>various</a:t>
            </a:r>
            <a:r>
              <a:rPr lang="en-US" dirty="0" smtClean="0">
                <a:solidFill>
                  <a:srgbClr val="FFFF00"/>
                </a:solidFill>
              </a:rPr>
              <a:t> kinds of tongues</a:t>
            </a:r>
            <a:r>
              <a:rPr lang="en-US" dirty="0" smtClean="0"/>
              <a:t>, and to another </a:t>
            </a:r>
            <a:r>
              <a:rPr lang="en-US" dirty="0" smtClean="0">
                <a:solidFill>
                  <a:srgbClr val="FFFF00"/>
                </a:solidFill>
              </a:rPr>
              <a:t>the interpretation of tongues</a:t>
            </a:r>
            <a:r>
              <a:rPr lang="en-US" dirty="0" smtClean="0"/>
              <a:t>. </a:t>
            </a:r>
            <a:r>
              <a:rPr lang="en-US" b="1" baseline="30000" dirty="0" smtClean="0"/>
              <a:t>11 </a:t>
            </a:r>
            <a:r>
              <a:rPr lang="en-US" dirty="0" smtClean="0"/>
              <a:t>But one and the same Spirit works all these things, distributing </a:t>
            </a:r>
            <a:r>
              <a:rPr lang="en-US" u="sng" dirty="0" smtClean="0"/>
              <a:t>to each one </a:t>
            </a:r>
            <a:r>
              <a:rPr lang="en-US" dirty="0" smtClean="0"/>
              <a:t>individually just as </a:t>
            </a:r>
            <a:r>
              <a:rPr lang="en-US" u="sng" dirty="0" smtClean="0"/>
              <a:t>He wills</a:t>
            </a:r>
            <a:r>
              <a:rPr lang="en-US" dirty="0" smtClean="0"/>
              <a:t>.</a:t>
            </a:r>
            <a:r>
              <a:rPr lang="en-US" b="1" dirty="0" smtClean="0"/>
              <a:t>   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3300" b="1" dirty="0" smtClean="0"/>
              <a:t>• The Gifts of the Holy Spirit</a:t>
            </a:r>
          </a:p>
          <a:p>
            <a:pPr>
              <a:buNone/>
            </a:pPr>
            <a:r>
              <a:rPr lang="en-US" sz="3300" dirty="0" smtClean="0"/>
              <a:t>Recap: </a:t>
            </a:r>
          </a:p>
          <a:p>
            <a:pPr>
              <a:buNone/>
            </a:pPr>
            <a:r>
              <a:rPr lang="en-US" sz="3300" dirty="0" smtClean="0"/>
              <a:t>•  The source of all God’s gifts is </a:t>
            </a:r>
            <a:r>
              <a:rPr lang="en-US" sz="3300" dirty="0" smtClean="0">
                <a:solidFill>
                  <a:srgbClr val="FFFF00"/>
                </a:solidFill>
              </a:rPr>
              <a:t>God</a:t>
            </a:r>
            <a:r>
              <a:rPr lang="en-US" sz="3300" dirty="0" smtClean="0"/>
              <a:t>. They can’t be earned. His motivation is </a:t>
            </a:r>
            <a:r>
              <a:rPr lang="en-US" sz="3300" dirty="0" smtClean="0">
                <a:solidFill>
                  <a:srgbClr val="FFFF00"/>
                </a:solidFill>
              </a:rPr>
              <a:t>love</a:t>
            </a:r>
          </a:p>
          <a:p>
            <a:pPr>
              <a:buNone/>
            </a:pPr>
            <a:r>
              <a:rPr lang="en-US" sz="3300" dirty="0" smtClean="0"/>
              <a:t> •   These are </a:t>
            </a:r>
            <a:r>
              <a:rPr lang="en-US" sz="3300" u="sng" dirty="0" smtClean="0">
                <a:solidFill>
                  <a:srgbClr val="FFFF00"/>
                </a:solidFill>
              </a:rPr>
              <a:t>not </a:t>
            </a:r>
            <a:r>
              <a:rPr lang="en-US" sz="3300" u="sng" dirty="0" smtClean="0"/>
              <a:t>the motivational gifts </a:t>
            </a:r>
            <a:r>
              <a:rPr lang="en-US" sz="3300" dirty="0" smtClean="0"/>
              <a:t>like teaching, leadership, mercy, etc listed in Romans 12 </a:t>
            </a:r>
          </a:p>
          <a:p>
            <a:pPr>
              <a:buNone/>
            </a:pPr>
            <a:r>
              <a:rPr lang="en-US" sz="3300" dirty="0" smtClean="0"/>
              <a:t> •   These are </a:t>
            </a:r>
            <a:r>
              <a:rPr lang="en-US" sz="3300" u="sng" dirty="0" smtClean="0">
                <a:solidFill>
                  <a:srgbClr val="FFFF00"/>
                </a:solidFill>
              </a:rPr>
              <a:t>no</a:t>
            </a:r>
            <a:r>
              <a:rPr lang="en-US" sz="3300" u="sng" dirty="0" smtClean="0"/>
              <a:t>t the gift ministries </a:t>
            </a:r>
            <a:r>
              <a:rPr lang="en-US" sz="3300" dirty="0" smtClean="0"/>
              <a:t>of Apostle, Prophet, Evangelist, Pastor and Teacher who are people Christ has given to the Church as we read about in Ephesians 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Let’s remember that </a:t>
            </a:r>
          </a:p>
          <a:p>
            <a:pPr>
              <a:buNone/>
            </a:pPr>
            <a:r>
              <a:rPr lang="en-US" dirty="0" smtClean="0"/>
              <a:t>• They are all </a:t>
            </a:r>
            <a:r>
              <a:rPr lang="en-US" dirty="0" smtClean="0">
                <a:solidFill>
                  <a:srgbClr val="FFFF00"/>
                </a:solidFill>
              </a:rPr>
              <a:t>supernatural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   We need supernatural equipment to do God’s supernatural work</a:t>
            </a:r>
          </a:p>
          <a:p>
            <a:pPr>
              <a:buNone/>
            </a:pPr>
            <a:r>
              <a:rPr lang="en-US" dirty="0" smtClean="0"/>
              <a:t>• They are for </a:t>
            </a:r>
            <a:r>
              <a:rPr lang="en-US" dirty="0" smtClean="0">
                <a:solidFill>
                  <a:srgbClr val="FFFF00"/>
                </a:solidFill>
              </a:rPr>
              <a:t>each</a:t>
            </a:r>
            <a:r>
              <a:rPr lang="en-US" dirty="0" smtClean="0"/>
              <a:t> believer</a:t>
            </a:r>
          </a:p>
          <a:p>
            <a:pPr>
              <a:buNone/>
            </a:pPr>
            <a:r>
              <a:rPr lang="en-US" dirty="0" smtClean="0"/>
              <a:t>   You are not excluded</a:t>
            </a:r>
          </a:p>
          <a:p>
            <a:pPr>
              <a:buNone/>
            </a:pPr>
            <a:r>
              <a:rPr lang="en-US" dirty="0" smtClean="0"/>
              <a:t>• They are for the </a:t>
            </a:r>
            <a:r>
              <a:rPr lang="en-US" dirty="0" smtClean="0">
                <a:solidFill>
                  <a:srgbClr val="FFFF00"/>
                </a:solidFill>
              </a:rPr>
              <a:t>common good</a:t>
            </a:r>
          </a:p>
          <a:p>
            <a:pPr>
              <a:buNone/>
            </a:pPr>
            <a:r>
              <a:rPr lang="en-US" dirty="0" smtClean="0">
                <a:solidFill>
                  <a:srgbClr val="FFFF00"/>
                </a:solidFill>
              </a:rPr>
              <a:t>   to be used for whoever needs them</a:t>
            </a:r>
          </a:p>
          <a:p>
            <a:pPr>
              <a:buNone/>
            </a:pPr>
            <a:r>
              <a:rPr lang="en-US" dirty="0" smtClean="0"/>
              <a:t>• The difference between the well and the </a:t>
            </a:r>
            <a:r>
              <a:rPr lang="en-US" dirty="0" smtClean="0">
                <a:solidFill>
                  <a:srgbClr val="FFFF00"/>
                </a:solidFill>
              </a:rPr>
              <a:t>river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5800" y="1676400"/>
            <a:ext cx="762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Holy Spirit distributes them as He wills but we are urged to desire them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685800" y="2971800"/>
            <a:ext cx="7315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It follows that the baptism in the Holy Spirit is the gateway to the gifts, the continuation of the works of Jesus</a:t>
            </a:r>
            <a:endParaRPr lang="en-US" sz="3000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4800600"/>
            <a:ext cx="8382000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000" b="1" dirty="0" smtClean="0">
                <a:solidFill>
                  <a:schemeClr val="bg1"/>
                </a:solidFill>
              </a:rPr>
              <a:t>Both the transforming work of the Holy Spirit </a:t>
            </a:r>
            <a:r>
              <a:rPr lang="en-ZA" sz="3000" b="1" u="sng" dirty="0" smtClean="0">
                <a:solidFill>
                  <a:schemeClr val="bg1"/>
                </a:solidFill>
              </a:rPr>
              <a:t>and</a:t>
            </a:r>
            <a:r>
              <a:rPr lang="en-ZA" sz="3000" b="1" dirty="0" smtClean="0">
                <a:solidFill>
                  <a:schemeClr val="bg1"/>
                </a:solidFill>
              </a:rPr>
              <a:t> the power of the Holy Spirit are needed</a:t>
            </a:r>
            <a:endParaRPr lang="en-ZA" sz="3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Revelation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the word of wisdom 2) the word of knowledge </a:t>
            </a:r>
          </a:p>
          <a:p>
            <a:pPr>
              <a:buNone/>
            </a:pPr>
            <a:r>
              <a:rPr lang="en-US" sz="2800" dirty="0" smtClean="0"/>
              <a:t>       and 3) the distinguishing of spirits</a:t>
            </a:r>
          </a:p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Power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faith  2) the working of miracles and 3) gifts of healing</a:t>
            </a:r>
          </a:p>
          <a:p>
            <a:pPr>
              <a:buNone/>
            </a:pPr>
            <a:r>
              <a:rPr lang="en-US" sz="2800" dirty="0" smtClean="0"/>
              <a:t>• There are 3 </a:t>
            </a:r>
            <a:r>
              <a:rPr lang="en-US" sz="2800" u="sng" dirty="0" smtClean="0">
                <a:solidFill>
                  <a:srgbClr val="FFFF00"/>
                </a:solidFill>
              </a:rPr>
              <a:t>Inspirational</a:t>
            </a:r>
            <a:r>
              <a:rPr lang="en-US" sz="2800" dirty="0" smtClean="0"/>
              <a:t> gifts:</a:t>
            </a:r>
          </a:p>
          <a:p>
            <a:pPr>
              <a:buNone/>
            </a:pPr>
            <a:r>
              <a:rPr lang="en-US" sz="2800" dirty="0" smtClean="0"/>
              <a:t>   1) prophecy 2) tongues and 3) interpretation of tongues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sz="2800" b="1" u="sng" dirty="0" smtClean="0"/>
              <a:t>The Revelation gifts</a:t>
            </a:r>
          </a:p>
          <a:p>
            <a:pPr>
              <a:buNone/>
            </a:pPr>
            <a:r>
              <a:rPr lang="en-US" sz="2800" dirty="0" smtClean="0"/>
              <a:t>The </a:t>
            </a:r>
            <a:r>
              <a:rPr lang="en-US" sz="2800" u="sng" dirty="0" smtClean="0"/>
              <a:t>word</a:t>
            </a:r>
            <a:r>
              <a:rPr lang="en-US" sz="2800" dirty="0" smtClean="0"/>
              <a:t> of wisdom and the </a:t>
            </a:r>
            <a:r>
              <a:rPr lang="en-US" sz="2800" u="sng" dirty="0" smtClean="0"/>
              <a:t>word</a:t>
            </a:r>
            <a:r>
              <a:rPr lang="en-US" sz="2800" dirty="0" smtClean="0"/>
              <a:t> of knowledge</a:t>
            </a:r>
          </a:p>
          <a:p>
            <a:pPr>
              <a:buNone/>
            </a:pPr>
            <a:r>
              <a:rPr lang="en-US" sz="2800" dirty="0" smtClean="0"/>
              <a:t>God knows all things </a:t>
            </a:r>
          </a:p>
          <a:p>
            <a:pPr>
              <a:buNone/>
            </a:pPr>
            <a:r>
              <a:rPr lang="en-US" sz="2800" dirty="0" smtClean="0"/>
              <a:t>God knows the past, the present </a:t>
            </a:r>
            <a:r>
              <a:rPr lang="en-US" sz="2800" u="sng" dirty="0" smtClean="0"/>
              <a:t>and</a:t>
            </a:r>
            <a:r>
              <a:rPr lang="en-US" sz="2800" dirty="0" smtClean="0"/>
              <a:t> the future</a:t>
            </a:r>
          </a:p>
          <a:p>
            <a:pPr>
              <a:buNone/>
            </a:pPr>
            <a:r>
              <a:rPr lang="en-US" sz="2800" dirty="0" smtClean="0"/>
              <a:t>• The word of wisdom is the supernatural revelation  by the Spirit of the </a:t>
            </a:r>
            <a:r>
              <a:rPr lang="en-US" sz="2800" dirty="0" smtClean="0">
                <a:solidFill>
                  <a:srgbClr val="FFFF00"/>
                </a:solidFill>
              </a:rPr>
              <a:t>Purpose of God </a:t>
            </a:r>
            <a:r>
              <a:rPr lang="en-US" sz="2800" dirty="0" smtClean="0"/>
              <a:t>concerning people, things or events </a:t>
            </a:r>
            <a:r>
              <a:rPr lang="en-US" sz="2800" dirty="0" smtClean="0">
                <a:solidFill>
                  <a:srgbClr val="FFFF00"/>
                </a:solidFill>
              </a:rPr>
              <a:t>in the future</a:t>
            </a:r>
            <a:r>
              <a:rPr lang="en-US" sz="2800" dirty="0" smtClean="0"/>
              <a:t>.</a:t>
            </a:r>
          </a:p>
          <a:p>
            <a:pPr>
              <a:buNone/>
            </a:pPr>
            <a:r>
              <a:rPr lang="en-US" sz="2800" dirty="0" smtClean="0"/>
              <a:t>• The word of knowledge is the supernatural revelation of </a:t>
            </a:r>
            <a:r>
              <a:rPr lang="en-US" sz="2800" dirty="0" smtClean="0">
                <a:solidFill>
                  <a:srgbClr val="FFFF00"/>
                </a:solidFill>
              </a:rPr>
              <a:t>past happenings or things existing or taking place in the present </a:t>
            </a:r>
          </a:p>
          <a:p>
            <a:pPr>
              <a:buNone/>
            </a:pPr>
            <a:r>
              <a:rPr lang="en-US" sz="2800" dirty="0" smtClean="0"/>
              <a:t>• The distinguishing of </a:t>
            </a:r>
            <a:r>
              <a:rPr lang="en-US" sz="2800" u="sng" dirty="0" smtClean="0"/>
              <a:t>spirits</a:t>
            </a:r>
            <a:r>
              <a:rPr lang="en-US" sz="2800" dirty="0" smtClean="0"/>
              <a:t> is supernatural insight into the </a:t>
            </a:r>
            <a:r>
              <a:rPr lang="en-US" sz="2800" dirty="0" smtClean="0">
                <a:solidFill>
                  <a:srgbClr val="FFFF00"/>
                </a:solidFill>
              </a:rPr>
              <a:t>source of a supernatural manifestation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Gifts of the Holy Spirit Pt 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u="sng" dirty="0" smtClean="0"/>
              <a:t>The Power gifts</a:t>
            </a: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Faith</a:t>
            </a:r>
            <a:r>
              <a:rPr lang="en-US" sz="2800" dirty="0" smtClean="0"/>
              <a:t> is supernatural faith or a </a:t>
            </a:r>
            <a:r>
              <a:rPr lang="en-US" sz="2800" dirty="0" smtClean="0">
                <a:solidFill>
                  <a:srgbClr val="FFFF00"/>
                </a:solidFill>
              </a:rPr>
              <a:t>supernatural surge of confidence </a:t>
            </a:r>
            <a:r>
              <a:rPr lang="en-US" sz="2800" dirty="0" smtClean="0"/>
              <a:t>to trust for a miracle or a gift of healing or to receive one.</a:t>
            </a:r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The effecting or working of miracles</a:t>
            </a:r>
            <a:r>
              <a:rPr lang="en-US" sz="2800" dirty="0" smtClean="0"/>
              <a:t> is </a:t>
            </a:r>
            <a:r>
              <a:rPr lang="en-US" sz="2800" dirty="0" smtClean="0">
                <a:solidFill>
                  <a:srgbClr val="FFFF00"/>
                </a:solidFill>
              </a:rPr>
              <a:t>supernatural intervention in the ordinary course of nature</a:t>
            </a:r>
            <a:endParaRPr lang="en-US" sz="2800" dirty="0" smtClean="0"/>
          </a:p>
          <a:p>
            <a:pPr>
              <a:buNone/>
            </a:pPr>
            <a:r>
              <a:rPr lang="en-US" sz="2800" dirty="0" smtClean="0"/>
              <a:t>• </a:t>
            </a:r>
            <a:r>
              <a:rPr lang="en-US" sz="2800" u="sng" dirty="0" smtClean="0"/>
              <a:t>Gifts of healing</a:t>
            </a:r>
            <a:r>
              <a:rPr lang="en-US" sz="2800" dirty="0" smtClean="0"/>
              <a:t>. This gift is </a:t>
            </a:r>
            <a:r>
              <a:rPr lang="en-US" sz="2800" dirty="0" smtClean="0">
                <a:solidFill>
                  <a:srgbClr val="FFFF00"/>
                </a:solidFill>
              </a:rPr>
              <a:t>supernatural power to heal diseases</a:t>
            </a:r>
            <a:endParaRPr lang="en-US" sz="2800" u="sng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sz="2800" dirty="0" smtClean="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763</TotalTime>
  <Words>476</Words>
  <Application>Microsoft Office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The Gifts of the Holy Spirit Pt 2</vt:lpstr>
      <vt:lpstr>The Gifts of the Holy Spirit Pt 2</vt:lpstr>
      <vt:lpstr>The Gifts of the Holy Spirit Pt 2</vt:lpstr>
      <vt:lpstr>The Gifts of the Holy Spirit Pt 2</vt:lpstr>
      <vt:lpstr>The Gifts of the Holy Spirit Pt 2</vt:lpstr>
      <vt:lpstr>The Gifts of the Holy Spirit Pt 2</vt:lpstr>
      <vt:lpstr>The Gifts of the Holy Spirit Pt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23</cp:revision>
  <dcterms:created xsi:type="dcterms:W3CDTF">2019-07-12T13:43:15Z</dcterms:created>
  <dcterms:modified xsi:type="dcterms:W3CDTF">2019-07-27T10:49:46Z</dcterms:modified>
</cp:coreProperties>
</file>