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6" r:id="rId8"/>
    <p:sldId id="265" r:id="rId9"/>
    <p:sldId id="264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325BF-407B-4BEF-B94D-6A5BBD173104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6200" y="0"/>
            <a:ext cx="9220200" cy="69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Gifts of the Holy Spirit Pt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5240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sz="5500" b="1" dirty="0" smtClean="0"/>
              <a:t>Q: How can I receive a gift of the Holy Spirit ?</a:t>
            </a:r>
            <a:r>
              <a:rPr lang="en-US" sz="4800" b="1" dirty="0" smtClean="0"/>
              <a:t>   </a:t>
            </a:r>
          </a:p>
          <a:p>
            <a:pPr>
              <a:buNone/>
            </a:pPr>
            <a:r>
              <a:rPr lang="en-US" sz="4800" dirty="0"/>
              <a:t> </a:t>
            </a:r>
            <a:r>
              <a:rPr lang="en-US" sz="4800" dirty="0" smtClean="0"/>
              <a:t>Reminder: they are not earned</a:t>
            </a:r>
          </a:p>
          <a:p>
            <a:pPr>
              <a:buNone/>
            </a:pPr>
            <a:endParaRPr lang="en-US" sz="4100" dirty="0" smtClean="0"/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3048000"/>
            <a:ext cx="762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Holy Spirit distributes them as He wills but we are urged to desire them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4267200"/>
            <a:ext cx="7315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It follows that the baptism in the Holy Spirit is the gateway to the gifts</a:t>
            </a:r>
            <a:endParaRPr lang="en-US" sz="3000" dirty="0"/>
          </a:p>
        </p:txBody>
      </p:sp>
      <p:sp>
        <p:nvSpPr>
          <p:cNvPr id="7" name="TextBox 6"/>
          <p:cNvSpPr txBox="1"/>
          <p:nvPr/>
        </p:nvSpPr>
        <p:spPr>
          <a:xfrm>
            <a:off x="533400" y="5410200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200" dirty="0" smtClean="0"/>
              <a:t>Come to hear more next Sunday!</a:t>
            </a:r>
            <a:endParaRPr lang="en-ZA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Gifts of the Holy Spirit Pt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sz="4600" dirty="0" smtClean="0"/>
              <a:t>God is a Giving God</a:t>
            </a:r>
          </a:p>
          <a:p>
            <a:pPr>
              <a:buNone/>
            </a:pPr>
            <a:r>
              <a:rPr lang="en-US" sz="3800" dirty="0" smtClean="0"/>
              <a:t>    </a:t>
            </a:r>
          </a:p>
          <a:p>
            <a:pPr>
              <a:buNone/>
            </a:pPr>
            <a:r>
              <a:rPr lang="en-US" sz="3800" dirty="0" smtClean="0"/>
              <a:t>    John 3:16</a:t>
            </a:r>
            <a:r>
              <a:rPr lang="en-US" sz="3800" b="1" baseline="30000" dirty="0"/>
              <a:t> </a:t>
            </a:r>
            <a:endParaRPr lang="en-US" sz="3800" b="1" baseline="30000" dirty="0" smtClean="0"/>
          </a:p>
          <a:p>
            <a:pPr>
              <a:buNone/>
            </a:pPr>
            <a:r>
              <a:rPr lang="en-US" sz="3800" b="1" baseline="30000" dirty="0"/>
              <a:t> </a:t>
            </a:r>
            <a:r>
              <a:rPr lang="en-US" sz="3800" b="1" baseline="30000" dirty="0" smtClean="0"/>
              <a:t>    16</a:t>
            </a:r>
            <a:r>
              <a:rPr lang="en-US" sz="3800" b="1" baseline="30000" dirty="0"/>
              <a:t> </a:t>
            </a:r>
            <a:r>
              <a:rPr lang="en-US" sz="3800" dirty="0"/>
              <a:t>“For this is how God loved the world: </a:t>
            </a:r>
            <a:r>
              <a:rPr lang="en-US" sz="3800" dirty="0">
                <a:solidFill>
                  <a:srgbClr val="FFFF00"/>
                </a:solidFill>
              </a:rPr>
              <a:t>He </a:t>
            </a:r>
            <a:r>
              <a:rPr lang="en-US" sz="3800" dirty="0" smtClean="0">
                <a:solidFill>
                  <a:srgbClr val="FFFF00"/>
                </a:solidFill>
              </a:rPr>
              <a:t>gave</a:t>
            </a:r>
            <a:r>
              <a:rPr lang="en-US" sz="3800" dirty="0"/>
              <a:t> </a:t>
            </a:r>
            <a:r>
              <a:rPr lang="en-US" sz="3800" dirty="0" smtClean="0"/>
              <a:t>His </a:t>
            </a:r>
            <a:r>
              <a:rPr lang="en-US" sz="3800" dirty="0"/>
              <a:t>one and only Son, so that everyone who believes in </a:t>
            </a:r>
            <a:r>
              <a:rPr lang="en-US" sz="3800" dirty="0" smtClean="0"/>
              <a:t>Him </a:t>
            </a:r>
            <a:r>
              <a:rPr lang="en-US" sz="3800" dirty="0"/>
              <a:t>will not perish but have eternal life</a:t>
            </a:r>
            <a:r>
              <a:rPr lang="en-US" sz="3800" dirty="0" smtClean="0"/>
              <a:t>.</a:t>
            </a:r>
          </a:p>
          <a:p>
            <a:pPr>
              <a:buNone/>
            </a:pPr>
            <a:r>
              <a:rPr lang="en-US" sz="3800" dirty="0"/>
              <a:t> </a:t>
            </a:r>
            <a:r>
              <a:rPr lang="en-US" sz="3800" dirty="0" smtClean="0"/>
              <a:t>   James 1:17</a:t>
            </a:r>
          </a:p>
          <a:p>
            <a:pPr>
              <a:buNone/>
            </a:pPr>
            <a:r>
              <a:rPr lang="en-US" sz="3800" dirty="0"/>
              <a:t> </a:t>
            </a:r>
            <a:r>
              <a:rPr lang="en-US" sz="3800" dirty="0" smtClean="0"/>
              <a:t>    </a:t>
            </a:r>
            <a:r>
              <a:rPr lang="en-US" sz="3800" b="1" baseline="30000" dirty="0"/>
              <a:t>17 </a:t>
            </a:r>
            <a:r>
              <a:rPr lang="en-US" sz="3800" dirty="0"/>
              <a:t>Whatever is good and perfect is a gift coming down to us </a:t>
            </a:r>
            <a:r>
              <a:rPr lang="en-US" sz="3800" dirty="0">
                <a:solidFill>
                  <a:srgbClr val="FFFF00"/>
                </a:solidFill>
              </a:rPr>
              <a:t>from </a:t>
            </a:r>
            <a:r>
              <a:rPr lang="en-US" sz="3800" dirty="0" smtClean="0">
                <a:solidFill>
                  <a:srgbClr val="FFFF00"/>
                </a:solidFill>
              </a:rPr>
              <a:t>God </a:t>
            </a:r>
            <a:r>
              <a:rPr lang="en-US" sz="3800" dirty="0" smtClean="0"/>
              <a:t>….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sz="4100" dirty="0" smtClean="0"/>
              <a:t>•  The gifts we have been given by God are received , not earned.  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Gifts of the Holy Spirit Pt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486400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smtClean="0"/>
              <a:t>The gifts we see in the New Testament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3 kinds: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1 Corinthians 12:4-6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b="1" baseline="30000" dirty="0" smtClean="0"/>
              <a:t>4</a:t>
            </a:r>
            <a:r>
              <a:rPr lang="en-US" b="1" baseline="30000" dirty="0"/>
              <a:t> </a:t>
            </a:r>
            <a:r>
              <a:rPr lang="en-US" dirty="0"/>
              <a:t>There are different kinds of spiritual gifts, but the same </a:t>
            </a:r>
            <a:r>
              <a:rPr lang="en-US" dirty="0">
                <a:solidFill>
                  <a:srgbClr val="FFFF00"/>
                </a:solidFill>
              </a:rPr>
              <a:t>Spirit </a:t>
            </a:r>
            <a:r>
              <a:rPr lang="en-US" dirty="0"/>
              <a:t>is the source of them all. </a:t>
            </a:r>
            <a:r>
              <a:rPr lang="en-US" b="1" baseline="30000" dirty="0"/>
              <a:t>5 </a:t>
            </a:r>
            <a:r>
              <a:rPr lang="en-US" dirty="0"/>
              <a:t>There are different kinds of service, but we serve the same </a:t>
            </a:r>
            <a:r>
              <a:rPr lang="en-US" dirty="0">
                <a:solidFill>
                  <a:srgbClr val="FFFF00"/>
                </a:solidFill>
              </a:rPr>
              <a:t>Lord</a:t>
            </a:r>
            <a:r>
              <a:rPr lang="en-US" dirty="0"/>
              <a:t>. </a:t>
            </a:r>
            <a:r>
              <a:rPr lang="en-US" b="1" baseline="30000" dirty="0"/>
              <a:t>6 </a:t>
            </a:r>
            <a:r>
              <a:rPr lang="en-US" dirty="0"/>
              <a:t>God works in different ways, but it is the same </a:t>
            </a:r>
            <a:r>
              <a:rPr lang="en-US" dirty="0">
                <a:solidFill>
                  <a:srgbClr val="FFFF00"/>
                </a:solidFill>
              </a:rPr>
              <a:t>God</a:t>
            </a:r>
            <a:r>
              <a:rPr lang="en-US" dirty="0"/>
              <a:t> who does the work in all of us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1. The gifts of the </a:t>
            </a:r>
            <a:r>
              <a:rPr lang="en-US" dirty="0" smtClean="0">
                <a:solidFill>
                  <a:srgbClr val="FFFF00"/>
                </a:solidFill>
              </a:rPr>
              <a:t>Holy Spirit </a:t>
            </a:r>
            <a:r>
              <a:rPr lang="en-US" dirty="0" smtClean="0"/>
              <a:t>(9 of them)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2. The gift ministries of the ascended </a:t>
            </a:r>
            <a:r>
              <a:rPr lang="en-US" dirty="0" smtClean="0">
                <a:solidFill>
                  <a:srgbClr val="FFFF00"/>
                </a:solidFill>
              </a:rPr>
              <a:t>Christ </a:t>
            </a:r>
            <a:r>
              <a:rPr lang="en-US" dirty="0" smtClean="0"/>
              <a:t>(5 of them)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3. The motivational gifts (</a:t>
            </a:r>
            <a:r>
              <a:rPr lang="en-US" dirty="0" err="1" smtClean="0"/>
              <a:t>outworkings</a:t>
            </a:r>
            <a:r>
              <a:rPr lang="en-US" dirty="0" smtClean="0"/>
              <a:t>/motivations) which the </a:t>
            </a:r>
            <a:r>
              <a:rPr lang="en-US" dirty="0" smtClean="0">
                <a:solidFill>
                  <a:srgbClr val="FFFF00"/>
                </a:solidFill>
              </a:rPr>
              <a:t>Father</a:t>
            </a:r>
            <a:r>
              <a:rPr lang="en-US" dirty="0" smtClean="0"/>
              <a:t> gives to each human being (7 </a:t>
            </a:r>
            <a:r>
              <a:rPr lang="en-US" dirty="0"/>
              <a:t>o</a:t>
            </a:r>
            <a:r>
              <a:rPr lang="en-US" dirty="0" smtClean="0"/>
              <a:t>f them)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Gifts of the Holy Spirit Pt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562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•  The motivational gifts</a:t>
            </a:r>
          </a:p>
          <a:p>
            <a:pPr>
              <a:buNone/>
            </a:pPr>
            <a:r>
              <a:rPr lang="en-US" sz="2800" dirty="0" smtClean="0"/>
              <a:t>Romans 12:6-8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sz="2600" b="1" baseline="30000" dirty="0" smtClean="0"/>
              <a:t>6 </a:t>
            </a:r>
            <a:r>
              <a:rPr lang="en-US" sz="2600" dirty="0" smtClean="0"/>
              <a:t>In his grace, God has </a:t>
            </a:r>
            <a:r>
              <a:rPr lang="en-US" sz="2600" dirty="0" smtClean="0">
                <a:solidFill>
                  <a:srgbClr val="FFC000"/>
                </a:solidFill>
              </a:rPr>
              <a:t>given</a:t>
            </a:r>
            <a:r>
              <a:rPr lang="en-US" sz="2600" dirty="0" smtClean="0"/>
              <a:t> us different gifts for doing certain things well. So if God has given you the ability to </a:t>
            </a:r>
            <a:r>
              <a:rPr lang="en-US" sz="2600" dirty="0" smtClean="0">
                <a:solidFill>
                  <a:srgbClr val="FFFF00"/>
                </a:solidFill>
              </a:rPr>
              <a:t>prophesy (= insight/perception)</a:t>
            </a:r>
            <a:r>
              <a:rPr lang="en-US" sz="2600" dirty="0" smtClean="0"/>
              <a:t>, speak out with as much faith as God has given you. </a:t>
            </a:r>
            <a:r>
              <a:rPr lang="en-US" sz="2600" b="1" baseline="30000" dirty="0" smtClean="0"/>
              <a:t>7 </a:t>
            </a:r>
            <a:r>
              <a:rPr lang="en-US" sz="2600" dirty="0" smtClean="0"/>
              <a:t>If your gift is </a:t>
            </a:r>
            <a:r>
              <a:rPr lang="en-US" sz="2600" dirty="0" smtClean="0">
                <a:solidFill>
                  <a:srgbClr val="FFFF00"/>
                </a:solidFill>
              </a:rPr>
              <a:t>serving </a:t>
            </a:r>
            <a:r>
              <a:rPr lang="en-US" sz="2600" dirty="0" smtClean="0"/>
              <a:t>others, serve them well. If you are a </a:t>
            </a:r>
            <a:r>
              <a:rPr lang="en-US" sz="2600" dirty="0" smtClean="0">
                <a:solidFill>
                  <a:srgbClr val="FFFF00"/>
                </a:solidFill>
              </a:rPr>
              <a:t>teacher</a:t>
            </a:r>
            <a:r>
              <a:rPr lang="en-US" sz="2600" dirty="0" smtClean="0"/>
              <a:t>, teach well. </a:t>
            </a:r>
            <a:r>
              <a:rPr lang="en-US" sz="2600" b="1" baseline="30000" dirty="0" smtClean="0"/>
              <a:t>8 </a:t>
            </a:r>
            <a:r>
              <a:rPr lang="en-US" sz="2600" dirty="0" smtClean="0"/>
              <a:t>If your gift is to </a:t>
            </a:r>
            <a:r>
              <a:rPr lang="en-US" sz="2600" dirty="0" smtClean="0">
                <a:solidFill>
                  <a:srgbClr val="FFFF00"/>
                </a:solidFill>
              </a:rPr>
              <a:t>encourage </a:t>
            </a:r>
            <a:r>
              <a:rPr lang="en-US" sz="2600" dirty="0" smtClean="0"/>
              <a:t>others, be encouraging. If it is </a:t>
            </a:r>
            <a:r>
              <a:rPr lang="en-US" sz="2600" dirty="0" smtClean="0">
                <a:solidFill>
                  <a:srgbClr val="FFFF00"/>
                </a:solidFill>
              </a:rPr>
              <a:t>giving,</a:t>
            </a:r>
            <a:r>
              <a:rPr lang="en-US" sz="2600" dirty="0" smtClean="0"/>
              <a:t> give generously. If God has given you </a:t>
            </a:r>
            <a:r>
              <a:rPr lang="en-US" sz="2600" dirty="0" smtClean="0">
                <a:solidFill>
                  <a:srgbClr val="FFFF00"/>
                </a:solidFill>
              </a:rPr>
              <a:t>leadership</a:t>
            </a:r>
            <a:r>
              <a:rPr lang="en-US" sz="2600" dirty="0" smtClean="0"/>
              <a:t> ability, take the responsibility seriously. And if you have a gift for </a:t>
            </a:r>
            <a:r>
              <a:rPr lang="en-US" sz="2600" dirty="0" smtClean="0">
                <a:solidFill>
                  <a:srgbClr val="FFFF00"/>
                </a:solidFill>
              </a:rPr>
              <a:t>showing kindness </a:t>
            </a:r>
            <a:r>
              <a:rPr lang="en-US" sz="2600" dirty="0" smtClean="0">
                <a:solidFill>
                  <a:srgbClr val="FFFF00"/>
                </a:solidFill>
              </a:rPr>
              <a:t>(= mercy gift) </a:t>
            </a:r>
            <a:r>
              <a:rPr lang="en-US" sz="2600" dirty="0" smtClean="0"/>
              <a:t>to </a:t>
            </a:r>
            <a:r>
              <a:rPr lang="en-US" sz="2600" dirty="0" smtClean="0"/>
              <a:t>others, do it gladly.  </a:t>
            </a:r>
            <a:endParaRPr lang="en-US" sz="2600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6273225"/>
            <a:ext cx="87630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These are </a:t>
            </a:r>
            <a:r>
              <a:rPr lang="en-US" sz="3200" u="sng" dirty="0" smtClean="0">
                <a:solidFill>
                  <a:schemeClr val="bg1"/>
                </a:solidFill>
              </a:rPr>
              <a:t>not</a:t>
            </a:r>
            <a:r>
              <a:rPr lang="en-US" sz="3200" dirty="0" smtClean="0">
                <a:solidFill>
                  <a:schemeClr val="bg1"/>
                </a:solidFill>
              </a:rPr>
              <a:t> the “Gifts of the Holy Spirit”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Gifts of the Holy Spirit Pt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3657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800" b="1" dirty="0" smtClean="0"/>
              <a:t>•   The Gift Ministries of the ascended Christ</a:t>
            </a:r>
          </a:p>
          <a:p>
            <a:pPr>
              <a:buNone/>
            </a:pPr>
            <a:r>
              <a:rPr lang="en-US" sz="2800" dirty="0" smtClean="0"/>
              <a:t>Ephesians 4:11-12</a:t>
            </a:r>
          </a:p>
          <a:p>
            <a:pPr>
              <a:buNone/>
            </a:pPr>
            <a:r>
              <a:rPr lang="en-US" sz="2800" b="1" baseline="30000" dirty="0" smtClean="0"/>
              <a:t>11 </a:t>
            </a:r>
            <a:r>
              <a:rPr lang="en-US" sz="2800" dirty="0" smtClean="0"/>
              <a:t>Now these are the gifts </a:t>
            </a:r>
            <a:r>
              <a:rPr lang="en-US" sz="2800" u="sng" dirty="0" smtClean="0"/>
              <a:t>Christ</a:t>
            </a:r>
            <a:r>
              <a:rPr lang="en-US" sz="2800" dirty="0" smtClean="0"/>
              <a:t> gave to the church: the </a:t>
            </a:r>
            <a:r>
              <a:rPr lang="en-US" sz="2800" dirty="0" smtClean="0">
                <a:solidFill>
                  <a:srgbClr val="FFFF00"/>
                </a:solidFill>
              </a:rPr>
              <a:t>apostles</a:t>
            </a:r>
            <a:r>
              <a:rPr lang="en-US" sz="2800" dirty="0" smtClean="0"/>
              <a:t>, the </a:t>
            </a:r>
            <a:r>
              <a:rPr lang="en-US" sz="2800" dirty="0" smtClean="0">
                <a:solidFill>
                  <a:srgbClr val="FFFF00"/>
                </a:solidFill>
              </a:rPr>
              <a:t>prophets</a:t>
            </a:r>
            <a:r>
              <a:rPr lang="en-US" sz="2800" dirty="0" smtClean="0"/>
              <a:t>, the </a:t>
            </a:r>
            <a:r>
              <a:rPr lang="en-US" sz="2800" dirty="0" smtClean="0">
                <a:solidFill>
                  <a:srgbClr val="FFFF00"/>
                </a:solidFill>
              </a:rPr>
              <a:t>evangelists</a:t>
            </a:r>
            <a:r>
              <a:rPr lang="en-US" sz="2800" dirty="0" smtClean="0"/>
              <a:t>, and the </a:t>
            </a:r>
            <a:r>
              <a:rPr lang="en-US" sz="2800" dirty="0" smtClean="0">
                <a:solidFill>
                  <a:srgbClr val="FFFF00"/>
                </a:solidFill>
              </a:rPr>
              <a:t>pastors</a:t>
            </a:r>
            <a:r>
              <a:rPr lang="en-US" sz="2800" dirty="0" smtClean="0"/>
              <a:t> and </a:t>
            </a:r>
            <a:r>
              <a:rPr lang="en-US" sz="2800" dirty="0" smtClean="0">
                <a:solidFill>
                  <a:srgbClr val="FFFF00"/>
                </a:solidFill>
              </a:rPr>
              <a:t>teachers</a:t>
            </a:r>
            <a:r>
              <a:rPr lang="en-US" sz="2800" dirty="0" smtClean="0"/>
              <a:t>. </a:t>
            </a:r>
          </a:p>
          <a:p>
            <a:pPr>
              <a:buNone/>
            </a:pPr>
            <a:r>
              <a:rPr lang="en-US" sz="2800" dirty="0" smtClean="0"/>
              <a:t>     (= the five-fold ministries)</a:t>
            </a:r>
          </a:p>
          <a:p>
            <a:pPr>
              <a:buNone/>
            </a:pPr>
            <a:r>
              <a:rPr lang="en-US" sz="2800" b="1" baseline="30000" dirty="0" smtClean="0"/>
              <a:t>12 </a:t>
            </a:r>
            <a:r>
              <a:rPr lang="en-US" sz="2800" u="sng" dirty="0" smtClean="0"/>
              <a:t>Their responsibility </a:t>
            </a:r>
            <a:r>
              <a:rPr lang="en-US" sz="2800" dirty="0" smtClean="0"/>
              <a:t>is to equip God’s people to do His work and build up the church, the body of Christ.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5334000"/>
            <a:ext cx="81534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These are </a:t>
            </a:r>
            <a:r>
              <a:rPr lang="en-US" sz="2800" u="sng" dirty="0" smtClean="0">
                <a:solidFill>
                  <a:schemeClr val="bg1"/>
                </a:solidFill>
              </a:rPr>
              <a:t>people, </a:t>
            </a:r>
            <a:r>
              <a:rPr lang="en-US" sz="2800" dirty="0" smtClean="0">
                <a:solidFill>
                  <a:schemeClr val="bg1"/>
                </a:solidFill>
              </a:rPr>
              <a:t>Christ has given to His Church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Gifts of the Holy Spirit Pt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3300" b="1" dirty="0" smtClean="0"/>
              <a:t>• The </a:t>
            </a:r>
            <a:r>
              <a:rPr lang="en-US" sz="3300" b="1" dirty="0" smtClean="0"/>
              <a:t>Gifts of the Holy Spirit</a:t>
            </a:r>
          </a:p>
          <a:p>
            <a:pPr>
              <a:buNone/>
            </a:pPr>
            <a:r>
              <a:rPr lang="en-US" dirty="0" smtClean="0"/>
              <a:t>I Corinthians 12:7-11</a:t>
            </a:r>
          </a:p>
          <a:p>
            <a:pPr>
              <a:buNone/>
            </a:pPr>
            <a:r>
              <a:rPr lang="en-US" b="1" baseline="30000" dirty="0" smtClean="0"/>
              <a:t>7 </a:t>
            </a:r>
            <a:r>
              <a:rPr lang="en-US" dirty="0" smtClean="0"/>
              <a:t>But </a:t>
            </a:r>
            <a:r>
              <a:rPr lang="en-US" u="sng" dirty="0" smtClean="0"/>
              <a:t>to each one </a:t>
            </a:r>
            <a:r>
              <a:rPr lang="en-US" dirty="0" smtClean="0"/>
              <a:t>is given the manifestation of the Spirit for the </a:t>
            </a:r>
            <a:r>
              <a:rPr lang="en-US" u="sng" dirty="0" smtClean="0"/>
              <a:t>common good</a:t>
            </a:r>
            <a:r>
              <a:rPr lang="en-US" dirty="0" smtClean="0"/>
              <a:t>.</a:t>
            </a:r>
            <a:r>
              <a:rPr lang="en-US" b="1" baseline="30000" dirty="0" smtClean="0"/>
              <a:t>8 </a:t>
            </a:r>
            <a:r>
              <a:rPr lang="en-US" dirty="0" smtClean="0"/>
              <a:t>For to one is given the </a:t>
            </a:r>
            <a:r>
              <a:rPr lang="en-US" dirty="0" smtClean="0">
                <a:solidFill>
                  <a:srgbClr val="FFFF00"/>
                </a:solidFill>
              </a:rPr>
              <a:t>word of wisdom </a:t>
            </a:r>
            <a:r>
              <a:rPr lang="en-US" dirty="0" smtClean="0"/>
              <a:t>through the Spirit, and to another the </a:t>
            </a:r>
            <a:r>
              <a:rPr lang="en-US" dirty="0" smtClean="0">
                <a:solidFill>
                  <a:srgbClr val="FFFF00"/>
                </a:solidFill>
              </a:rPr>
              <a:t>word of knowledge </a:t>
            </a:r>
            <a:r>
              <a:rPr lang="en-US" dirty="0" smtClean="0"/>
              <a:t>according to the same Spirit; </a:t>
            </a:r>
            <a:r>
              <a:rPr lang="en-US" b="1" baseline="30000" dirty="0" smtClean="0"/>
              <a:t>9 </a:t>
            </a:r>
            <a:r>
              <a:rPr lang="en-US" dirty="0" smtClean="0"/>
              <a:t>to another </a:t>
            </a:r>
            <a:r>
              <a:rPr lang="en-US" dirty="0" smtClean="0">
                <a:solidFill>
                  <a:srgbClr val="FFFF00"/>
                </a:solidFill>
              </a:rPr>
              <a:t>faith</a:t>
            </a:r>
            <a:r>
              <a:rPr lang="en-US" dirty="0" smtClean="0"/>
              <a:t> by the same Spirit, and to another </a:t>
            </a:r>
            <a:r>
              <a:rPr lang="en-US" dirty="0" smtClean="0">
                <a:solidFill>
                  <a:srgbClr val="FFFF00"/>
                </a:solidFill>
              </a:rPr>
              <a:t>gifts of healing</a:t>
            </a:r>
            <a:r>
              <a:rPr lang="en-US" dirty="0" smtClean="0"/>
              <a:t> by the one Spirit, </a:t>
            </a:r>
            <a:r>
              <a:rPr lang="en-US" b="1" baseline="30000" dirty="0" smtClean="0"/>
              <a:t>10 </a:t>
            </a:r>
            <a:r>
              <a:rPr lang="en-US" dirty="0" smtClean="0"/>
              <a:t>and to another the </a:t>
            </a:r>
            <a:r>
              <a:rPr lang="en-US" dirty="0" smtClean="0">
                <a:solidFill>
                  <a:srgbClr val="FFFF00"/>
                </a:solidFill>
              </a:rPr>
              <a:t>effecting of miracles</a:t>
            </a:r>
            <a:r>
              <a:rPr lang="en-US" dirty="0" smtClean="0"/>
              <a:t>, and to another </a:t>
            </a:r>
            <a:r>
              <a:rPr lang="en-US" dirty="0" smtClean="0">
                <a:solidFill>
                  <a:srgbClr val="FFFF00"/>
                </a:solidFill>
              </a:rPr>
              <a:t>prophecy</a:t>
            </a:r>
            <a:r>
              <a:rPr lang="en-US" dirty="0" smtClean="0"/>
              <a:t>, and to another the</a:t>
            </a:r>
            <a:r>
              <a:rPr lang="en-US" dirty="0" smtClean="0">
                <a:solidFill>
                  <a:srgbClr val="FFFF00"/>
                </a:solidFill>
              </a:rPr>
              <a:t> distinguishing of spirits</a:t>
            </a:r>
            <a:r>
              <a:rPr lang="en-US" dirty="0" smtClean="0"/>
              <a:t>, to another </a:t>
            </a:r>
            <a:r>
              <a:rPr lang="en-US" i="1" dirty="0" smtClean="0">
                <a:solidFill>
                  <a:srgbClr val="FFFF00"/>
                </a:solidFill>
              </a:rPr>
              <a:t>various</a:t>
            </a:r>
            <a:r>
              <a:rPr lang="en-US" dirty="0" smtClean="0">
                <a:solidFill>
                  <a:srgbClr val="FFFF00"/>
                </a:solidFill>
              </a:rPr>
              <a:t> kinds of tongues</a:t>
            </a:r>
            <a:r>
              <a:rPr lang="en-US" dirty="0" smtClean="0"/>
              <a:t>, and to another </a:t>
            </a:r>
            <a:r>
              <a:rPr lang="en-US" dirty="0" smtClean="0">
                <a:solidFill>
                  <a:srgbClr val="FFFF00"/>
                </a:solidFill>
              </a:rPr>
              <a:t>the interpretation of tongues</a:t>
            </a:r>
            <a:r>
              <a:rPr lang="en-US" dirty="0" smtClean="0"/>
              <a:t>. </a:t>
            </a:r>
            <a:r>
              <a:rPr lang="en-US" b="1" baseline="30000" dirty="0" smtClean="0"/>
              <a:t>11 </a:t>
            </a:r>
            <a:r>
              <a:rPr lang="en-US" dirty="0" smtClean="0"/>
              <a:t>But one and the same Spirit works all these things, distributing </a:t>
            </a:r>
            <a:r>
              <a:rPr lang="en-US" u="sng" dirty="0" smtClean="0"/>
              <a:t>to each one </a:t>
            </a:r>
            <a:r>
              <a:rPr lang="en-US" dirty="0" smtClean="0"/>
              <a:t>individually just as </a:t>
            </a:r>
            <a:r>
              <a:rPr lang="en-US" u="sng" dirty="0" smtClean="0"/>
              <a:t>He wills</a:t>
            </a:r>
            <a:r>
              <a:rPr lang="en-US" dirty="0" smtClean="0"/>
              <a:t>.</a:t>
            </a:r>
            <a:r>
              <a:rPr lang="en-US" b="1" dirty="0" smtClean="0"/>
              <a:t>   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Gifts of the Holy Spirit Pt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What do we know about the gifts of the Holy Spirit? </a:t>
            </a:r>
          </a:p>
          <a:p>
            <a:pPr>
              <a:buNone/>
            </a:pPr>
            <a:r>
              <a:rPr lang="en-US" dirty="0" smtClean="0"/>
              <a:t>• God would not have us </a:t>
            </a:r>
            <a:r>
              <a:rPr lang="en-US" dirty="0" smtClean="0">
                <a:solidFill>
                  <a:srgbClr val="FFFF00"/>
                </a:solidFill>
              </a:rPr>
              <a:t>ignorant</a:t>
            </a:r>
            <a:r>
              <a:rPr lang="en-US" dirty="0" smtClean="0"/>
              <a:t> of them</a:t>
            </a:r>
          </a:p>
          <a:p>
            <a:pPr>
              <a:buNone/>
            </a:pPr>
            <a:r>
              <a:rPr lang="en-US" dirty="0" smtClean="0"/>
              <a:t>   1 Corinthians 12:1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baseline="30000" dirty="0" smtClean="0"/>
              <a:t>1 </a:t>
            </a:r>
            <a:r>
              <a:rPr lang="en-US" dirty="0" smtClean="0"/>
              <a:t>Now concerning spiritual </a:t>
            </a:r>
            <a:r>
              <a:rPr lang="en-US" i="1" dirty="0" smtClean="0"/>
              <a:t>gifts</a:t>
            </a:r>
            <a:r>
              <a:rPr lang="en-US" dirty="0" smtClean="0"/>
              <a:t>, brethren, I do not want you to be unaware.</a:t>
            </a:r>
          </a:p>
          <a:p>
            <a:pPr>
              <a:buNone/>
            </a:pPr>
            <a:r>
              <a:rPr lang="en-US" dirty="0" smtClean="0"/>
              <a:t>• We are to </a:t>
            </a:r>
            <a:r>
              <a:rPr lang="en-US" dirty="0" smtClean="0">
                <a:solidFill>
                  <a:srgbClr val="FFFF00"/>
                </a:solidFill>
              </a:rPr>
              <a:t>earnestly desire </a:t>
            </a:r>
            <a:r>
              <a:rPr lang="en-US" dirty="0" smtClean="0"/>
              <a:t>them</a:t>
            </a:r>
          </a:p>
          <a:p>
            <a:pPr>
              <a:buNone/>
            </a:pPr>
            <a:r>
              <a:rPr lang="en-US" dirty="0" smtClean="0">
                <a:solidFill>
                  <a:srgbClr val="FFFF00"/>
                </a:solidFill>
              </a:rPr>
              <a:t>   </a:t>
            </a:r>
            <a:r>
              <a:rPr lang="en-US" dirty="0" smtClean="0"/>
              <a:t>1 Corinthians 12:31</a:t>
            </a:r>
          </a:p>
          <a:p>
            <a:pPr>
              <a:buNone/>
            </a:pPr>
            <a:r>
              <a:rPr lang="en-US" dirty="0" smtClean="0">
                <a:solidFill>
                  <a:srgbClr val="FFFF00"/>
                </a:solidFill>
              </a:rPr>
              <a:t>   </a:t>
            </a:r>
            <a:r>
              <a:rPr lang="en-US" b="1" baseline="30000" dirty="0" smtClean="0"/>
              <a:t>31 </a:t>
            </a:r>
            <a:r>
              <a:rPr lang="en-US" dirty="0" smtClean="0"/>
              <a:t>But earnestly desire the greater gifts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Gifts of the Holy Spirit Pt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What do we know about the gifts of the Holy Spirit? </a:t>
            </a:r>
          </a:p>
          <a:p>
            <a:pPr>
              <a:buNone/>
            </a:pPr>
            <a:r>
              <a:rPr lang="en-US" dirty="0" smtClean="0"/>
              <a:t>• They are all </a:t>
            </a:r>
            <a:r>
              <a:rPr lang="en-US" dirty="0" smtClean="0">
                <a:solidFill>
                  <a:srgbClr val="FFFF00"/>
                </a:solidFill>
              </a:rPr>
              <a:t>supernatural</a:t>
            </a:r>
          </a:p>
          <a:p>
            <a:pPr>
              <a:buNone/>
            </a:pPr>
            <a:r>
              <a:rPr lang="en-US" dirty="0" smtClean="0"/>
              <a:t>• They are for </a:t>
            </a:r>
            <a:r>
              <a:rPr lang="en-US" dirty="0" smtClean="0">
                <a:solidFill>
                  <a:srgbClr val="FFFF00"/>
                </a:solidFill>
              </a:rPr>
              <a:t>each</a:t>
            </a:r>
            <a:r>
              <a:rPr lang="en-US" dirty="0" smtClean="0"/>
              <a:t> believer</a:t>
            </a:r>
          </a:p>
          <a:p>
            <a:pPr>
              <a:buNone/>
            </a:pPr>
            <a:r>
              <a:rPr lang="en-US" dirty="0" smtClean="0"/>
              <a:t>• They are for the </a:t>
            </a:r>
            <a:r>
              <a:rPr lang="en-US" dirty="0" smtClean="0">
                <a:solidFill>
                  <a:srgbClr val="FFFF00"/>
                </a:solidFill>
              </a:rPr>
              <a:t>common good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Gifts of the Holy Spirit Pt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What do we know about the gifts of the Holy Spirit? </a:t>
            </a:r>
          </a:p>
          <a:p>
            <a:pPr>
              <a:buNone/>
            </a:pPr>
            <a:r>
              <a:rPr lang="en-US" sz="2700" dirty="0" smtClean="0"/>
              <a:t>• There are 3 </a:t>
            </a:r>
            <a:r>
              <a:rPr lang="en-US" sz="2700" u="sng" dirty="0" smtClean="0">
                <a:solidFill>
                  <a:srgbClr val="FFFF00"/>
                </a:solidFill>
              </a:rPr>
              <a:t>Revelation</a:t>
            </a:r>
            <a:r>
              <a:rPr lang="en-US" sz="2700" dirty="0" smtClean="0"/>
              <a:t> gifts:</a:t>
            </a:r>
          </a:p>
          <a:p>
            <a:pPr>
              <a:buNone/>
            </a:pPr>
            <a:r>
              <a:rPr lang="en-US" sz="2700" dirty="0" smtClean="0"/>
              <a:t>   1) the word of wisdom 2) the word of knowledge </a:t>
            </a:r>
          </a:p>
          <a:p>
            <a:pPr>
              <a:buNone/>
            </a:pPr>
            <a:r>
              <a:rPr lang="en-US" sz="2700" dirty="0" smtClean="0"/>
              <a:t>       and 3) the distinguishing of spirits</a:t>
            </a:r>
          </a:p>
          <a:p>
            <a:pPr>
              <a:buNone/>
            </a:pPr>
            <a:r>
              <a:rPr lang="en-US" sz="2700" dirty="0" smtClean="0"/>
              <a:t>• There are 3 </a:t>
            </a:r>
            <a:r>
              <a:rPr lang="en-US" sz="2700" u="sng" dirty="0" smtClean="0">
                <a:solidFill>
                  <a:srgbClr val="FFFF00"/>
                </a:solidFill>
              </a:rPr>
              <a:t>Power</a:t>
            </a:r>
            <a:r>
              <a:rPr lang="en-US" sz="2700" dirty="0" smtClean="0"/>
              <a:t> gifts:</a:t>
            </a:r>
          </a:p>
          <a:p>
            <a:pPr>
              <a:buNone/>
            </a:pPr>
            <a:r>
              <a:rPr lang="en-US" sz="2700" dirty="0" smtClean="0"/>
              <a:t>   1) faith  2) the working of miracles and 3) gifts of healing</a:t>
            </a:r>
          </a:p>
          <a:p>
            <a:pPr>
              <a:buNone/>
            </a:pPr>
            <a:r>
              <a:rPr lang="en-US" sz="2700" dirty="0" smtClean="0"/>
              <a:t>• There are 3 </a:t>
            </a:r>
            <a:r>
              <a:rPr lang="en-US" sz="2700" u="sng" dirty="0" smtClean="0">
                <a:solidFill>
                  <a:srgbClr val="FFFF00"/>
                </a:solidFill>
              </a:rPr>
              <a:t>Inspirational</a:t>
            </a:r>
            <a:r>
              <a:rPr lang="en-US" sz="2700" dirty="0" smtClean="0"/>
              <a:t> gifts:</a:t>
            </a:r>
          </a:p>
          <a:p>
            <a:pPr>
              <a:buNone/>
            </a:pPr>
            <a:r>
              <a:rPr lang="en-US" sz="2700" dirty="0" smtClean="0"/>
              <a:t>   1) prophecy 2) tongues and 3) interpretation of tongues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352</Words>
  <Application>Microsoft Office PowerPoint</Application>
  <PresentationFormat>On-screen Show (4:3)</PresentationFormat>
  <Paragraphs>64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The Gifts of the Holy Spirit Pt 1</vt:lpstr>
      <vt:lpstr>The Gifts of the Holy Spirit Pt 1</vt:lpstr>
      <vt:lpstr>The Gifts of the Holy Spirit Pt 1</vt:lpstr>
      <vt:lpstr>The Gifts of the Holy Spirit Pt 1</vt:lpstr>
      <vt:lpstr>The Gifts of the Holy Spirit Pt 1</vt:lpstr>
      <vt:lpstr>The Gifts of the Holy Spirit Pt 1</vt:lpstr>
      <vt:lpstr>The Gifts of the Holy Spirit Pt 1</vt:lpstr>
      <vt:lpstr>The Gifts of the Holy Spirit Pt 1</vt:lpstr>
      <vt:lpstr>The Gifts of the Holy Spirit Pt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Crossways Church</dc:creator>
  <cp:lastModifiedBy>Office</cp:lastModifiedBy>
  <cp:revision>11</cp:revision>
  <dcterms:created xsi:type="dcterms:W3CDTF">2019-07-12T13:43:15Z</dcterms:created>
  <dcterms:modified xsi:type="dcterms:W3CDTF">2019-07-19T14:15:17Z</dcterms:modified>
</cp:coreProperties>
</file>