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82064E-9806-4015-9F2C-718089ABEE4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91EB19F-A85A-4693-BE47-030ED3EC0DCE}">
      <dgm:prSet/>
      <dgm:spPr/>
      <dgm:t>
        <a:bodyPr/>
        <a:lstStyle/>
        <a:p>
          <a:r>
            <a:rPr lang="en-ZA"/>
            <a:t>Love, joy, peace, = How I relate to God. </a:t>
          </a:r>
          <a:endParaRPr lang="en-US"/>
        </a:p>
      </dgm:t>
    </dgm:pt>
    <dgm:pt modelId="{F384F4DD-BA8D-4705-8C13-2AF0930C2D51}" type="parTrans" cxnId="{4F76925C-B5FA-4020-841A-8D53C2C139EA}">
      <dgm:prSet/>
      <dgm:spPr/>
      <dgm:t>
        <a:bodyPr/>
        <a:lstStyle/>
        <a:p>
          <a:endParaRPr lang="en-US"/>
        </a:p>
      </dgm:t>
    </dgm:pt>
    <dgm:pt modelId="{27AD8F34-0FA5-485F-A761-23473E70E2EE}" type="sibTrans" cxnId="{4F76925C-B5FA-4020-841A-8D53C2C139EA}">
      <dgm:prSet/>
      <dgm:spPr/>
      <dgm:t>
        <a:bodyPr/>
        <a:lstStyle/>
        <a:p>
          <a:endParaRPr lang="en-US"/>
        </a:p>
      </dgm:t>
    </dgm:pt>
    <dgm:pt modelId="{9E0F263F-07DC-45E7-9DE7-F1C29491E2EF}">
      <dgm:prSet/>
      <dgm:spPr/>
      <dgm:t>
        <a:bodyPr/>
        <a:lstStyle/>
        <a:p>
          <a:r>
            <a:rPr lang="en-ZA"/>
            <a:t>…patience, kindness, goodness, = how I relate to others.  </a:t>
          </a:r>
          <a:endParaRPr lang="en-US"/>
        </a:p>
      </dgm:t>
    </dgm:pt>
    <dgm:pt modelId="{568D56D2-045A-4C8F-A4F7-0E8D62FAE10C}" type="parTrans" cxnId="{9291E867-0A90-48BC-9742-EEA298695F49}">
      <dgm:prSet/>
      <dgm:spPr/>
      <dgm:t>
        <a:bodyPr/>
        <a:lstStyle/>
        <a:p>
          <a:endParaRPr lang="en-US"/>
        </a:p>
      </dgm:t>
    </dgm:pt>
    <dgm:pt modelId="{5FBEFAE3-620B-48BF-A771-862B25992DCC}" type="sibTrans" cxnId="{9291E867-0A90-48BC-9742-EEA298695F49}">
      <dgm:prSet/>
      <dgm:spPr/>
      <dgm:t>
        <a:bodyPr/>
        <a:lstStyle/>
        <a:p>
          <a:endParaRPr lang="en-US"/>
        </a:p>
      </dgm:t>
    </dgm:pt>
    <dgm:pt modelId="{7D6C3B75-270E-4F47-B3BB-A9A4AA52395D}">
      <dgm:prSet/>
      <dgm:spPr/>
      <dgm:t>
        <a:bodyPr/>
        <a:lstStyle/>
        <a:p>
          <a:r>
            <a:rPr lang="en-ZA"/>
            <a:t>…faithfulness, gentleness, self-control = how I relate to myself.  </a:t>
          </a:r>
          <a:endParaRPr lang="en-US"/>
        </a:p>
      </dgm:t>
    </dgm:pt>
    <dgm:pt modelId="{AF2EA554-63A5-48C5-AE5B-76E85D442501}" type="parTrans" cxnId="{22F1BDDC-A88B-45C8-A341-8BDF2D4C3C4E}">
      <dgm:prSet/>
      <dgm:spPr/>
      <dgm:t>
        <a:bodyPr/>
        <a:lstStyle/>
        <a:p>
          <a:endParaRPr lang="en-US"/>
        </a:p>
      </dgm:t>
    </dgm:pt>
    <dgm:pt modelId="{0C697784-6925-4524-9952-D7215CA64AFE}" type="sibTrans" cxnId="{22F1BDDC-A88B-45C8-A341-8BDF2D4C3C4E}">
      <dgm:prSet/>
      <dgm:spPr/>
      <dgm:t>
        <a:bodyPr/>
        <a:lstStyle/>
        <a:p>
          <a:endParaRPr lang="en-US"/>
        </a:p>
      </dgm:t>
    </dgm:pt>
    <dgm:pt modelId="{8E97B67E-D77A-4AAD-BE3F-D5E3AFE04BE8}" type="pres">
      <dgm:prSet presAssocID="{0D82064E-9806-4015-9F2C-718089ABEE4A}" presName="linear" presStyleCnt="0">
        <dgm:presLayoutVars>
          <dgm:animLvl val="lvl"/>
          <dgm:resizeHandles val="exact"/>
        </dgm:presLayoutVars>
      </dgm:prSet>
      <dgm:spPr/>
    </dgm:pt>
    <dgm:pt modelId="{8C3DF2D9-9BE2-4231-BEDD-51C5C0C59AE8}" type="pres">
      <dgm:prSet presAssocID="{091EB19F-A85A-4693-BE47-030ED3EC0DC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7216137-9F53-410C-8D6F-F087CD72E3A7}" type="pres">
      <dgm:prSet presAssocID="{27AD8F34-0FA5-485F-A761-23473E70E2EE}" presName="spacer" presStyleCnt="0"/>
      <dgm:spPr/>
    </dgm:pt>
    <dgm:pt modelId="{B5A759AE-34F7-43BD-AB68-C29373201206}" type="pres">
      <dgm:prSet presAssocID="{9E0F263F-07DC-45E7-9DE7-F1C29491E2E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C832D1E-ECB7-4879-B1ED-1613BE6B2545}" type="pres">
      <dgm:prSet presAssocID="{5FBEFAE3-620B-48BF-A771-862B25992DCC}" presName="spacer" presStyleCnt="0"/>
      <dgm:spPr/>
    </dgm:pt>
    <dgm:pt modelId="{AC785FF3-EFEA-451B-912E-11BBD5591E61}" type="pres">
      <dgm:prSet presAssocID="{7D6C3B75-270E-4F47-B3BB-A9A4AA52395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AB28215-6F36-4489-84DC-F69556E26202}" type="presOf" srcId="{0D82064E-9806-4015-9F2C-718089ABEE4A}" destId="{8E97B67E-D77A-4AAD-BE3F-D5E3AFE04BE8}" srcOrd="0" destOrd="0" presId="urn:microsoft.com/office/officeart/2005/8/layout/vList2"/>
    <dgm:cxn modelId="{4F76925C-B5FA-4020-841A-8D53C2C139EA}" srcId="{0D82064E-9806-4015-9F2C-718089ABEE4A}" destId="{091EB19F-A85A-4693-BE47-030ED3EC0DCE}" srcOrd="0" destOrd="0" parTransId="{F384F4DD-BA8D-4705-8C13-2AF0930C2D51}" sibTransId="{27AD8F34-0FA5-485F-A761-23473E70E2EE}"/>
    <dgm:cxn modelId="{9291E867-0A90-48BC-9742-EEA298695F49}" srcId="{0D82064E-9806-4015-9F2C-718089ABEE4A}" destId="{9E0F263F-07DC-45E7-9DE7-F1C29491E2EF}" srcOrd="1" destOrd="0" parTransId="{568D56D2-045A-4C8F-A4F7-0E8D62FAE10C}" sibTransId="{5FBEFAE3-620B-48BF-A771-862B25992DCC}"/>
    <dgm:cxn modelId="{E4CE9477-690E-4676-B65F-8A28C8133449}" type="presOf" srcId="{9E0F263F-07DC-45E7-9DE7-F1C29491E2EF}" destId="{B5A759AE-34F7-43BD-AB68-C29373201206}" srcOrd="0" destOrd="0" presId="urn:microsoft.com/office/officeart/2005/8/layout/vList2"/>
    <dgm:cxn modelId="{124045A9-3E3E-4B17-A8FB-484D2A656BC0}" type="presOf" srcId="{091EB19F-A85A-4693-BE47-030ED3EC0DCE}" destId="{8C3DF2D9-9BE2-4231-BEDD-51C5C0C59AE8}" srcOrd="0" destOrd="0" presId="urn:microsoft.com/office/officeart/2005/8/layout/vList2"/>
    <dgm:cxn modelId="{18E697B8-286F-4A07-B7C9-C29C79EE47F7}" type="presOf" srcId="{7D6C3B75-270E-4F47-B3BB-A9A4AA52395D}" destId="{AC785FF3-EFEA-451B-912E-11BBD5591E61}" srcOrd="0" destOrd="0" presId="urn:microsoft.com/office/officeart/2005/8/layout/vList2"/>
    <dgm:cxn modelId="{22F1BDDC-A88B-45C8-A341-8BDF2D4C3C4E}" srcId="{0D82064E-9806-4015-9F2C-718089ABEE4A}" destId="{7D6C3B75-270E-4F47-B3BB-A9A4AA52395D}" srcOrd="2" destOrd="0" parTransId="{AF2EA554-63A5-48C5-AE5B-76E85D442501}" sibTransId="{0C697784-6925-4524-9952-D7215CA64AFE}"/>
    <dgm:cxn modelId="{D81B03CC-5087-464E-96DA-8A2009379C9A}" type="presParOf" srcId="{8E97B67E-D77A-4AAD-BE3F-D5E3AFE04BE8}" destId="{8C3DF2D9-9BE2-4231-BEDD-51C5C0C59AE8}" srcOrd="0" destOrd="0" presId="urn:microsoft.com/office/officeart/2005/8/layout/vList2"/>
    <dgm:cxn modelId="{DEF07BD2-AEFF-4C14-B22F-53D762B83442}" type="presParOf" srcId="{8E97B67E-D77A-4AAD-BE3F-D5E3AFE04BE8}" destId="{47216137-9F53-410C-8D6F-F087CD72E3A7}" srcOrd="1" destOrd="0" presId="urn:microsoft.com/office/officeart/2005/8/layout/vList2"/>
    <dgm:cxn modelId="{7430058D-CD4A-4067-AE87-3D25B629DFF9}" type="presParOf" srcId="{8E97B67E-D77A-4AAD-BE3F-D5E3AFE04BE8}" destId="{B5A759AE-34F7-43BD-AB68-C29373201206}" srcOrd="2" destOrd="0" presId="urn:microsoft.com/office/officeart/2005/8/layout/vList2"/>
    <dgm:cxn modelId="{76B00757-EF91-4DFD-B25F-E331EA95E8A0}" type="presParOf" srcId="{8E97B67E-D77A-4AAD-BE3F-D5E3AFE04BE8}" destId="{5C832D1E-ECB7-4879-B1ED-1613BE6B2545}" srcOrd="3" destOrd="0" presId="urn:microsoft.com/office/officeart/2005/8/layout/vList2"/>
    <dgm:cxn modelId="{859E47CB-2F37-4769-BCA4-20DE7D9D5717}" type="presParOf" srcId="{8E97B67E-D77A-4AAD-BE3F-D5E3AFE04BE8}" destId="{AC785FF3-EFEA-451B-912E-11BBD5591E6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DF2D9-9BE2-4231-BEDD-51C5C0C59AE8}">
      <dsp:nvSpPr>
        <dsp:cNvPr id="0" name=""/>
        <dsp:cNvSpPr/>
      </dsp:nvSpPr>
      <dsp:spPr>
        <a:xfrm>
          <a:off x="0" y="628362"/>
          <a:ext cx="6513603" cy="14718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700" kern="1200"/>
            <a:t>Love, joy, peace, = How I relate to God. </a:t>
          </a:r>
          <a:endParaRPr lang="en-US" sz="3700" kern="1200"/>
        </a:p>
      </dsp:txBody>
      <dsp:txXfrm>
        <a:off x="71850" y="700212"/>
        <a:ext cx="6369903" cy="1328160"/>
      </dsp:txXfrm>
    </dsp:sp>
    <dsp:sp modelId="{B5A759AE-34F7-43BD-AB68-C29373201206}">
      <dsp:nvSpPr>
        <dsp:cNvPr id="0" name=""/>
        <dsp:cNvSpPr/>
      </dsp:nvSpPr>
      <dsp:spPr>
        <a:xfrm>
          <a:off x="0" y="2206783"/>
          <a:ext cx="6513603" cy="14718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700" kern="1200"/>
            <a:t>…patience, kindness, goodness, = how I relate to others.  </a:t>
          </a:r>
          <a:endParaRPr lang="en-US" sz="3700" kern="1200"/>
        </a:p>
      </dsp:txBody>
      <dsp:txXfrm>
        <a:off x="71850" y="2278633"/>
        <a:ext cx="6369903" cy="1328160"/>
      </dsp:txXfrm>
    </dsp:sp>
    <dsp:sp modelId="{AC785FF3-EFEA-451B-912E-11BBD5591E61}">
      <dsp:nvSpPr>
        <dsp:cNvPr id="0" name=""/>
        <dsp:cNvSpPr/>
      </dsp:nvSpPr>
      <dsp:spPr>
        <a:xfrm>
          <a:off x="0" y="3785203"/>
          <a:ext cx="6513603" cy="14718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700" kern="1200"/>
            <a:t>…faithfulness, gentleness, self-control = how I relate to myself.  </a:t>
          </a:r>
          <a:endParaRPr lang="en-US" sz="3700" kern="1200"/>
        </a:p>
      </dsp:txBody>
      <dsp:txXfrm>
        <a:off x="71850" y="3857053"/>
        <a:ext cx="6369903" cy="1328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A85E-17DE-47B3-97BD-0A79E50FF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017F9-9B63-44A2-9EA9-CDB9814D5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F0D1B-0C2A-42A5-8C95-542F94B2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3DC22-B305-40E2-84BF-99AD7D69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E87CF-5CBD-4FB0-9605-D4D10D02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9420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25F3B-5CE5-4397-8AE6-4809DF401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382648-45D4-4E76-B6DA-E22BED606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0BA88-532F-4BD3-AEF9-B3DBFDC0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6D120-1905-42B6-800B-BE5532757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AF938-884E-47EF-B913-531CADE9D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276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46D8D1-E80F-4832-836E-7EDB7B8A1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17F54-1CAA-4D55-88B6-FDB5D4EAC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00377-E5EB-4D59-85C2-3BA57F35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A1243-660D-4568-8AB6-64298ED6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0F419-2097-4CE1-9E7B-F5C6701B9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371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EDD80-902C-43ED-A363-38BCF80CC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64F93-5DD6-41CC-B254-456EF4E76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FE564-6AE6-4CBD-A3CA-68D0C0900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D56B9-37E4-44AD-926D-F0682979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2A705-C82C-4767-894A-6E81600A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588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CD76F-0077-411F-AE2C-0CE73A0D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86600-2D17-4549-BB60-E7E8A4AF3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91A4C-1BD0-4F96-A51A-1A3FD6A5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17BF9-5591-46E6-A3C1-4A62DB303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4F058-C962-45D4-A14E-68016F78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89112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178E5-58A8-4EA7-BA2E-4E869D7C8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9A16B-4CDF-4E67-9923-36DAAA5B2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C7B9A-4B71-4D98-A399-5810F498B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6CDA76-9D0F-45DD-B683-7588F5FF8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23DD0-557E-4F75-9797-6C9001E2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BC3D3-7F0B-4452-A149-014478B5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44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97026-C42A-4CF5-B540-9F73560B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8FB4C-91A4-41EF-94D1-0F1D9F049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CF7D0-AAA8-4912-AD92-BAD4750AF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D71B1A-E537-4907-86F6-C5B78552F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C7BF5-54B7-4C6A-BAE3-9F79F76E3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CA74E0-B1F0-403E-935D-1E1125878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9BC1C3-9760-492F-B629-BC7BAA9CB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7E9B72-1299-43BD-B17F-E96A31E50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4582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E981-18A3-43E2-BA52-0C65E9CDA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7D67FB-2F07-471E-B0E4-1EFC7E30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92C0C9-D163-4F9D-87E0-99876BAB2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28ABC-382E-4020-B09E-A6F8E1584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811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12485-D004-43E9-902E-871F8B71D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C18A7-2B9A-44C2-9684-ABF54749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7C212-ADC6-4195-ADA5-332161A98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106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6C0FD-B205-43BE-90AF-29B9C78C2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5154E-8B29-4B9E-94DF-DA3572030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5B6BE-9410-4C50-92B3-36104B580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E245C-DE0A-4D1E-8398-B7627CF8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F9FE3-316D-4ED9-ADF5-FE07C192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B34C5-1350-4C5B-BF29-C8EE888B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249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FB180-21B9-4CC7-BFB8-D39BA3B1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59361B-AEBC-4708-9295-6B7EA0872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502BB-89CD-4259-BD3C-2C94A9E72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A1399-BCCD-43C6-8938-F97BD9CD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02087-82C0-457A-B8AB-32551D86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CFA50-AFBC-479F-9D0A-60D5A5DC9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8844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6180F-66C9-4B7E-827C-55C3010F8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83549-2A80-4ADF-B028-C95B0E820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EA792-07DA-4DE7-BF07-EF323F15F1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4C97D-1438-490B-A619-8606698B4085}" type="datetimeFigureOut">
              <a:rPr lang="en-ZA" smtClean="0"/>
              <a:t>2019/06/30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89617-1D7B-4B47-9930-454E897F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0BA00-8324-48A2-A4DF-63643CE89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C0B5D-CDF3-4771-BC08-1205C75D12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DD9118-368E-4F5E-AA88-A1B688E5BA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937"/>
          <a:stretch/>
        </p:blipFill>
        <p:spPr>
          <a:xfrm>
            <a:off x="-1" y="0"/>
            <a:ext cx="12192000" cy="613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24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714DB-E828-4AAA-AD97-E703B58F5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en-ZA" sz="4000" dirty="0"/>
              <a:t>	Romans 8:11</a:t>
            </a:r>
            <a:br>
              <a:rPr lang="en-ZA" sz="4000" dirty="0"/>
            </a:br>
            <a:endParaRPr lang="en-ZA" sz="4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42A43-D3AC-4D48-BE20-89899A9DA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/>
          </a:bodyPr>
          <a:lstStyle/>
          <a:p>
            <a:r>
              <a:rPr lang="en-ZA" sz="4000" baseline="30000" dirty="0"/>
              <a:t>1</a:t>
            </a:r>
            <a:r>
              <a:rPr lang="en-ZA" sz="4000" dirty="0"/>
              <a:t>And if </a:t>
            </a:r>
            <a:r>
              <a:rPr lang="en-ZA" sz="4000" b="1" dirty="0"/>
              <a:t>the</a:t>
            </a:r>
            <a:r>
              <a:rPr lang="en-ZA" sz="4000" dirty="0"/>
              <a:t> </a:t>
            </a:r>
            <a:r>
              <a:rPr lang="en-ZA" sz="4000" b="1" dirty="0"/>
              <a:t>Spirit</a:t>
            </a:r>
            <a:r>
              <a:rPr lang="en-ZA" sz="4000" dirty="0"/>
              <a:t> of him who </a:t>
            </a:r>
            <a:r>
              <a:rPr lang="en-ZA" sz="4000" b="1" dirty="0"/>
              <a:t>raised</a:t>
            </a:r>
            <a:r>
              <a:rPr lang="en-ZA" sz="4000" dirty="0"/>
              <a:t> </a:t>
            </a:r>
            <a:r>
              <a:rPr lang="en-ZA" sz="4000" b="1" dirty="0"/>
              <a:t>Jesus</a:t>
            </a:r>
            <a:r>
              <a:rPr lang="en-ZA" sz="4000" dirty="0"/>
              <a:t> from the dead is living in you, he who raised Christ from the dead will also give life to your mortal bodies because of his Spirit who lives in you.</a:t>
            </a:r>
          </a:p>
        </p:txBody>
      </p:sp>
    </p:spTree>
    <p:extLst>
      <p:ext uri="{BB962C8B-B14F-4D97-AF65-F5344CB8AC3E}">
        <p14:creationId xmlns:p14="http://schemas.microsoft.com/office/powerpoint/2010/main" val="1697543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152B61-FFD0-4977-8F62-4017A78A7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008" y="643467"/>
            <a:ext cx="64779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FEC89C-F242-4837-9A6D-267D3140C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en-ZA">
                <a:solidFill>
                  <a:srgbClr val="FFFFFF"/>
                </a:solidFill>
              </a:rPr>
              <a:t>John 15:4-5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D583C-2A70-47D6-B793-A94F9229F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22601"/>
            <a:ext cx="10515598" cy="4154361"/>
          </a:xfrm>
        </p:spPr>
        <p:txBody>
          <a:bodyPr>
            <a:normAutofit/>
          </a:bodyPr>
          <a:lstStyle/>
          <a:p>
            <a:r>
              <a:rPr lang="en-ZA" sz="4000" b="1" baseline="30000" dirty="0">
                <a:solidFill>
                  <a:srgbClr val="FFFFFF"/>
                </a:solidFill>
              </a:rPr>
              <a:t>4 </a:t>
            </a:r>
            <a:r>
              <a:rPr lang="en-ZA" sz="4000" dirty="0">
                <a:solidFill>
                  <a:srgbClr val="FFFFFF"/>
                </a:solidFill>
              </a:rPr>
              <a:t>Abide in me, and I in you. As the branch cannot bear fruit by itself, unless it abides in the vine, neither can you, unless you abide in me. </a:t>
            </a:r>
            <a:r>
              <a:rPr lang="en-ZA" sz="4000" b="1" baseline="30000" dirty="0">
                <a:solidFill>
                  <a:srgbClr val="FFFFFF"/>
                </a:solidFill>
              </a:rPr>
              <a:t>5 </a:t>
            </a:r>
            <a:r>
              <a:rPr lang="en-ZA" sz="4000" dirty="0">
                <a:solidFill>
                  <a:srgbClr val="FFFFFF"/>
                </a:solidFill>
              </a:rPr>
              <a:t>I am the vine; you are the branches. Whoever abides in me and I in him, he it is that bears much fruit, for apart from me you can do nothing.</a:t>
            </a:r>
          </a:p>
          <a:p>
            <a:endParaRPr lang="en-ZA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98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3EEA62-10AA-42F7-A805-3B8719495B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92" b="15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F5081D-6F37-4BB4-B5EA-A1169235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3467 h 6858000"/>
              <a:gd name="connsiteX1" fmla="*/ 643467 w 12192000"/>
              <a:gd name="connsiteY1" fmla="*/ 6214533 h 6858000"/>
              <a:gd name="connsiteX2" fmla="*/ 11548533 w 12192000"/>
              <a:gd name="connsiteY2" fmla="*/ 6214533 h 6858000"/>
              <a:gd name="connsiteX3" fmla="*/ 11548533 w 12192000"/>
              <a:gd name="connsiteY3" fmla="*/ 64346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3467"/>
                </a:moveTo>
                <a:lnTo>
                  <a:pt x="643467" y="6214533"/>
                </a:lnTo>
                <a:lnTo>
                  <a:pt x="11548533" y="6214533"/>
                </a:lnTo>
                <a:lnTo>
                  <a:pt x="11548533" y="64346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C3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DC041D-D1C3-4296-85D0-23923F3A4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627698"/>
            <a:ext cx="10915650" cy="5602605"/>
          </a:xfrm>
          <a:prstGeom prst="rect">
            <a:avLst/>
          </a:prstGeom>
          <a:noFill/>
          <a:ln w="44450" cap="sq" cmpd="dbl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4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C768F0-AD87-4BE8-9CA0-2B71B20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en-ZA" dirty="0">
                <a:latin typeface="Californian FB" panose="0207040306080B030204" pitchFamily="18" charset="0"/>
              </a:rPr>
              <a:t>Patience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877D22-9ACD-406E-8674-A8286D1C6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3200" dirty="0" err="1"/>
              <a:t>Hupomone</a:t>
            </a:r>
            <a:r>
              <a:rPr lang="en-ZA" sz="3200" dirty="0"/>
              <a:t> = Meno (to remain) + </a:t>
            </a:r>
            <a:r>
              <a:rPr lang="en-ZA" sz="3200" dirty="0" err="1"/>
              <a:t>hupo</a:t>
            </a:r>
            <a:r>
              <a:rPr lang="en-ZA" sz="3200" dirty="0"/>
              <a:t> (under)</a:t>
            </a:r>
          </a:p>
          <a:p>
            <a:pPr marL="0" indent="0">
              <a:buNone/>
            </a:pPr>
            <a:r>
              <a:rPr lang="en-ZA" sz="3200" dirty="0"/>
              <a:t> means to remain under trial.</a:t>
            </a:r>
          </a:p>
          <a:p>
            <a:pPr marL="0" indent="0">
              <a:buNone/>
            </a:pPr>
            <a:r>
              <a:rPr lang="en-ZA" sz="3200" dirty="0" err="1"/>
              <a:t>Makrothumia</a:t>
            </a:r>
            <a:r>
              <a:rPr lang="en-ZA" sz="3200" dirty="0"/>
              <a:t> = Makro (large or distant) + </a:t>
            </a:r>
            <a:r>
              <a:rPr lang="en-ZA" sz="3200" dirty="0" err="1"/>
              <a:t>thumia</a:t>
            </a:r>
            <a:r>
              <a:rPr lang="en-ZA" sz="3200" dirty="0"/>
              <a:t> (anger)</a:t>
            </a:r>
          </a:p>
          <a:p>
            <a:pPr marL="0" indent="0">
              <a:buNone/>
            </a:pPr>
            <a:r>
              <a:rPr lang="en-ZA" sz="3200" dirty="0"/>
              <a:t> means someone who pushes anger far away.</a:t>
            </a:r>
          </a:p>
          <a:p>
            <a:pPr marL="0" indent="0">
              <a:buNone/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851739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66FF8-881C-4971-862C-E9171ECCB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en-ZA" sz="5800"/>
              <a:t>Have patience with all the world, but first of all with yourself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EB035C-14D1-445D-9B53-BBB8992641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chemeClr val="accent1"/>
                </a:solidFill>
              </a:rPr>
              <a:t>Frances De Sales</a:t>
            </a:r>
          </a:p>
          <a:p>
            <a:endParaRPr lang="en-ZA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297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3F95A5-9617-416C-ACF9-C83F2F06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ZA">
                <a:solidFill>
                  <a:srgbClr val="FFFFFF"/>
                </a:solidFill>
              </a:rPr>
              <a:t>Fruit of the Spirit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47FD0C-1B06-4961-8EEF-0495EEAA22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49260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2907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146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Californian FB</vt:lpstr>
      <vt:lpstr>Office Theme</vt:lpstr>
      <vt:lpstr>PowerPoint Presentation</vt:lpstr>
      <vt:lpstr> Romans 8:11 </vt:lpstr>
      <vt:lpstr>PowerPoint Presentation</vt:lpstr>
      <vt:lpstr>John 15:4-5</vt:lpstr>
      <vt:lpstr>PowerPoint Presentation</vt:lpstr>
      <vt:lpstr>Patience</vt:lpstr>
      <vt:lpstr>Have patience with all the world, but first of all with yourself</vt:lpstr>
      <vt:lpstr>Fruit of the Spirit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Keith Geere</dc:creator>
  <cp:lastModifiedBy>Keith Geere</cp:lastModifiedBy>
  <cp:revision>1</cp:revision>
  <dcterms:created xsi:type="dcterms:W3CDTF">2019-06-30T04:49:21Z</dcterms:created>
  <dcterms:modified xsi:type="dcterms:W3CDTF">2019-06-30T04:56:26Z</dcterms:modified>
</cp:coreProperties>
</file>