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notesSlides/notesSlide2.xml" ContentType="application/vnd.openxmlformats-officedocument.presentationml.notesSlide+xml"/>
  <Override PartName="/ppt/diagrams/colors1.xml" ContentType="application/vnd.openxmlformats-officedocument.drawingml.diagramColors+xml"/>
  <Override PartName="/ppt/diagrams/drawing2.xml" ContentType="application/vnd.ms-office.drawingml.diagramDrawing+xml"/>
  <Override PartName="/ppt/slideMasters/slideMaster1.xml" ContentType="application/vnd.openxmlformats-officedocument.presentationml.slideMaster+xml"/>
  <Override PartName="/ppt/slides/slide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theme/theme3.xml" ContentType="application/vnd.openxmlformats-officedocument.theme+xml"/>
  <Override PartName="/ppt/diagrams/quickStyle2.xml" ContentType="application/vnd.openxmlformats-officedocument.drawingml.diagramStyle+xml"/>
  <Override PartName="/ppt/slides/slide2.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15.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Layouts/slideLayout22.xml" ContentType="application/vnd.openxmlformats-officedocument.presentationml.slideLayout+xml"/>
  <Override PartName="/ppt/slides/slide10.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20.xml" ContentType="application/vnd.openxmlformats-officedocument.presentationml.slideLayout+xml"/>
  <Override PartName="/ppt/notesSlides/notesSlide14.xml" ContentType="application/vnd.openxmlformats-officedocument.presentationml.notesSlide+xml"/>
  <Override PartName="/ppt/diagrams/layout3.xml" ContentType="application/vnd.openxmlformats-officedocument.drawingml.diagramLayout+xml"/>
  <Override PartName="/ppt/notesSlides/notesSlide9.xml" ContentType="application/vnd.openxmlformats-officedocument.presentationml.notesSlide+xml"/>
  <Override PartName="/ppt/notesSlides/notesSlide12.xml" ContentType="application/vnd.openxmlformats-officedocument.presentationml.notesSlide+xml"/>
  <Override PartName="/ppt/diagrams/layout1.xml" ContentType="application/vnd.openxmlformats-officedocument.drawingml.diagramLayout+xml"/>
  <Override PartName="/ppt/diagrams/data2.xml" ContentType="application/vnd.openxmlformats-officedocument.drawingml.diagramData+xml"/>
  <Override PartName="/ppt/notesSlides/notesSlide7.xml" ContentType="application/vnd.openxmlformats-officedocument.presentationml.notesSlide+xml"/>
  <Override PartName="/ppt/notesSlides/notesSlide10.xml" ContentType="application/vnd.openxmlformats-officedocument.presentationml.notesSlide+xml"/>
  <Override PartName="/ppt/changesInfos/changesInfo1.xml" ContentType="application/vnd.ms-powerpoint.changesinfo+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colors3.xml" ContentType="application/vnd.openxmlformats-officedocument.drawingml.diagramColors+xml"/>
  <Override PartName="/docProps/core.xml" ContentType="application/vnd.openxmlformats-package.core-properties+xml"/>
  <Override PartName="/ppt/slideMasters/slideMaster2.xml" ContentType="application/vnd.openxmlformats-officedocument.presentationml.slideMaster+xml"/>
  <Override PartName="/ppt/slides/slide5.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Override PartName="/ppt/diagrams/colors2.xml" ContentType="application/vnd.openxmlformats-officedocument.drawingml.diagramColors+xml"/>
  <Override PartName="/ppt/diagrams/drawing3.xml" ContentType="application/vnd.ms-office.drawingml.diagramDrawing+xml"/>
  <Default Extension="png" ContentType="image/png"/>
  <Override PartName="/ppt/slides/slide3.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diagrams/drawing1.xml" ContentType="application/vnd.ms-office.drawingml.diagramDrawing+xml"/>
  <Override PartName="/ppt/diagrams/quickStyle3.xml" ContentType="application/vnd.openxmlformats-officedocument.drawingml.diagramStyle+xml"/>
  <Override PartName="/ppt/revisionInfo.xml" ContentType="application/vnd.ms-powerpoint.revisioninfo+xml"/>
  <Override PartName="/ppt/slides/slide1.xml" ContentType="application/vnd.openxmlformats-officedocument.presentationml.slide+xml"/>
  <Override PartName="/ppt/slides/slide15.xml" ContentType="application/vnd.openxmlformats-officedocument.presentationml.slide+xml"/>
  <Override PartName="/ppt/slideLayouts/slideLayout3.xml" ContentType="application/vnd.openxmlformats-officedocument.presentationml.slideLayout+xml"/>
  <Override PartName="/ppt/slideLayouts/slideLayout16.xml" ContentType="application/vnd.openxmlformats-officedocument.presentationml.slideLayout+xml"/>
  <Default Extension="jpeg" ContentType="image/jpeg"/>
  <Override PartName="/ppt/diagrams/quickStyle1.xml" ContentType="application/vnd.openxmlformats-officedocument.drawingml.diagramStyle+xml"/>
  <Override PartName="/ppt/presentation.xml" ContentType="application/vnd.openxmlformats-officedocument.presentationml.presentation.main+xml"/>
  <Override PartName="/ppt/slides/slide13.xml" ContentType="application/vnd.openxmlformats-officedocument.presentationml.slide+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ppt/notesSlides/notesSlide15.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Layouts/slideLayout12.xml" ContentType="application/vnd.openxmlformats-officedocument.presentationml.slideLayout+xml"/>
  <Override PartName="/ppt/slideLayouts/slideLayout21.xml" ContentType="application/vnd.openxmlformats-officedocument.presentationml.slideLayout+xml"/>
  <Override PartName="/ppt/notesSlides/notesSlide13.xml" ContentType="application/vnd.openxmlformats-officedocument.presentationml.notesSlide+xml"/>
  <Override PartName="/ppt/slideLayouts/slideLayout10.xml" ContentType="application/vnd.openxmlformats-officedocument.presentationml.slideLayout+xml"/>
  <Override PartName="/ppt/diagrams/layout2.xml" ContentType="application/vnd.openxmlformats-officedocument.drawingml.diagramLayout+xml"/>
  <Override PartName="/ppt/notesSlides/notesSlide8.xml" ContentType="application/vnd.openxmlformats-officedocument.presentationml.notesSlide+xml"/>
  <Override PartName="/ppt/notesSlides/notesSlide11.xml" ContentType="application/vnd.openxmlformats-officedocument.presentationml.notesSlide+xml"/>
  <Override PartName="/ppt/diagrams/data3.xml" ContentType="application/vnd.openxmlformats-officedocument.drawingml.diagramData+xml"/>
  <Override PartName="/ppt/notesSlides/notesSlide6.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 id="2147483696" r:id="rId2"/>
  </p:sldMasterIdLst>
  <p:notesMasterIdLst>
    <p:notesMasterId r:id="rId19"/>
  </p:notesMasterIdLst>
  <p:sldIdLst>
    <p:sldId id="289" r:id="rId3"/>
    <p:sldId id="262" r:id="rId4"/>
    <p:sldId id="282" r:id="rId5"/>
    <p:sldId id="270" r:id="rId6"/>
    <p:sldId id="271" r:id="rId7"/>
    <p:sldId id="297" r:id="rId8"/>
    <p:sldId id="298" r:id="rId9"/>
    <p:sldId id="290" r:id="rId10"/>
    <p:sldId id="304" r:id="rId11"/>
    <p:sldId id="292" r:id="rId12"/>
    <p:sldId id="306" r:id="rId13"/>
    <p:sldId id="286" r:id="rId14"/>
    <p:sldId id="295" r:id="rId15"/>
    <p:sldId id="305" r:id="rId16"/>
    <p:sldId id="307" r:id="rId17"/>
    <p:sldId id="299" r:id="rId1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2D050"/>
    <a:srgbClr val="00B0F0"/>
    <a:srgbClr val="7030A0"/>
    <a:srgbClr val="00B050"/>
    <a:srgbClr val="6A6667"/>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D3E50E3-2C88-4071-94BF-500FF5232442}" v="100" dt="2019-06-02T04:45:03.45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515" autoAdjust="0"/>
    <p:restoredTop sz="35370" autoAdjust="0"/>
  </p:normalViewPr>
  <p:slideViewPr>
    <p:cSldViewPr>
      <p:cViewPr varScale="1">
        <p:scale>
          <a:sx n="27" d="100"/>
          <a:sy n="27" d="100"/>
        </p:scale>
        <p:origin x="-2202" y="-96"/>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0"/>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3" Type="http://schemas.openxmlformats.org/officeDocument/2006/relationships/slide" Target="slides/slide1.xml"/><Relationship Id="rId21" Type="http://schemas.openxmlformats.org/officeDocument/2006/relationships/viewProps" Target="view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microsoft.com/office/2015/10/relationships/revisionInfo" Target="revisionInfo.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microsoft.com/office/2016/11/relationships/changesInfo" Target="changesInfos/changesInfo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ichard Lechmere-Oertel" userId="ff1d923058b3c5bc" providerId="LiveId" clId="{7D3E50E3-2C88-4071-94BF-500FF5232442}"/>
    <pc:docChg chg="custSel modSld">
      <pc:chgData name="Richard Lechmere-Oertel" userId="ff1d923058b3c5bc" providerId="LiveId" clId="{7D3E50E3-2C88-4071-94BF-500FF5232442}" dt="2019-06-02T04:48:04.159" v="452" actId="20577"/>
      <pc:docMkLst>
        <pc:docMk/>
      </pc:docMkLst>
      <pc:sldChg chg="modNotesTx">
        <pc:chgData name="Richard Lechmere-Oertel" userId="ff1d923058b3c5bc" providerId="LiveId" clId="{7D3E50E3-2C88-4071-94BF-500FF5232442}" dt="2019-06-02T04:36:38.192" v="131" actId="20577"/>
        <pc:sldMkLst>
          <pc:docMk/>
          <pc:sldMk cId="0" sldId="262"/>
        </pc:sldMkLst>
      </pc:sldChg>
      <pc:sldChg chg="modNotesTx">
        <pc:chgData name="Richard Lechmere-Oertel" userId="ff1d923058b3c5bc" providerId="LiveId" clId="{7D3E50E3-2C88-4071-94BF-500FF5232442}" dt="2019-06-02T04:40:13.534" v="395" actId="313"/>
        <pc:sldMkLst>
          <pc:docMk/>
          <pc:sldMk cId="0" sldId="270"/>
        </pc:sldMkLst>
      </pc:sldChg>
      <pc:sldChg chg="modNotesTx">
        <pc:chgData name="Richard Lechmere-Oertel" userId="ff1d923058b3c5bc" providerId="LiveId" clId="{7D3E50E3-2C88-4071-94BF-500FF5232442}" dt="2019-06-02T04:38:31.926" v="340" actId="5793"/>
        <pc:sldMkLst>
          <pc:docMk/>
          <pc:sldMk cId="0" sldId="282"/>
        </pc:sldMkLst>
      </pc:sldChg>
      <pc:sldChg chg="modSp">
        <pc:chgData name="Richard Lechmere-Oertel" userId="ff1d923058b3c5bc" providerId="LiveId" clId="{7D3E50E3-2C88-4071-94BF-500FF5232442}" dt="2019-06-02T04:43:54.746" v="399" actId="113"/>
        <pc:sldMkLst>
          <pc:docMk/>
          <pc:sldMk cId="2088972013" sldId="290"/>
        </pc:sldMkLst>
        <pc:spChg chg="mod">
          <ac:chgData name="Richard Lechmere-Oertel" userId="ff1d923058b3c5bc" providerId="LiveId" clId="{7D3E50E3-2C88-4071-94BF-500FF5232442}" dt="2019-06-02T04:43:54.746" v="399" actId="113"/>
          <ac:spMkLst>
            <pc:docMk/>
            <pc:sldMk cId="2088972013" sldId="290"/>
            <ac:spMk id="3" creationId="{00000000-0000-0000-0000-000000000000}"/>
          </ac:spMkLst>
        </pc:spChg>
      </pc:sldChg>
      <pc:sldChg chg="modNotesTx">
        <pc:chgData name="Richard Lechmere-Oertel" userId="ff1d923058b3c5bc" providerId="LiveId" clId="{7D3E50E3-2C88-4071-94BF-500FF5232442}" dt="2019-06-02T04:44:57.223" v="413" actId="20577"/>
        <pc:sldMkLst>
          <pc:docMk/>
          <pc:sldMk cId="4063319616" sldId="292"/>
        </pc:sldMkLst>
      </pc:sldChg>
      <pc:sldChg chg="modSp">
        <pc:chgData name="Richard Lechmere-Oertel" userId="ff1d923058b3c5bc" providerId="LiveId" clId="{7D3E50E3-2C88-4071-94BF-500FF5232442}" dt="2019-06-02T04:46:05.861" v="416" actId="14100"/>
        <pc:sldMkLst>
          <pc:docMk/>
          <pc:sldMk cId="2915740396" sldId="295"/>
        </pc:sldMkLst>
        <pc:spChg chg="mod">
          <ac:chgData name="Richard Lechmere-Oertel" userId="ff1d923058b3c5bc" providerId="LiveId" clId="{7D3E50E3-2C88-4071-94BF-500FF5232442}" dt="2019-06-02T04:45:57.426" v="415" actId="1076"/>
          <ac:spMkLst>
            <pc:docMk/>
            <pc:sldMk cId="2915740396" sldId="295"/>
            <ac:spMk id="2" creationId="{2702C76C-163B-4A2D-B856-18FB485F5206}"/>
          </ac:spMkLst>
        </pc:spChg>
        <pc:spChg chg="mod">
          <ac:chgData name="Richard Lechmere-Oertel" userId="ff1d923058b3c5bc" providerId="LiveId" clId="{7D3E50E3-2C88-4071-94BF-500FF5232442}" dt="2019-06-02T04:46:05.861" v="416" actId="14100"/>
          <ac:spMkLst>
            <pc:docMk/>
            <pc:sldMk cId="2915740396" sldId="295"/>
            <ac:spMk id="4" creationId="{00000000-0000-0000-0000-000000000000}"/>
          </ac:spMkLst>
        </pc:spChg>
      </pc:sldChg>
      <pc:sldChg chg="modSp">
        <pc:chgData name="Richard Lechmere-Oertel" userId="ff1d923058b3c5bc" providerId="LiveId" clId="{7D3E50E3-2C88-4071-94BF-500FF5232442}" dt="2019-06-02T04:43:05.496" v="398" actId="20577"/>
        <pc:sldMkLst>
          <pc:docMk/>
          <pc:sldMk cId="1544081635" sldId="298"/>
        </pc:sldMkLst>
        <pc:spChg chg="mod">
          <ac:chgData name="Richard Lechmere-Oertel" userId="ff1d923058b3c5bc" providerId="LiveId" clId="{7D3E50E3-2C88-4071-94BF-500FF5232442}" dt="2019-06-02T04:43:05.496" v="398" actId="20577"/>
          <ac:spMkLst>
            <pc:docMk/>
            <pc:sldMk cId="1544081635" sldId="298"/>
            <ac:spMk id="9" creationId="{CE29607A-62EC-4BAA-A31A-CF9897FAC133}"/>
          </ac:spMkLst>
        </pc:spChg>
      </pc:sldChg>
      <pc:sldChg chg="modNotesTx">
        <pc:chgData name="Richard Lechmere-Oertel" userId="ff1d923058b3c5bc" providerId="LiveId" clId="{7D3E50E3-2C88-4071-94BF-500FF5232442}" dt="2019-06-02T04:48:04.159" v="452" actId="20577"/>
        <pc:sldMkLst>
          <pc:docMk/>
          <pc:sldMk cId="1148842526" sldId="299"/>
        </pc:sldMkLst>
      </pc:sldChg>
      <pc:sldChg chg="modSp">
        <pc:chgData name="Richard Lechmere-Oertel" userId="ff1d923058b3c5bc" providerId="LiveId" clId="{7D3E50E3-2C88-4071-94BF-500FF5232442}" dt="2019-06-02T04:45:03.456" v="414" actId="404"/>
        <pc:sldMkLst>
          <pc:docMk/>
          <pc:sldMk cId="1815399281" sldId="306"/>
        </pc:sldMkLst>
        <pc:spChg chg="mod">
          <ac:chgData name="Richard Lechmere-Oertel" userId="ff1d923058b3c5bc" providerId="LiveId" clId="{7D3E50E3-2C88-4071-94BF-500FF5232442}" dt="2019-06-02T04:45:03.456" v="414" actId="404"/>
          <ac:spMkLst>
            <pc:docMk/>
            <pc:sldMk cId="1815399281" sldId="306"/>
            <ac:spMk id="5" creationId="{00000000-0000-0000-0000-000000000000}"/>
          </ac:spMkLst>
        </pc:spChg>
      </pc:sldChg>
    </pc:docChg>
  </pc:docChgLst>
  <pc:docChgLst>
    <pc:chgData name="Richard Lechmere-Oertel" userId="ff1d923058b3c5bc" providerId="LiveId" clId="{4D4C67F9-E886-4DD7-8053-9BB3696E4764}"/>
    <pc:docChg chg="undo custSel modSld">
      <pc:chgData name="Richard Lechmere-Oertel" userId="ff1d923058b3c5bc" providerId="LiveId" clId="{4D4C67F9-E886-4DD7-8053-9BB3696E4764}" dt="2019-05-30T07:23:00.959" v="192" actId="1037"/>
      <pc:docMkLst>
        <pc:docMk/>
      </pc:docMkLst>
      <pc:sldChg chg="modSp">
        <pc:chgData name="Richard Lechmere-Oertel" userId="ff1d923058b3c5bc" providerId="LiveId" clId="{4D4C67F9-E886-4DD7-8053-9BB3696E4764}" dt="2019-05-30T07:16:25.029" v="59" actId="20577"/>
        <pc:sldMkLst>
          <pc:docMk/>
          <pc:sldMk cId="0" sldId="270"/>
        </pc:sldMkLst>
        <pc:spChg chg="mod">
          <ac:chgData name="Richard Lechmere-Oertel" userId="ff1d923058b3c5bc" providerId="LiveId" clId="{4D4C67F9-E886-4DD7-8053-9BB3696E4764}" dt="2019-05-30T07:16:25.029" v="59" actId="20577"/>
          <ac:spMkLst>
            <pc:docMk/>
            <pc:sldMk cId="0" sldId="270"/>
            <ac:spMk id="5" creationId="{19A3A07A-F4C7-41C1-8ED9-680735A0EA43}"/>
          </ac:spMkLst>
        </pc:spChg>
      </pc:sldChg>
      <pc:sldChg chg="addSp modSp modAnim modNotes">
        <pc:chgData name="Richard Lechmere-Oertel" userId="ff1d923058b3c5bc" providerId="LiveId" clId="{4D4C67F9-E886-4DD7-8053-9BB3696E4764}" dt="2019-05-30T07:23:00.959" v="192" actId="1037"/>
        <pc:sldMkLst>
          <pc:docMk/>
          <pc:sldMk cId="0" sldId="271"/>
        </pc:sldMkLst>
        <pc:spChg chg="add mod">
          <ac:chgData name="Richard Lechmere-Oertel" userId="ff1d923058b3c5bc" providerId="LiveId" clId="{4D4C67F9-E886-4DD7-8053-9BB3696E4764}" dt="2019-05-30T07:22:56.864" v="191" actId="1037"/>
          <ac:spMkLst>
            <pc:docMk/>
            <pc:sldMk cId="0" sldId="271"/>
            <ac:spMk id="7" creationId="{5F1C1EA6-F787-4DFF-8A6C-12F590B42A0B}"/>
          </ac:spMkLst>
        </pc:spChg>
        <pc:spChg chg="mod">
          <ac:chgData name="Richard Lechmere-Oertel" userId="ff1d923058b3c5bc" providerId="LiveId" clId="{4D4C67F9-E886-4DD7-8053-9BB3696E4764}" dt="2019-05-30T07:22:32.089" v="189" actId="255"/>
          <ac:spMkLst>
            <pc:docMk/>
            <pc:sldMk cId="0" sldId="271"/>
            <ac:spMk id="8" creationId="{00000000-0000-0000-0000-000000000000}"/>
          </ac:spMkLst>
        </pc:spChg>
        <pc:spChg chg="add mod">
          <ac:chgData name="Richard Lechmere-Oertel" userId="ff1d923058b3c5bc" providerId="LiveId" clId="{4D4C67F9-E886-4DD7-8053-9BB3696E4764}" dt="2019-05-30T07:22:32.089" v="189" actId="255"/>
          <ac:spMkLst>
            <pc:docMk/>
            <pc:sldMk cId="0" sldId="271"/>
            <ac:spMk id="10" creationId="{85A99074-970C-46BC-B05B-22DAEFBDFCF4}"/>
          </ac:spMkLst>
        </pc:spChg>
        <pc:spChg chg="add mod">
          <ac:chgData name="Richard Lechmere-Oertel" userId="ff1d923058b3c5bc" providerId="LiveId" clId="{4D4C67F9-E886-4DD7-8053-9BB3696E4764}" dt="2019-05-30T07:22:32.089" v="189" actId="255"/>
          <ac:spMkLst>
            <pc:docMk/>
            <pc:sldMk cId="0" sldId="271"/>
            <ac:spMk id="11" creationId="{B7CBFCD3-8C05-43F7-A9A3-95EB1BCB0AE1}"/>
          </ac:spMkLst>
        </pc:spChg>
        <pc:spChg chg="mod">
          <ac:chgData name="Richard Lechmere-Oertel" userId="ff1d923058b3c5bc" providerId="LiveId" clId="{4D4C67F9-E886-4DD7-8053-9BB3696E4764}" dt="2019-05-30T07:17:52.439" v="67" actId="14100"/>
          <ac:spMkLst>
            <pc:docMk/>
            <pc:sldMk cId="0" sldId="271"/>
            <ac:spMk id="12" creationId="{00000000-0000-0000-0000-000000000000}"/>
          </ac:spMkLst>
        </pc:spChg>
        <pc:spChg chg="add mod">
          <ac:chgData name="Richard Lechmere-Oertel" userId="ff1d923058b3c5bc" providerId="LiveId" clId="{4D4C67F9-E886-4DD7-8053-9BB3696E4764}" dt="2019-05-30T07:23:00.959" v="192" actId="1037"/>
          <ac:spMkLst>
            <pc:docMk/>
            <pc:sldMk cId="0" sldId="271"/>
            <ac:spMk id="13" creationId="{030D391A-A29E-40D0-8766-6B444AC840A0}"/>
          </ac:spMkLst>
        </pc:spChg>
        <pc:graphicFrameChg chg="mod">
          <ac:chgData name="Richard Lechmere-Oertel" userId="ff1d923058b3c5bc" providerId="LiveId" clId="{4D4C67F9-E886-4DD7-8053-9BB3696E4764}" dt="2019-05-30T07:20:58.419" v="147" actId="404"/>
          <ac:graphicFrameMkLst>
            <pc:docMk/>
            <pc:sldMk cId="0" sldId="271"/>
            <ac:graphicFrameMk id="6" creationId="{00000000-0000-0000-0000-000000000000}"/>
          </ac:graphicFrameMkLst>
        </pc:graphicFrameChg>
      </pc:sldChg>
      <pc:sldChg chg="modNotesTx">
        <pc:chgData name="Richard Lechmere-Oertel" userId="ff1d923058b3c5bc" providerId="LiveId" clId="{4D4C67F9-E886-4DD7-8053-9BB3696E4764}" dt="2019-05-30T07:15:53.659" v="56" actId="20577"/>
        <pc:sldMkLst>
          <pc:docMk/>
          <pc:sldMk cId="0" sldId="282"/>
        </pc:sldMkLst>
      </pc:sldChg>
      <pc:sldChg chg="modNotes">
        <pc:chgData name="Richard Lechmere-Oertel" userId="ff1d923058b3c5bc" providerId="LiveId" clId="{4D4C67F9-E886-4DD7-8053-9BB3696E4764}" dt="2019-05-30T07:14:49.419" v="50"/>
        <pc:sldMkLst>
          <pc:docMk/>
          <pc:sldMk cId="0" sldId="286"/>
        </pc:sldMkLst>
      </pc:sldChg>
      <pc:sldChg chg="modSp modNotes modNotesTx">
        <pc:chgData name="Richard Lechmere-Oertel" userId="ff1d923058b3c5bc" providerId="LiveId" clId="{4D4C67F9-E886-4DD7-8053-9BB3696E4764}" dt="2019-05-30T07:14:57.139" v="51"/>
        <pc:sldMkLst>
          <pc:docMk/>
          <pc:sldMk cId="0" sldId="289"/>
        </pc:sldMkLst>
        <pc:spChg chg="mod">
          <ac:chgData name="Richard Lechmere-Oertel" userId="ff1d923058b3c5bc" providerId="LiveId" clId="{4D4C67F9-E886-4DD7-8053-9BB3696E4764}" dt="2019-05-30T07:13:57.114" v="28" actId="20577"/>
          <ac:spMkLst>
            <pc:docMk/>
            <pc:sldMk cId="0" sldId="289"/>
            <ac:spMk id="2" creationId="{00000000-0000-0000-0000-000000000000}"/>
          </ac:spMkLst>
        </pc:spChg>
        <pc:spChg chg="mod">
          <ac:chgData name="Richard Lechmere-Oertel" userId="ff1d923058b3c5bc" providerId="LiveId" clId="{4D4C67F9-E886-4DD7-8053-9BB3696E4764}" dt="2019-05-30T07:14:06.159" v="29" actId="1076"/>
          <ac:spMkLst>
            <pc:docMk/>
            <pc:sldMk cId="0" sldId="289"/>
            <ac:spMk id="4" creationId="{00000000-0000-0000-0000-000000000000}"/>
          </ac:spMkLst>
        </pc:spChg>
      </pc:sldChg>
      <pc:sldChg chg="modNotes">
        <pc:chgData name="Richard Lechmere-Oertel" userId="ff1d923058b3c5bc" providerId="LiveId" clId="{4D4C67F9-E886-4DD7-8053-9BB3696E4764}" dt="2019-05-30T07:14:35.339" v="47" actId="27636"/>
        <pc:sldMkLst>
          <pc:docMk/>
          <pc:sldMk cId="4063319616" sldId="292"/>
        </pc:sldMkLst>
      </pc:sldChg>
      <pc:sldChg chg="modNotes">
        <pc:chgData name="Richard Lechmere-Oertel" userId="ff1d923058b3c5bc" providerId="LiveId" clId="{4D4C67F9-E886-4DD7-8053-9BB3696E4764}" dt="2019-05-30T07:14:49.419" v="50"/>
        <pc:sldMkLst>
          <pc:docMk/>
          <pc:sldMk cId="1148842526" sldId="299"/>
        </pc:sldMkLst>
      </pc:sldChg>
      <pc:sldChg chg="modNotes">
        <pc:chgData name="Richard Lechmere-Oertel" userId="ff1d923058b3c5bc" providerId="LiveId" clId="{4D4C67F9-E886-4DD7-8053-9BB3696E4764}" dt="2019-05-30T07:14:49.419" v="50"/>
        <pc:sldMkLst>
          <pc:docMk/>
          <pc:sldMk cId="877157364" sldId="304"/>
        </pc:sldMkLst>
      </pc:sldChg>
      <pc:sldChg chg="modNotes">
        <pc:chgData name="Richard Lechmere-Oertel" userId="ff1d923058b3c5bc" providerId="LiveId" clId="{4D4C67F9-E886-4DD7-8053-9BB3696E4764}" dt="2019-05-30T07:14:49.419" v="50"/>
        <pc:sldMkLst>
          <pc:docMk/>
          <pc:sldMk cId="1815399281" sldId="306"/>
        </pc:sldMkLst>
      </pc:sldChg>
      <pc:sldChg chg="modSp">
        <pc:chgData name="Richard Lechmere-Oertel" userId="ff1d923058b3c5bc" providerId="LiveId" clId="{4D4C67F9-E886-4DD7-8053-9BB3696E4764}" dt="2019-05-30T07:14:49.419" v="50"/>
        <pc:sldMkLst>
          <pc:docMk/>
          <pc:sldMk cId="3991863232" sldId="307"/>
        </pc:sldMkLst>
        <pc:spChg chg="mod">
          <ac:chgData name="Richard Lechmere-Oertel" userId="ff1d923058b3c5bc" providerId="LiveId" clId="{4D4C67F9-E886-4DD7-8053-9BB3696E4764}" dt="2019-05-30T07:14:49.419" v="50"/>
          <ac:spMkLst>
            <pc:docMk/>
            <pc:sldMk cId="3991863232" sldId="307"/>
            <ac:spMk id="2" creationId="{5FE42322-D4CC-4E11-9D6F-4057255B1C18}"/>
          </ac:spMkLst>
        </pc:sp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A22B111-6C5F-4E92-BCDF-6CE326D36956}" type="doc">
      <dgm:prSet loTypeId="urn:microsoft.com/office/officeart/2005/8/layout/hierarchy1" loCatId="hierarchy" qsTypeId="urn:microsoft.com/office/officeart/2005/8/quickstyle/simple3" qsCatId="simple" csTypeId="urn:microsoft.com/office/officeart/2005/8/colors/accent3_2" csCatId="accent3" phldr="1"/>
      <dgm:spPr/>
      <dgm:t>
        <a:bodyPr/>
        <a:lstStyle/>
        <a:p>
          <a:endParaRPr lang="en-ZA"/>
        </a:p>
      </dgm:t>
    </dgm:pt>
    <dgm:pt modelId="{FA0C9B5B-C3AB-4E39-9AC7-A86886A99044}">
      <dgm:prSet phldrT="[Text]" custT="1"/>
      <dgm:spPr/>
      <dgm:t>
        <a:bodyPr/>
        <a:lstStyle/>
        <a:p>
          <a:r>
            <a:rPr lang="en-ZA" sz="1600"/>
            <a:t>1</a:t>
          </a:r>
          <a:endParaRPr lang="en-ZA" sz="1600" dirty="0"/>
        </a:p>
      </dgm:t>
    </dgm:pt>
    <dgm:pt modelId="{4FF0828B-6773-4D60-8557-1F98189CCA54}" type="parTrans" cxnId="{8DC655BF-B42B-4CE2-9B1C-5CBBEF3B35EB}">
      <dgm:prSet/>
      <dgm:spPr/>
      <dgm:t>
        <a:bodyPr/>
        <a:lstStyle/>
        <a:p>
          <a:endParaRPr lang="en-ZA">
            <a:solidFill>
              <a:schemeClr val="tx1"/>
            </a:solidFill>
          </a:endParaRPr>
        </a:p>
      </dgm:t>
    </dgm:pt>
    <dgm:pt modelId="{23C02E5B-3420-4276-ADEF-0BC3A301132C}" type="sibTrans" cxnId="{8DC655BF-B42B-4CE2-9B1C-5CBBEF3B35EB}">
      <dgm:prSet/>
      <dgm:spPr/>
      <dgm:t>
        <a:bodyPr/>
        <a:lstStyle/>
        <a:p>
          <a:endParaRPr lang="en-ZA">
            <a:solidFill>
              <a:schemeClr val="tx1"/>
            </a:solidFill>
          </a:endParaRPr>
        </a:p>
      </dgm:t>
    </dgm:pt>
    <dgm:pt modelId="{2F96791E-875C-42B7-9CB8-76FB8EDF6430}">
      <dgm:prSet phldrT="[Text]"/>
      <dgm:spPr/>
      <dgm:t>
        <a:bodyPr/>
        <a:lstStyle/>
        <a:p>
          <a:r>
            <a:rPr lang="en-ZA"/>
            <a:t>2</a:t>
          </a:r>
          <a:endParaRPr lang="en-ZA" dirty="0"/>
        </a:p>
      </dgm:t>
    </dgm:pt>
    <dgm:pt modelId="{44181AC6-EE62-47E0-85E9-E4B337CE4016}" type="parTrans" cxnId="{D0FC4E77-F49D-4734-9EE7-E354EF49C4EF}">
      <dgm:prSet/>
      <dgm:spPr/>
      <dgm:t>
        <a:bodyPr/>
        <a:lstStyle/>
        <a:p>
          <a:endParaRPr lang="en-ZA">
            <a:solidFill>
              <a:schemeClr val="tx1"/>
            </a:solidFill>
          </a:endParaRPr>
        </a:p>
      </dgm:t>
    </dgm:pt>
    <dgm:pt modelId="{770F4AC4-74B4-4540-A537-32971B67B726}" type="sibTrans" cxnId="{D0FC4E77-F49D-4734-9EE7-E354EF49C4EF}">
      <dgm:prSet/>
      <dgm:spPr/>
      <dgm:t>
        <a:bodyPr/>
        <a:lstStyle/>
        <a:p>
          <a:endParaRPr lang="en-ZA">
            <a:solidFill>
              <a:schemeClr val="tx1"/>
            </a:solidFill>
          </a:endParaRPr>
        </a:p>
      </dgm:t>
    </dgm:pt>
    <dgm:pt modelId="{E7F8469F-9CDC-42E3-AC74-4316E3F1557A}">
      <dgm:prSet phldrT="[Text]"/>
      <dgm:spPr/>
      <dgm:t>
        <a:bodyPr/>
        <a:lstStyle/>
        <a:p>
          <a:r>
            <a:rPr lang="en-ZA"/>
            <a:t>3</a:t>
          </a:r>
          <a:endParaRPr lang="en-ZA" dirty="0"/>
        </a:p>
      </dgm:t>
    </dgm:pt>
    <dgm:pt modelId="{E9CFDE01-F4CF-4507-A68A-6C863607708B}" type="parTrans" cxnId="{6A8A87A1-4B1A-4B1A-86CB-1825E407DD52}">
      <dgm:prSet/>
      <dgm:spPr/>
      <dgm:t>
        <a:bodyPr/>
        <a:lstStyle/>
        <a:p>
          <a:endParaRPr lang="en-ZA">
            <a:solidFill>
              <a:schemeClr val="tx1"/>
            </a:solidFill>
          </a:endParaRPr>
        </a:p>
      </dgm:t>
    </dgm:pt>
    <dgm:pt modelId="{6178A606-3C6E-4D4D-9661-2F6365FBD9C0}" type="sibTrans" cxnId="{6A8A87A1-4B1A-4B1A-86CB-1825E407DD52}">
      <dgm:prSet/>
      <dgm:spPr/>
      <dgm:t>
        <a:bodyPr/>
        <a:lstStyle/>
        <a:p>
          <a:endParaRPr lang="en-ZA">
            <a:solidFill>
              <a:schemeClr val="tx1"/>
            </a:solidFill>
          </a:endParaRPr>
        </a:p>
      </dgm:t>
    </dgm:pt>
    <dgm:pt modelId="{BF252AD8-4DC3-4743-AECE-DE2555654829}">
      <dgm:prSet phldrT="[Text]"/>
      <dgm:spPr/>
      <dgm:t>
        <a:bodyPr/>
        <a:lstStyle/>
        <a:p>
          <a:r>
            <a:rPr lang="en-ZA"/>
            <a:t>3</a:t>
          </a:r>
          <a:endParaRPr lang="en-ZA" dirty="0"/>
        </a:p>
      </dgm:t>
    </dgm:pt>
    <dgm:pt modelId="{F2039C30-4479-4D88-900E-99539F2DC98E}" type="parTrans" cxnId="{8CA9C0F4-90E0-4499-A179-2A2CDC80FE6B}">
      <dgm:prSet/>
      <dgm:spPr/>
      <dgm:t>
        <a:bodyPr/>
        <a:lstStyle/>
        <a:p>
          <a:endParaRPr lang="en-ZA">
            <a:solidFill>
              <a:schemeClr val="tx1"/>
            </a:solidFill>
          </a:endParaRPr>
        </a:p>
      </dgm:t>
    </dgm:pt>
    <dgm:pt modelId="{FBB8E34B-629E-4F17-95BA-6F523B516909}" type="sibTrans" cxnId="{8CA9C0F4-90E0-4499-A179-2A2CDC80FE6B}">
      <dgm:prSet/>
      <dgm:spPr/>
      <dgm:t>
        <a:bodyPr/>
        <a:lstStyle/>
        <a:p>
          <a:endParaRPr lang="en-ZA">
            <a:solidFill>
              <a:schemeClr val="tx1"/>
            </a:solidFill>
          </a:endParaRPr>
        </a:p>
      </dgm:t>
    </dgm:pt>
    <dgm:pt modelId="{B1D33080-0D93-474A-BECF-48B0450F8FE8}">
      <dgm:prSet phldrT="[Text]"/>
      <dgm:spPr/>
      <dgm:t>
        <a:bodyPr/>
        <a:lstStyle/>
        <a:p>
          <a:r>
            <a:rPr lang="en-ZA"/>
            <a:t>2</a:t>
          </a:r>
          <a:endParaRPr lang="en-ZA" dirty="0"/>
        </a:p>
      </dgm:t>
    </dgm:pt>
    <dgm:pt modelId="{203917AA-8395-408C-B10D-07C209458E29}" type="parTrans" cxnId="{76322F5C-906E-47BA-B25C-9888BAFD587C}">
      <dgm:prSet/>
      <dgm:spPr/>
      <dgm:t>
        <a:bodyPr/>
        <a:lstStyle/>
        <a:p>
          <a:endParaRPr lang="en-ZA">
            <a:solidFill>
              <a:schemeClr val="tx1"/>
            </a:solidFill>
          </a:endParaRPr>
        </a:p>
      </dgm:t>
    </dgm:pt>
    <dgm:pt modelId="{E6C13FD2-8DE7-4CB1-BFF9-974A7E0DB924}" type="sibTrans" cxnId="{76322F5C-906E-47BA-B25C-9888BAFD587C}">
      <dgm:prSet/>
      <dgm:spPr/>
      <dgm:t>
        <a:bodyPr/>
        <a:lstStyle/>
        <a:p>
          <a:endParaRPr lang="en-ZA">
            <a:solidFill>
              <a:schemeClr val="tx1"/>
            </a:solidFill>
          </a:endParaRPr>
        </a:p>
      </dgm:t>
    </dgm:pt>
    <dgm:pt modelId="{0BF5D435-AC71-4F9C-8F54-86B25472CC86}">
      <dgm:prSet phldrT="[Text]"/>
      <dgm:spPr/>
      <dgm:t>
        <a:bodyPr/>
        <a:lstStyle/>
        <a:p>
          <a:r>
            <a:rPr lang="en-ZA"/>
            <a:t>3</a:t>
          </a:r>
          <a:endParaRPr lang="en-ZA" dirty="0"/>
        </a:p>
      </dgm:t>
    </dgm:pt>
    <dgm:pt modelId="{D5FAA24B-8D5A-4736-BB56-58811411ECCD}" type="parTrans" cxnId="{E4CB86DA-9ACF-4759-88BC-C388CE3567CC}">
      <dgm:prSet/>
      <dgm:spPr/>
      <dgm:t>
        <a:bodyPr/>
        <a:lstStyle/>
        <a:p>
          <a:endParaRPr lang="en-ZA">
            <a:solidFill>
              <a:schemeClr val="tx1"/>
            </a:solidFill>
          </a:endParaRPr>
        </a:p>
      </dgm:t>
    </dgm:pt>
    <dgm:pt modelId="{6B21704A-8D25-4B8D-9C59-114D7197FD3C}" type="sibTrans" cxnId="{E4CB86DA-9ACF-4759-88BC-C388CE3567CC}">
      <dgm:prSet/>
      <dgm:spPr/>
      <dgm:t>
        <a:bodyPr/>
        <a:lstStyle/>
        <a:p>
          <a:endParaRPr lang="en-ZA">
            <a:solidFill>
              <a:schemeClr val="tx1"/>
            </a:solidFill>
          </a:endParaRPr>
        </a:p>
      </dgm:t>
    </dgm:pt>
    <dgm:pt modelId="{FE9D239A-01FF-49AE-89F9-6AFCAF069C13}">
      <dgm:prSet/>
      <dgm:spPr/>
      <dgm:t>
        <a:bodyPr/>
        <a:lstStyle/>
        <a:p>
          <a:r>
            <a:rPr lang="en-ZA"/>
            <a:t>4</a:t>
          </a:r>
          <a:endParaRPr lang="en-ZA" dirty="0"/>
        </a:p>
      </dgm:t>
    </dgm:pt>
    <dgm:pt modelId="{4745E764-90CF-4B51-8030-C8E32CCA63A7}" type="parTrans" cxnId="{66278B17-66F6-40D8-962E-82F404C1B4DB}">
      <dgm:prSet/>
      <dgm:spPr/>
      <dgm:t>
        <a:bodyPr/>
        <a:lstStyle/>
        <a:p>
          <a:endParaRPr lang="en-ZA">
            <a:solidFill>
              <a:schemeClr val="tx1"/>
            </a:solidFill>
          </a:endParaRPr>
        </a:p>
      </dgm:t>
    </dgm:pt>
    <dgm:pt modelId="{9BAD7945-FE07-4282-BEBA-1082411E202A}" type="sibTrans" cxnId="{66278B17-66F6-40D8-962E-82F404C1B4DB}">
      <dgm:prSet/>
      <dgm:spPr/>
      <dgm:t>
        <a:bodyPr/>
        <a:lstStyle/>
        <a:p>
          <a:endParaRPr lang="en-ZA">
            <a:solidFill>
              <a:schemeClr val="tx1"/>
            </a:solidFill>
          </a:endParaRPr>
        </a:p>
      </dgm:t>
    </dgm:pt>
    <dgm:pt modelId="{784A1E63-DF8B-4A0C-A876-15FFF4FF53DA}">
      <dgm:prSet/>
      <dgm:spPr/>
      <dgm:t>
        <a:bodyPr/>
        <a:lstStyle/>
        <a:p>
          <a:r>
            <a:rPr lang="en-ZA"/>
            <a:t>4</a:t>
          </a:r>
          <a:endParaRPr lang="en-ZA" dirty="0"/>
        </a:p>
      </dgm:t>
    </dgm:pt>
    <dgm:pt modelId="{B2DB1AA1-CE40-4F66-A75A-C20283B4BD3F}" type="parTrans" cxnId="{A6107776-9C3D-4E4D-A19C-BA0A8A2D5492}">
      <dgm:prSet/>
      <dgm:spPr/>
      <dgm:t>
        <a:bodyPr/>
        <a:lstStyle/>
        <a:p>
          <a:endParaRPr lang="en-ZA">
            <a:solidFill>
              <a:schemeClr val="tx1"/>
            </a:solidFill>
          </a:endParaRPr>
        </a:p>
      </dgm:t>
    </dgm:pt>
    <dgm:pt modelId="{815793C1-6C88-4B5F-8915-5033BE420ABA}" type="sibTrans" cxnId="{A6107776-9C3D-4E4D-A19C-BA0A8A2D5492}">
      <dgm:prSet/>
      <dgm:spPr/>
      <dgm:t>
        <a:bodyPr/>
        <a:lstStyle/>
        <a:p>
          <a:endParaRPr lang="en-ZA">
            <a:solidFill>
              <a:schemeClr val="tx1"/>
            </a:solidFill>
          </a:endParaRPr>
        </a:p>
      </dgm:t>
    </dgm:pt>
    <dgm:pt modelId="{C849E4BD-0137-444F-8CC1-6606E0B07766}">
      <dgm:prSet/>
      <dgm:spPr/>
      <dgm:t>
        <a:bodyPr/>
        <a:lstStyle/>
        <a:p>
          <a:r>
            <a:rPr lang="en-ZA"/>
            <a:t>5</a:t>
          </a:r>
          <a:endParaRPr lang="en-ZA" dirty="0"/>
        </a:p>
      </dgm:t>
    </dgm:pt>
    <dgm:pt modelId="{528D02E0-4DC1-4C3A-A383-AB14007F2EC5}" type="parTrans" cxnId="{176CC7B4-C812-46F6-AC52-2C5DC1A816BB}">
      <dgm:prSet/>
      <dgm:spPr/>
      <dgm:t>
        <a:bodyPr/>
        <a:lstStyle/>
        <a:p>
          <a:endParaRPr lang="en-ZA">
            <a:solidFill>
              <a:schemeClr val="tx1"/>
            </a:solidFill>
          </a:endParaRPr>
        </a:p>
      </dgm:t>
    </dgm:pt>
    <dgm:pt modelId="{F24264F8-7F20-438C-BCB7-8AFA5A668E3B}" type="sibTrans" cxnId="{176CC7B4-C812-46F6-AC52-2C5DC1A816BB}">
      <dgm:prSet/>
      <dgm:spPr/>
      <dgm:t>
        <a:bodyPr/>
        <a:lstStyle/>
        <a:p>
          <a:endParaRPr lang="en-ZA">
            <a:solidFill>
              <a:schemeClr val="tx1"/>
            </a:solidFill>
          </a:endParaRPr>
        </a:p>
      </dgm:t>
    </dgm:pt>
    <dgm:pt modelId="{C9D324F6-47E1-45C4-8C03-A6EAFE9C7F88}">
      <dgm:prSet/>
      <dgm:spPr/>
      <dgm:t>
        <a:bodyPr/>
        <a:lstStyle/>
        <a:p>
          <a:r>
            <a:rPr lang="en-ZA"/>
            <a:t>4</a:t>
          </a:r>
          <a:endParaRPr lang="en-ZA" dirty="0"/>
        </a:p>
      </dgm:t>
    </dgm:pt>
    <dgm:pt modelId="{148F0332-F572-4303-AC5C-6D2142CFCE78}" type="parTrans" cxnId="{C5C332B8-AB35-428B-AB37-71C506160174}">
      <dgm:prSet/>
      <dgm:spPr/>
      <dgm:t>
        <a:bodyPr/>
        <a:lstStyle/>
        <a:p>
          <a:endParaRPr lang="en-ZA">
            <a:solidFill>
              <a:schemeClr val="tx1"/>
            </a:solidFill>
          </a:endParaRPr>
        </a:p>
      </dgm:t>
    </dgm:pt>
    <dgm:pt modelId="{0C404B95-20AD-4103-8B8F-C1E7D781584A}" type="sibTrans" cxnId="{C5C332B8-AB35-428B-AB37-71C506160174}">
      <dgm:prSet/>
      <dgm:spPr/>
      <dgm:t>
        <a:bodyPr/>
        <a:lstStyle/>
        <a:p>
          <a:endParaRPr lang="en-ZA">
            <a:solidFill>
              <a:schemeClr val="tx1"/>
            </a:solidFill>
          </a:endParaRPr>
        </a:p>
      </dgm:t>
    </dgm:pt>
    <dgm:pt modelId="{1C29A01E-30CB-44D0-9534-DB5590BD2869}">
      <dgm:prSet/>
      <dgm:spPr/>
      <dgm:t>
        <a:bodyPr/>
        <a:lstStyle/>
        <a:p>
          <a:r>
            <a:rPr lang="en-ZA"/>
            <a:t>4</a:t>
          </a:r>
          <a:endParaRPr lang="en-ZA" dirty="0"/>
        </a:p>
      </dgm:t>
    </dgm:pt>
    <dgm:pt modelId="{BDB48335-FA04-47E1-85C3-647FEF5EC8D0}" type="parTrans" cxnId="{A0AC7C45-5543-4DB4-8A82-AC995B297549}">
      <dgm:prSet/>
      <dgm:spPr/>
      <dgm:t>
        <a:bodyPr/>
        <a:lstStyle/>
        <a:p>
          <a:endParaRPr lang="en-ZA">
            <a:solidFill>
              <a:schemeClr val="tx1"/>
            </a:solidFill>
          </a:endParaRPr>
        </a:p>
      </dgm:t>
    </dgm:pt>
    <dgm:pt modelId="{1B19AFF0-696B-402B-A6FB-E6262C57E3F1}" type="sibTrans" cxnId="{A0AC7C45-5543-4DB4-8A82-AC995B297549}">
      <dgm:prSet/>
      <dgm:spPr/>
      <dgm:t>
        <a:bodyPr/>
        <a:lstStyle/>
        <a:p>
          <a:endParaRPr lang="en-ZA">
            <a:solidFill>
              <a:schemeClr val="tx1"/>
            </a:solidFill>
          </a:endParaRPr>
        </a:p>
      </dgm:t>
    </dgm:pt>
    <dgm:pt modelId="{E654C4DD-05AC-463F-9A22-098C69DF9B74}">
      <dgm:prSet/>
      <dgm:spPr/>
      <dgm:t>
        <a:bodyPr/>
        <a:lstStyle/>
        <a:p>
          <a:r>
            <a:rPr lang="en-ZA"/>
            <a:t>6</a:t>
          </a:r>
          <a:endParaRPr lang="en-ZA" dirty="0"/>
        </a:p>
      </dgm:t>
    </dgm:pt>
    <dgm:pt modelId="{D6F935DB-D244-4EBA-82EC-4E42C3B20E53}" type="parTrans" cxnId="{B47C82CB-E437-4CF0-8DED-F0B91ABCF6C8}">
      <dgm:prSet/>
      <dgm:spPr/>
      <dgm:t>
        <a:bodyPr/>
        <a:lstStyle/>
        <a:p>
          <a:endParaRPr lang="en-ZA">
            <a:solidFill>
              <a:schemeClr val="tx1"/>
            </a:solidFill>
          </a:endParaRPr>
        </a:p>
      </dgm:t>
    </dgm:pt>
    <dgm:pt modelId="{4E5E38A8-149D-4C42-B5C7-5BBA702A2BCC}" type="sibTrans" cxnId="{B47C82CB-E437-4CF0-8DED-F0B91ABCF6C8}">
      <dgm:prSet/>
      <dgm:spPr/>
      <dgm:t>
        <a:bodyPr/>
        <a:lstStyle/>
        <a:p>
          <a:endParaRPr lang="en-ZA">
            <a:solidFill>
              <a:schemeClr val="tx1"/>
            </a:solidFill>
          </a:endParaRPr>
        </a:p>
      </dgm:t>
    </dgm:pt>
    <dgm:pt modelId="{C7202C3A-7E24-489C-B3D7-E064F3137363}">
      <dgm:prSet/>
      <dgm:spPr/>
      <dgm:t>
        <a:bodyPr/>
        <a:lstStyle/>
        <a:p>
          <a:r>
            <a:rPr lang="en-ZA"/>
            <a:t>5</a:t>
          </a:r>
          <a:endParaRPr lang="en-ZA" dirty="0"/>
        </a:p>
      </dgm:t>
    </dgm:pt>
    <dgm:pt modelId="{12ED5090-147B-40DE-8059-02481B01AA4B}" type="parTrans" cxnId="{C419B60A-19C3-4004-82EC-16F6903948DF}">
      <dgm:prSet/>
      <dgm:spPr/>
      <dgm:t>
        <a:bodyPr/>
        <a:lstStyle/>
        <a:p>
          <a:endParaRPr lang="en-ZA">
            <a:solidFill>
              <a:schemeClr val="tx1"/>
            </a:solidFill>
          </a:endParaRPr>
        </a:p>
      </dgm:t>
    </dgm:pt>
    <dgm:pt modelId="{7A2A2F37-26A8-41B1-B0A4-971D108E22D4}" type="sibTrans" cxnId="{C419B60A-19C3-4004-82EC-16F6903948DF}">
      <dgm:prSet/>
      <dgm:spPr/>
      <dgm:t>
        <a:bodyPr/>
        <a:lstStyle/>
        <a:p>
          <a:endParaRPr lang="en-ZA">
            <a:solidFill>
              <a:schemeClr val="tx1"/>
            </a:solidFill>
          </a:endParaRPr>
        </a:p>
      </dgm:t>
    </dgm:pt>
    <dgm:pt modelId="{D04A39D1-BDD2-45B5-821F-A17A5F113BF2}">
      <dgm:prSet/>
      <dgm:spPr/>
      <dgm:t>
        <a:bodyPr/>
        <a:lstStyle/>
        <a:p>
          <a:r>
            <a:rPr lang="en-ZA"/>
            <a:t>2</a:t>
          </a:r>
          <a:endParaRPr lang="en-ZA" dirty="0"/>
        </a:p>
      </dgm:t>
    </dgm:pt>
    <dgm:pt modelId="{43F48B80-9124-4808-8F5E-864E2B3D3F47}" type="parTrans" cxnId="{D2E7CE8E-BBED-4FBD-A30E-DFC07B1933F1}">
      <dgm:prSet/>
      <dgm:spPr/>
      <dgm:t>
        <a:bodyPr/>
        <a:lstStyle/>
        <a:p>
          <a:endParaRPr lang="en-ZA">
            <a:solidFill>
              <a:schemeClr val="tx1"/>
            </a:solidFill>
          </a:endParaRPr>
        </a:p>
      </dgm:t>
    </dgm:pt>
    <dgm:pt modelId="{DD8093E8-E8D1-432F-838E-6FCB64914C1E}" type="sibTrans" cxnId="{D2E7CE8E-BBED-4FBD-A30E-DFC07B1933F1}">
      <dgm:prSet/>
      <dgm:spPr/>
      <dgm:t>
        <a:bodyPr/>
        <a:lstStyle/>
        <a:p>
          <a:endParaRPr lang="en-ZA">
            <a:solidFill>
              <a:schemeClr val="tx1"/>
            </a:solidFill>
          </a:endParaRPr>
        </a:p>
      </dgm:t>
    </dgm:pt>
    <dgm:pt modelId="{C4B7B821-1284-4764-B0E3-7A4E17FE87DA}">
      <dgm:prSet/>
      <dgm:spPr/>
      <dgm:t>
        <a:bodyPr/>
        <a:lstStyle/>
        <a:p>
          <a:r>
            <a:rPr lang="en-ZA"/>
            <a:t>3</a:t>
          </a:r>
          <a:endParaRPr lang="en-ZA" dirty="0"/>
        </a:p>
      </dgm:t>
    </dgm:pt>
    <dgm:pt modelId="{1D20B4F8-6F5D-4D16-A43A-4632A18B41ED}" type="parTrans" cxnId="{E1712B1B-7BC3-47AC-B26E-73A1B8A78B6C}">
      <dgm:prSet/>
      <dgm:spPr/>
      <dgm:t>
        <a:bodyPr/>
        <a:lstStyle/>
        <a:p>
          <a:endParaRPr lang="en-ZA">
            <a:solidFill>
              <a:schemeClr val="tx1"/>
            </a:solidFill>
          </a:endParaRPr>
        </a:p>
      </dgm:t>
    </dgm:pt>
    <dgm:pt modelId="{838A8280-B155-4F21-ACE3-6AF98DD33197}" type="sibTrans" cxnId="{E1712B1B-7BC3-47AC-B26E-73A1B8A78B6C}">
      <dgm:prSet/>
      <dgm:spPr/>
      <dgm:t>
        <a:bodyPr/>
        <a:lstStyle/>
        <a:p>
          <a:endParaRPr lang="en-ZA">
            <a:solidFill>
              <a:schemeClr val="tx1"/>
            </a:solidFill>
          </a:endParaRPr>
        </a:p>
      </dgm:t>
    </dgm:pt>
    <dgm:pt modelId="{641D58CA-E770-48CF-AEE3-E601DB5345E2}">
      <dgm:prSet/>
      <dgm:spPr/>
      <dgm:t>
        <a:bodyPr/>
        <a:lstStyle/>
        <a:p>
          <a:r>
            <a:rPr lang="en-ZA"/>
            <a:t>3</a:t>
          </a:r>
          <a:endParaRPr lang="en-ZA" dirty="0"/>
        </a:p>
      </dgm:t>
    </dgm:pt>
    <dgm:pt modelId="{C29B028C-88F3-4CE5-8D67-08BE23F92EB4}" type="parTrans" cxnId="{C2BAFEF2-66A7-47FB-8D3B-E2EB5B26D70E}">
      <dgm:prSet/>
      <dgm:spPr/>
      <dgm:t>
        <a:bodyPr/>
        <a:lstStyle/>
        <a:p>
          <a:endParaRPr lang="en-ZA">
            <a:solidFill>
              <a:schemeClr val="tx1"/>
            </a:solidFill>
          </a:endParaRPr>
        </a:p>
      </dgm:t>
    </dgm:pt>
    <dgm:pt modelId="{5F60869B-F767-48DC-AEE2-2A92DDDF39FD}" type="sibTrans" cxnId="{C2BAFEF2-66A7-47FB-8D3B-E2EB5B26D70E}">
      <dgm:prSet/>
      <dgm:spPr/>
      <dgm:t>
        <a:bodyPr/>
        <a:lstStyle/>
        <a:p>
          <a:endParaRPr lang="en-ZA">
            <a:solidFill>
              <a:schemeClr val="tx1"/>
            </a:solidFill>
          </a:endParaRPr>
        </a:p>
      </dgm:t>
    </dgm:pt>
    <dgm:pt modelId="{497F7DDA-2B6E-4AA4-85E3-2AB63B0FEBD5}">
      <dgm:prSet/>
      <dgm:spPr/>
      <dgm:t>
        <a:bodyPr/>
        <a:lstStyle/>
        <a:p>
          <a:r>
            <a:rPr lang="en-ZA"/>
            <a:t>4</a:t>
          </a:r>
          <a:endParaRPr lang="en-ZA" dirty="0"/>
        </a:p>
      </dgm:t>
    </dgm:pt>
    <dgm:pt modelId="{98A24CBB-1759-464F-9AFC-091DAE655FFD}" type="parTrans" cxnId="{25737859-0316-4431-90C5-4C1F9E5AD4D6}">
      <dgm:prSet/>
      <dgm:spPr/>
      <dgm:t>
        <a:bodyPr/>
        <a:lstStyle/>
        <a:p>
          <a:endParaRPr lang="en-ZA">
            <a:solidFill>
              <a:schemeClr val="tx1"/>
            </a:solidFill>
          </a:endParaRPr>
        </a:p>
      </dgm:t>
    </dgm:pt>
    <dgm:pt modelId="{06A889BE-BD0F-4791-B42E-8D69AFE319A9}" type="sibTrans" cxnId="{25737859-0316-4431-90C5-4C1F9E5AD4D6}">
      <dgm:prSet/>
      <dgm:spPr/>
      <dgm:t>
        <a:bodyPr/>
        <a:lstStyle/>
        <a:p>
          <a:endParaRPr lang="en-ZA">
            <a:solidFill>
              <a:schemeClr val="tx1"/>
            </a:solidFill>
          </a:endParaRPr>
        </a:p>
      </dgm:t>
    </dgm:pt>
    <dgm:pt modelId="{51F98CDC-6E99-4DA4-9B62-5A910A7E0DFD}">
      <dgm:prSet/>
      <dgm:spPr/>
      <dgm:t>
        <a:bodyPr/>
        <a:lstStyle/>
        <a:p>
          <a:r>
            <a:rPr lang="en-ZA"/>
            <a:t>5</a:t>
          </a:r>
          <a:endParaRPr lang="en-ZA" dirty="0"/>
        </a:p>
      </dgm:t>
    </dgm:pt>
    <dgm:pt modelId="{9732D8C4-B11F-44B6-A9D9-33FABD59E6EC}" type="parTrans" cxnId="{E7E4526D-DF11-4CAD-890A-5A321D28F0B6}">
      <dgm:prSet/>
      <dgm:spPr/>
      <dgm:t>
        <a:bodyPr/>
        <a:lstStyle/>
        <a:p>
          <a:endParaRPr lang="en-ZA">
            <a:solidFill>
              <a:schemeClr val="tx1"/>
            </a:solidFill>
          </a:endParaRPr>
        </a:p>
      </dgm:t>
    </dgm:pt>
    <dgm:pt modelId="{DC3A88ED-D431-4BB4-8F9D-4B4F87722093}" type="sibTrans" cxnId="{E7E4526D-DF11-4CAD-890A-5A321D28F0B6}">
      <dgm:prSet/>
      <dgm:spPr/>
      <dgm:t>
        <a:bodyPr/>
        <a:lstStyle/>
        <a:p>
          <a:endParaRPr lang="en-ZA">
            <a:solidFill>
              <a:schemeClr val="tx1"/>
            </a:solidFill>
          </a:endParaRPr>
        </a:p>
      </dgm:t>
    </dgm:pt>
    <dgm:pt modelId="{B85CD161-059B-4E65-8F7A-9924B1C2AAEC}">
      <dgm:prSet/>
      <dgm:spPr/>
      <dgm:t>
        <a:bodyPr/>
        <a:lstStyle/>
        <a:p>
          <a:r>
            <a:rPr lang="en-ZA"/>
            <a:t>4</a:t>
          </a:r>
          <a:endParaRPr lang="en-ZA" dirty="0"/>
        </a:p>
      </dgm:t>
    </dgm:pt>
    <dgm:pt modelId="{469E48CE-4C4D-4C36-AA18-9DEFF43754F0}" type="parTrans" cxnId="{DA25A244-D285-4853-8C76-4A33EB17A7AC}">
      <dgm:prSet/>
      <dgm:spPr/>
      <dgm:t>
        <a:bodyPr/>
        <a:lstStyle/>
        <a:p>
          <a:endParaRPr lang="en-ZA">
            <a:solidFill>
              <a:schemeClr val="tx1"/>
            </a:solidFill>
          </a:endParaRPr>
        </a:p>
      </dgm:t>
    </dgm:pt>
    <dgm:pt modelId="{83BE4BA5-82F5-4C7D-9654-FCD69E85FB06}" type="sibTrans" cxnId="{DA25A244-D285-4853-8C76-4A33EB17A7AC}">
      <dgm:prSet/>
      <dgm:spPr/>
      <dgm:t>
        <a:bodyPr/>
        <a:lstStyle/>
        <a:p>
          <a:endParaRPr lang="en-ZA">
            <a:solidFill>
              <a:schemeClr val="tx1"/>
            </a:solidFill>
          </a:endParaRPr>
        </a:p>
      </dgm:t>
    </dgm:pt>
    <dgm:pt modelId="{F96B6D36-44AB-4614-BCD5-B314C6E7D0A1}">
      <dgm:prSet/>
      <dgm:spPr/>
      <dgm:t>
        <a:bodyPr/>
        <a:lstStyle/>
        <a:p>
          <a:r>
            <a:rPr lang="en-ZA"/>
            <a:t>5</a:t>
          </a:r>
          <a:endParaRPr lang="en-ZA" dirty="0"/>
        </a:p>
      </dgm:t>
    </dgm:pt>
    <dgm:pt modelId="{D82BCC6E-8EBB-4554-8D77-1224EAF5553B}" type="parTrans" cxnId="{534C1F5D-EE0B-4AB7-947A-98E3D51A518A}">
      <dgm:prSet/>
      <dgm:spPr/>
      <dgm:t>
        <a:bodyPr/>
        <a:lstStyle/>
        <a:p>
          <a:endParaRPr lang="en-ZA">
            <a:solidFill>
              <a:schemeClr val="tx1"/>
            </a:solidFill>
          </a:endParaRPr>
        </a:p>
      </dgm:t>
    </dgm:pt>
    <dgm:pt modelId="{DB4C5DD7-9F4E-4115-A0EE-79AF4AC14452}" type="sibTrans" cxnId="{534C1F5D-EE0B-4AB7-947A-98E3D51A518A}">
      <dgm:prSet/>
      <dgm:spPr/>
      <dgm:t>
        <a:bodyPr/>
        <a:lstStyle/>
        <a:p>
          <a:endParaRPr lang="en-ZA">
            <a:solidFill>
              <a:schemeClr val="tx1"/>
            </a:solidFill>
          </a:endParaRPr>
        </a:p>
      </dgm:t>
    </dgm:pt>
    <dgm:pt modelId="{4A79C916-B332-4D42-BA49-DAB4E0BDCF86}">
      <dgm:prSet/>
      <dgm:spPr/>
      <dgm:t>
        <a:bodyPr/>
        <a:lstStyle/>
        <a:p>
          <a:r>
            <a:rPr lang="en-ZA"/>
            <a:t>6</a:t>
          </a:r>
          <a:endParaRPr lang="en-ZA" dirty="0"/>
        </a:p>
      </dgm:t>
    </dgm:pt>
    <dgm:pt modelId="{0BA916E0-2E21-48E4-8457-2E946AD5627F}" type="parTrans" cxnId="{60ED97A9-AE51-4D1C-BE73-C0E888F2DE60}">
      <dgm:prSet/>
      <dgm:spPr/>
      <dgm:t>
        <a:bodyPr/>
        <a:lstStyle/>
        <a:p>
          <a:endParaRPr lang="en-ZA">
            <a:solidFill>
              <a:schemeClr val="tx1"/>
            </a:solidFill>
          </a:endParaRPr>
        </a:p>
      </dgm:t>
    </dgm:pt>
    <dgm:pt modelId="{6E31016F-6D27-4F38-BD43-4F1785EC9CA9}" type="sibTrans" cxnId="{60ED97A9-AE51-4D1C-BE73-C0E888F2DE60}">
      <dgm:prSet/>
      <dgm:spPr/>
      <dgm:t>
        <a:bodyPr/>
        <a:lstStyle/>
        <a:p>
          <a:endParaRPr lang="en-ZA">
            <a:solidFill>
              <a:schemeClr val="tx1"/>
            </a:solidFill>
          </a:endParaRPr>
        </a:p>
      </dgm:t>
    </dgm:pt>
    <dgm:pt modelId="{138B7CA2-4405-42E9-A938-F555C10392A6}" type="pres">
      <dgm:prSet presAssocID="{6A22B111-6C5F-4E92-BCDF-6CE326D36956}" presName="hierChild1" presStyleCnt="0">
        <dgm:presLayoutVars>
          <dgm:chPref val="1"/>
          <dgm:dir/>
          <dgm:animOne val="branch"/>
          <dgm:animLvl val="lvl"/>
          <dgm:resizeHandles/>
        </dgm:presLayoutVars>
      </dgm:prSet>
      <dgm:spPr/>
      <dgm:t>
        <a:bodyPr/>
        <a:lstStyle/>
        <a:p>
          <a:endParaRPr lang="en-US"/>
        </a:p>
      </dgm:t>
    </dgm:pt>
    <dgm:pt modelId="{577F3BB7-0673-40F5-AC0A-D3F4407B777F}" type="pres">
      <dgm:prSet presAssocID="{FA0C9B5B-C3AB-4E39-9AC7-A86886A99044}" presName="hierRoot1" presStyleCnt="0"/>
      <dgm:spPr/>
    </dgm:pt>
    <dgm:pt modelId="{8FE16E77-F1B9-4BCF-8999-219118FD8323}" type="pres">
      <dgm:prSet presAssocID="{FA0C9B5B-C3AB-4E39-9AC7-A86886A99044}" presName="composite" presStyleCnt="0"/>
      <dgm:spPr/>
    </dgm:pt>
    <dgm:pt modelId="{6B85622F-8031-419A-A291-B7FEB99A53E3}" type="pres">
      <dgm:prSet presAssocID="{FA0C9B5B-C3AB-4E39-9AC7-A86886A99044}" presName="background" presStyleLbl="node0" presStyleIdx="0" presStyleCnt="1"/>
      <dgm:spPr/>
    </dgm:pt>
    <dgm:pt modelId="{42B029C2-EC3A-4556-BB96-993EDF5E2BF9}" type="pres">
      <dgm:prSet presAssocID="{FA0C9B5B-C3AB-4E39-9AC7-A86886A99044}" presName="text" presStyleLbl="fgAcc0" presStyleIdx="0" presStyleCnt="1">
        <dgm:presLayoutVars>
          <dgm:chPref val="3"/>
        </dgm:presLayoutVars>
      </dgm:prSet>
      <dgm:spPr/>
      <dgm:t>
        <a:bodyPr/>
        <a:lstStyle/>
        <a:p>
          <a:endParaRPr lang="en-US"/>
        </a:p>
      </dgm:t>
    </dgm:pt>
    <dgm:pt modelId="{1121D5EF-1335-4DE0-8F09-76F3EFFC8356}" type="pres">
      <dgm:prSet presAssocID="{FA0C9B5B-C3AB-4E39-9AC7-A86886A99044}" presName="hierChild2" presStyleCnt="0"/>
      <dgm:spPr/>
    </dgm:pt>
    <dgm:pt modelId="{3DC085EB-A192-4DE9-AE0A-292D9D74B14A}" type="pres">
      <dgm:prSet presAssocID="{44181AC6-EE62-47E0-85E9-E4B337CE4016}" presName="Name10" presStyleLbl="parChTrans1D2" presStyleIdx="0" presStyleCnt="3"/>
      <dgm:spPr/>
      <dgm:t>
        <a:bodyPr/>
        <a:lstStyle/>
        <a:p>
          <a:endParaRPr lang="en-US"/>
        </a:p>
      </dgm:t>
    </dgm:pt>
    <dgm:pt modelId="{BB492495-4EDF-4504-A1EA-9121B61A65D0}" type="pres">
      <dgm:prSet presAssocID="{2F96791E-875C-42B7-9CB8-76FB8EDF6430}" presName="hierRoot2" presStyleCnt="0"/>
      <dgm:spPr/>
    </dgm:pt>
    <dgm:pt modelId="{1472EA9B-31EC-4B4C-8165-022379889D9A}" type="pres">
      <dgm:prSet presAssocID="{2F96791E-875C-42B7-9CB8-76FB8EDF6430}" presName="composite2" presStyleCnt="0"/>
      <dgm:spPr/>
    </dgm:pt>
    <dgm:pt modelId="{A7EBA01E-EFF9-4DC9-8E87-87C534611685}" type="pres">
      <dgm:prSet presAssocID="{2F96791E-875C-42B7-9CB8-76FB8EDF6430}" presName="background2" presStyleLbl="node2" presStyleIdx="0" presStyleCnt="3"/>
      <dgm:spPr/>
    </dgm:pt>
    <dgm:pt modelId="{91111BC8-B350-4822-A94F-9700DD0239DA}" type="pres">
      <dgm:prSet presAssocID="{2F96791E-875C-42B7-9CB8-76FB8EDF6430}" presName="text2" presStyleLbl="fgAcc2" presStyleIdx="0" presStyleCnt="3">
        <dgm:presLayoutVars>
          <dgm:chPref val="3"/>
        </dgm:presLayoutVars>
      </dgm:prSet>
      <dgm:spPr/>
      <dgm:t>
        <a:bodyPr/>
        <a:lstStyle/>
        <a:p>
          <a:endParaRPr lang="en-US"/>
        </a:p>
      </dgm:t>
    </dgm:pt>
    <dgm:pt modelId="{142E5613-FCB7-4BB3-9465-2C77ECB056A0}" type="pres">
      <dgm:prSet presAssocID="{2F96791E-875C-42B7-9CB8-76FB8EDF6430}" presName="hierChild3" presStyleCnt="0"/>
      <dgm:spPr/>
    </dgm:pt>
    <dgm:pt modelId="{C8A9916A-DE3A-4088-8FEC-2AD4BB0866E5}" type="pres">
      <dgm:prSet presAssocID="{E9CFDE01-F4CF-4507-A68A-6C863607708B}" presName="Name17" presStyleLbl="parChTrans1D3" presStyleIdx="0" presStyleCnt="5"/>
      <dgm:spPr/>
      <dgm:t>
        <a:bodyPr/>
        <a:lstStyle/>
        <a:p>
          <a:endParaRPr lang="en-US"/>
        </a:p>
      </dgm:t>
    </dgm:pt>
    <dgm:pt modelId="{86FADA8F-9302-4184-AEC3-C2E040A29311}" type="pres">
      <dgm:prSet presAssocID="{E7F8469F-9CDC-42E3-AC74-4316E3F1557A}" presName="hierRoot3" presStyleCnt="0"/>
      <dgm:spPr/>
    </dgm:pt>
    <dgm:pt modelId="{C3A762F6-A300-4B79-9BE8-057032EB2F39}" type="pres">
      <dgm:prSet presAssocID="{E7F8469F-9CDC-42E3-AC74-4316E3F1557A}" presName="composite3" presStyleCnt="0"/>
      <dgm:spPr/>
    </dgm:pt>
    <dgm:pt modelId="{381F56CF-F226-4CC5-989A-C2D65A71058B}" type="pres">
      <dgm:prSet presAssocID="{E7F8469F-9CDC-42E3-AC74-4316E3F1557A}" presName="background3" presStyleLbl="node3" presStyleIdx="0" presStyleCnt="5"/>
      <dgm:spPr/>
    </dgm:pt>
    <dgm:pt modelId="{74855C43-D99C-4C93-B940-BE6E6B9D220C}" type="pres">
      <dgm:prSet presAssocID="{E7F8469F-9CDC-42E3-AC74-4316E3F1557A}" presName="text3" presStyleLbl="fgAcc3" presStyleIdx="0" presStyleCnt="5">
        <dgm:presLayoutVars>
          <dgm:chPref val="3"/>
        </dgm:presLayoutVars>
      </dgm:prSet>
      <dgm:spPr/>
      <dgm:t>
        <a:bodyPr/>
        <a:lstStyle/>
        <a:p>
          <a:endParaRPr lang="en-US"/>
        </a:p>
      </dgm:t>
    </dgm:pt>
    <dgm:pt modelId="{0E642E65-E2C9-4C56-BEB8-7E0FD3BB925E}" type="pres">
      <dgm:prSet presAssocID="{E7F8469F-9CDC-42E3-AC74-4316E3F1557A}" presName="hierChild4" presStyleCnt="0"/>
      <dgm:spPr/>
    </dgm:pt>
    <dgm:pt modelId="{F30E4A1A-C79E-4187-93A4-1F31DBE7ADCC}" type="pres">
      <dgm:prSet presAssocID="{148F0332-F572-4303-AC5C-6D2142CFCE78}" presName="Name23" presStyleLbl="parChTrans1D4" presStyleIdx="0" presStyleCnt="12"/>
      <dgm:spPr/>
      <dgm:t>
        <a:bodyPr/>
        <a:lstStyle/>
        <a:p>
          <a:endParaRPr lang="en-US"/>
        </a:p>
      </dgm:t>
    </dgm:pt>
    <dgm:pt modelId="{A28848BC-891B-4145-8BCE-F0063B01BFCE}" type="pres">
      <dgm:prSet presAssocID="{C9D324F6-47E1-45C4-8C03-A6EAFE9C7F88}" presName="hierRoot4" presStyleCnt="0"/>
      <dgm:spPr/>
    </dgm:pt>
    <dgm:pt modelId="{50017DAC-A40F-44E4-B701-FE4B89EC2FC5}" type="pres">
      <dgm:prSet presAssocID="{C9D324F6-47E1-45C4-8C03-A6EAFE9C7F88}" presName="composite4" presStyleCnt="0"/>
      <dgm:spPr/>
    </dgm:pt>
    <dgm:pt modelId="{1518D7A6-EF8D-4D7B-BBA1-AEDCA0317660}" type="pres">
      <dgm:prSet presAssocID="{C9D324F6-47E1-45C4-8C03-A6EAFE9C7F88}" presName="background4" presStyleLbl="node4" presStyleIdx="0" presStyleCnt="12"/>
      <dgm:spPr/>
    </dgm:pt>
    <dgm:pt modelId="{E09C9CDD-FB2D-4D66-823E-6B49FE7D1097}" type="pres">
      <dgm:prSet presAssocID="{C9D324F6-47E1-45C4-8C03-A6EAFE9C7F88}" presName="text4" presStyleLbl="fgAcc4" presStyleIdx="0" presStyleCnt="12">
        <dgm:presLayoutVars>
          <dgm:chPref val="3"/>
        </dgm:presLayoutVars>
      </dgm:prSet>
      <dgm:spPr/>
      <dgm:t>
        <a:bodyPr/>
        <a:lstStyle/>
        <a:p>
          <a:endParaRPr lang="en-US"/>
        </a:p>
      </dgm:t>
    </dgm:pt>
    <dgm:pt modelId="{DF7B8C51-128F-4A01-8020-333961983D4C}" type="pres">
      <dgm:prSet presAssocID="{C9D324F6-47E1-45C4-8C03-A6EAFE9C7F88}" presName="hierChild5" presStyleCnt="0"/>
      <dgm:spPr/>
    </dgm:pt>
    <dgm:pt modelId="{72DDA446-029C-4122-9C84-203CC0DF5B50}" type="pres">
      <dgm:prSet presAssocID="{F2039C30-4479-4D88-900E-99539F2DC98E}" presName="Name17" presStyleLbl="parChTrans1D3" presStyleIdx="1" presStyleCnt="5"/>
      <dgm:spPr/>
      <dgm:t>
        <a:bodyPr/>
        <a:lstStyle/>
        <a:p>
          <a:endParaRPr lang="en-US"/>
        </a:p>
      </dgm:t>
    </dgm:pt>
    <dgm:pt modelId="{C83F2E1D-DF47-4AAF-B5B3-A0083729D908}" type="pres">
      <dgm:prSet presAssocID="{BF252AD8-4DC3-4743-AECE-DE2555654829}" presName="hierRoot3" presStyleCnt="0"/>
      <dgm:spPr/>
    </dgm:pt>
    <dgm:pt modelId="{96AC865B-DF12-4AD5-8735-144625436D99}" type="pres">
      <dgm:prSet presAssocID="{BF252AD8-4DC3-4743-AECE-DE2555654829}" presName="composite3" presStyleCnt="0"/>
      <dgm:spPr/>
    </dgm:pt>
    <dgm:pt modelId="{ED25C52D-EFE3-4050-9926-B0E7D46B7D4F}" type="pres">
      <dgm:prSet presAssocID="{BF252AD8-4DC3-4743-AECE-DE2555654829}" presName="background3" presStyleLbl="node3" presStyleIdx="1" presStyleCnt="5"/>
      <dgm:spPr/>
    </dgm:pt>
    <dgm:pt modelId="{A373F0EE-760C-47AF-BD24-FC826AD1C020}" type="pres">
      <dgm:prSet presAssocID="{BF252AD8-4DC3-4743-AECE-DE2555654829}" presName="text3" presStyleLbl="fgAcc3" presStyleIdx="1" presStyleCnt="5">
        <dgm:presLayoutVars>
          <dgm:chPref val="3"/>
        </dgm:presLayoutVars>
      </dgm:prSet>
      <dgm:spPr/>
      <dgm:t>
        <a:bodyPr/>
        <a:lstStyle/>
        <a:p>
          <a:endParaRPr lang="en-US"/>
        </a:p>
      </dgm:t>
    </dgm:pt>
    <dgm:pt modelId="{6E8E5F12-6FB1-4B2C-AD30-EBEDE8F2B222}" type="pres">
      <dgm:prSet presAssocID="{BF252AD8-4DC3-4743-AECE-DE2555654829}" presName="hierChild4" presStyleCnt="0"/>
      <dgm:spPr/>
    </dgm:pt>
    <dgm:pt modelId="{3C635FC8-43CB-4EC4-9424-A551DC490CBA}" type="pres">
      <dgm:prSet presAssocID="{BDB48335-FA04-47E1-85C3-647FEF5EC8D0}" presName="Name23" presStyleLbl="parChTrans1D4" presStyleIdx="1" presStyleCnt="12"/>
      <dgm:spPr/>
      <dgm:t>
        <a:bodyPr/>
        <a:lstStyle/>
        <a:p>
          <a:endParaRPr lang="en-US"/>
        </a:p>
      </dgm:t>
    </dgm:pt>
    <dgm:pt modelId="{E43166EE-606B-48C3-98EB-C2ED24486592}" type="pres">
      <dgm:prSet presAssocID="{1C29A01E-30CB-44D0-9534-DB5590BD2869}" presName="hierRoot4" presStyleCnt="0"/>
      <dgm:spPr/>
    </dgm:pt>
    <dgm:pt modelId="{067228B0-D243-4977-B863-852E4DF07DEB}" type="pres">
      <dgm:prSet presAssocID="{1C29A01E-30CB-44D0-9534-DB5590BD2869}" presName="composite4" presStyleCnt="0"/>
      <dgm:spPr/>
    </dgm:pt>
    <dgm:pt modelId="{563F4160-E119-4664-B016-138512EAF764}" type="pres">
      <dgm:prSet presAssocID="{1C29A01E-30CB-44D0-9534-DB5590BD2869}" presName="background4" presStyleLbl="node4" presStyleIdx="1" presStyleCnt="12"/>
      <dgm:spPr/>
    </dgm:pt>
    <dgm:pt modelId="{BDB7C728-E0DF-414D-A13D-8860A4EC0231}" type="pres">
      <dgm:prSet presAssocID="{1C29A01E-30CB-44D0-9534-DB5590BD2869}" presName="text4" presStyleLbl="fgAcc4" presStyleIdx="1" presStyleCnt="12">
        <dgm:presLayoutVars>
          <dgm:chPref val="3"/>
        </dgm:presLayoutVars>
      </dgm:prSet>
      <dgm:spPr/>
      <dgm:t>
        <a:bodyPr/>
        <a:lstStyle/>
        <a:p>
          <a:endParaRPr lang="en-US"/>
        </a:p>
      </dgm:t>
    </dgm:pt>
    <dgm:pt modelId="{9662C811-BA0F-4335-9EA4-257EA4705611}" type="pres">
      <dgm:prSet presAssocID="{1C29A01E-30CB-44D0-9534-DB5590BD2869}" presName="hierChild5" presStyleCnt="0"/>
      <dgm:spPr/>
    </dgm:pt>
    <dgm:pt modelId="{7B8EF3B6-DA8E-49B5-814D-AF0F13C61ADB}" type="pres">
      <dgm:prSet presAssocID="{203917AA-8395-408C-B10D-07C209458E29}" presName="Name10" presStyleLbl="parChTrans1D2" presStyleIdx="1" presStyleCnt="3"/>
      <dgm:spPr/>
      <dgm:t>
        <a:bodyPr/>
        <a:lstStyle/>
        <a:p>
          <a:endParaRPr lang="en-US"/>
        </a:p>
      </dgm:t>
    </dgm:pt>
    <dgm:pt modelId="{88981910-6977-46AF-BF8A-014C0DCBE7F6}" type="pres">
      <dgm:prSet presAssocID="{B1D33080-0D93-474A-BECF-48B0450F8FE8}" presName="hierRoot2" presStyleCnt="0"/>
      <dgm:spPr/>
    </dgm:pt>
    <dgm:pt modelId="{56B8367B-AAAF-42BE-B29B-53B91358E84B}" type="pres">
      <dgm:prSet presAssocID="{B1D33080-0D93-474A-BECF-48B0450F8FE8}" presName="composite2" presStyleCnt="0"/>
      <dgm:spPr/>
    </dgm:pt>
    <dgm:pt modelId="{B45FD1A6-1CDF-4EEF-A272-9DB54DCEC21A}" type="pres">
      <dgm:prSet presAssocID="{B1D33080-0D93-474A-BECF-48B0450F8FE8}" presName="background2" presStyleLbl="node2" presStyleIdx="1" presStyleCnt="3"/>
      <dgm:spPr/>
    </dgm:pt>
    <dgm:pt modelId="{C51B5F4E-2D79-4CBD-BC7F-E4E4F3E981DA}" type="pres">
      <dgm:prSet presAssocID="{B1D33080-0D93-474A-BECF-48B0450F8FE8}" presName="text2" presStyleLbl="fgAcc2" presStyleIdx="1" presStyleCnt="3">
        <dgm:presLayoutVars>
          <dgm:chPref val="3"/>
        </dgm:presLayoutVars>
      </dgm:prSet>
      <dgm:spPr/>
      <dgm:t>
        <a:bodyPr/>
        <a:lstStyle/>
        <a:p>
          <a:endParaRPr lang="en-US"/>
        </a:p>
      </dgm:t>
    </dgm:pt>
    <dgm:pt modelId="{83C75E7D-4CE4-4859-AF1B-35AD847D9BF2}" type="pres">
      <dgm:prSet presAssocID="{B1D33080-0D93-474A-BECF-48B0450F8FE8}" presName="hierChild3" presStyleCnt="0"/>
      <dgm:spPr/>
    </dgm:pt>
    <dgm:pt modelId="{133356A6-CA93-4DC0-A089-7D8F02965DCD}" type="pres">
      <dgm:prSet presAssocID="{D5FAA24B-8D5A-4736-BB56-58811411ECCD}" presName="Name17" presStyleLbl="parChTrans1D3" presStyleIdx="2" presStyleCnt="5"/>
      <dgm:spPr/>
      <dgm:t>
        <a:bodyPr/>
        <a:lstStyle/>
        <a:p>
          <a:endParaRPr lang="en-US"/>
        </a:p>
      </dgm:t>
    </dgm:pt>
    <dgm:pt modelId="{339B5A7A-98E1-4466-87D0-F536B1B43D91}" type="pres">
      <dgm:prSet presAssocID="{0BF5D435-AC71-4F9C-8F54-86B25472CC86}" presName="hierRoot3" presStyleCnt="0"/>
      <dgm:spPr/>
    </dgm:pt>
    <dgm:pt modelId="{C9E271C1-BBD6-4DA6-AFA4-87A5595F29D1}" type="pres">
      <dgm:prSet presAssocID="{0BF5D435-AC71-4F9C-8F54-86B25472CC86}" presName="composite3" presStyleCnt="0"/>
      <dgm:spPr/>
    </dgm:pt>
    <dgm:pt modelId="{F19D6A1D-C807-467F-A3A1-3910FD378846}" type="pres">
      <dgm:prSet presAssocID="{0BF5D435-AC71-4F9C-8F54-86B25472CC86}" presName="background3" presStyleLbl="node3" presStyleIdx="2" presStyleCnt="5"/>
      <dgm:spPr/>
    </dgm:pt>
    <dgm:pt modelId="{75B431FD-0163-4D2A-8C6A-ACDB374D5B37}" type="pres">
      <dgm:prSet presAssocID="{0BF5D435-AC71-4F9C-8F54-86B25472CC86}" presName="text3" presStyleLbl="fgAcc3" presStyleIdx="2" presStyleCnt="5">
        <dgm:presLayoutVars>
          <dgm:chPref val="3"/>
        </dgm:presLayoutVars>
      </dgm:prSet>
      <dgm:spPr/>
      <dgm:t>
        <a:bodyPr/>
        <a:lstStyle/>
        <a:p>
          <a:endParaRPr lang="en-US"/>
        </a:p>
      </dgm:t>
    </dgm:pt>
    <dgm:pt modelId="{41D35545-F39F-46E2-A013-8D405A4EE985}" type="pres">
      <dgm:prSet presAssocID="{0BF5D435-AC71-4F9C-8F54-86B25472CC86}" presName="hierChild4" presStyleCnt="0"/>
      <dgm:spPr/>
    </dgm:pt>
    <dgm:pt modelId="{27EB80FD-5350-4AA8-B3A6-CED0D76157DD}" type="pres">
      <dgm:prSet presAssocID="{4745E764-90CF-4B51-8030-C8E32CCA63A7}" presName="Name23" presStyleLbl="parChTrans1D4" presStyleIdx="2" presStyleCnt="12"/>
      <dgm:spPr/>
      <dgm:t>
        <a:bodyPr/>
        <a:lstStyle/>
        <a:p>
          <a:endParaRPr lang="en-US"/>
        </a:p>
      </dgm:t>
    </dgm:pt>
    <dgm:pt modelId="{E3A76A1B-0263-4129-9D70-2E3DE1B69FA7}" type="pres">
      <dgm:prSet presAssocID="{FE9D239A-01FF-49AE-89F9-6AFCAF069C13}" presName="hierRoot4" presStyleCnt="0"/>
      <dgm:spPr/>
    </dgm:pt>
    <dgm:pt modelId="{4BE68CBD-C8E3-420C-BBC0-B62CF218B394}" type="pres">
      <dgm:prSet presAssocID="{FE9D239A-01FF-49AE-89F9-6AFCAF069C13}" presName="composite4" presStyleCnt="0"/>
      <dgm:spPr/>
    </dgm:pt>
    <dgm:pt modelId="{EB8BA8DA-ECE9-4CCB-A441-FF5CA6F5389A}" type="pres">
      <dgm:prSet presAssocID="{FE9D239A-01FF-49AE-89F9-6AFCAF069C13}" presName="background4" presStyleLbl="node4" presStyleIdx="2" presStyleCnt="12"/>
      <dgm:spPr/>
    </dgm:pt>
    <dgm:pt modelId="{1E18F17C-98DF-4975-A59D-6C4169D2820A}" type="pres">
      <dgm:prSet presAssocID="{FE9D239A-01FF-49AE-89F9-6AFCAF069C13}" presName="text4" presStyleLbl="fgAcc4" presStyleIdx="2" presStyleCnt="12">
        <dgm:presLayoutVars>
          <dgm:chPref val="3"/>
        </dgm:presLayoutVars>
      </dgm:prSet>
      <dgm:spPr/>
      <dgm:t>
        <a:bodyPr/>
        <a:lstStyle/>
        <a:p>
          <a:endParaRPr lang="en-US"/>
        </a:p>
      </dgm:t>
    </dgm:pt>
    <dgm:pt modelId="{FB6CF52E-98D7-4466-9059-D70ADE4CE1BE}" type="pres">
      <dgm:prSet presAssocID="{FE9D239A-01FF-49AE-89F9-6AFCAF069C13}" presName="hierChild5" presStyleCnt="0"/>
      <dgm:spPr/>
    </dgm:pt>
    <dgm:pt modelId="{BF51E67C-3061-4967-B4A1-C0163948C1B3}" type="pres">
      <dgm:prSet presAssocID="{B2DB1AA1-CE40-4F66-A75A-C20283B4BD3F}" presName="Name23" presStyleLbl="parChTrans1D4" presStyleIdx="3" presStyleCnt="12"/>
      <dgm:spPr/>
      <dgm:t>
        <a:bodyPr/>
        <a:lstStyle/>
        <a:p>
          <a:endParaRPr lang="en-US"/>
        </a:p>
      </dgm:t>
    </dgm:pt>
    <dgm:pt modelId="{9B006235-3448-4C01-BDE4-9D999B8774F0}" type="pres">
      <dgm:prSet presAssocID="{784A1E63-DF8B-4A0C-A876-15FFF4FF53DA}" presName="hierRoot4" presStyleCnt="0"/>
      <dgm:spPr/>
    </dgm:pt>
    <dgm:pt modelId="{7C5110A0-ADA2-4ED1-B8AB-FB185D5B7F02}" type="pres">
      <dgm:prSet presAssocID="{784A1E63-DF8B-4A0C-A876-15FFF4FF53DA}" presName="composite4" presStyleCnt="0"/>
      <dgm:spPr/>
    </dgm:pt>
    <dgm:pt modelId="{70F30AA7-32E2-4D52-96A4-8146918F2D6D}" type="pres">
      <dgm:prSet presAssocID="{784A1E63-DF8B-4A0C-A876-15FFF4FF53DA}" presName="background4" presStyleLbl="node4" presStyleIdx="3" presStyleCnt="12"/>
      <dgm:spPr/>
    </dgm:pt>
    <dgm:pt modelId="{685388BD-8184-460D-A30D-8066E9A06B3D}" type="pres">
      <dgm:prSet presAssocID="{784A1E63-DF8B-4A0C-A876-15FFF4FF53DA}" presName="text4" presStyleLbl="fgAcc4" presStyleIdx="3" presStyleCnt="12">
        <dgm:presLayoutVars>
          <dgm:chPref val="3"/>
        </dgm:presLayoutVars>
      </dgm:prSet>
      <dgm:spPr/>
      <dgm:t>
        <a:bodyPr/>
        <a:lstStyle/>
        <a:p>
          <a:endParaRPr lang="en-US"/>
        </a:p>
      </dgm:t>
    </dgm:pt>
    <dgm:pt modelId="{E0AD4764-0E81-45D4-917A-8256A2887445}" type="pres">
      <dgm:prSet presAssocID="{784A1E63-DF8B-4A0C-A876-15FFF4FF53DA}" presName="hierChild5" presStyleCnt="0"/>
      <dgm:spPr/>
    </dgm:pt>
    <dgm:pt modelId="{D6C15406-BBDF-4F90-9F59-C71D7601711E}" type="pres">
      <dgm:prSet presAssocID="{528D02E0-4DC1-4C3A-A383-AB14007F2EC5}" presName="Name23" presStyleLbl="parChTrans1D4" presStyleIdx="4" presStyleCnt="12"/>
      <dgm:spPr/>
      <dgm:t>
        <a:bodyPr/>
        <a:lstStyle/>
        <a:p>
          <a:endParaRPr lang="en-US"/>
        </a:p>
      </dgm:t>
    </dgm:pt>
    <dgm:pt modelId="{06A72C80-1153-48F1-8240-13DBA06F5E9D}" type="pres">
      <dgm:prSet presAssocID="{C849E4BD-0137-444F-8CC1-6606E0B07766}" presName="hierRoot4" presStyleCnt="0"/>
      <dgm:spPr/>
    </dgm:pt>
    <dgm:pt modelId="{3B16177E-54ED-425F-8F3A-73C370528A5A}" type="pres">
      <dgm:prSet presAssocID="{C849E4BD-0137-444F-8CC1-6606E0B07766}" presName="composite4" presStyleCnt="0"/>
      <dgm:spPr/>
    </dgm:pt>
    <dgm:pt modelId="{5A5ED430-4D75-4FC8-93DB-A05DEC57DF83}" type="pres">
      <dgm:prSet presAssocID="{C849E4BD-0137-444F-8CC1-6606E0B07766}" presName="background4" presStyleLbl="node4" presStyleIdx="4" presStyleCnt="12"/>
      <dgm:spPr/>
    </dgm:pt>
    <dgm:pt modelId="{82E9BF5F-6418-49EE-9695-75B855D52081}" type="pres">
      <dgm:prSet presAssocID="{C849E4BD-0137-444F-8CC1-6606E0B07766}" presName="text4" presStyleLbl="fgAcc4" presStyleIdx="4" presStyleCnt="12">
        <dgm:presLayoutVars>
          <dgm:chPref val="3"/>
        </dgm:presLayoutVars>
      </dgm:prSet>
      <dgm:spPr/>
      <dgm:t>
        <a:bodyPr/>
        <a:lstStyle/>
        <a:p>
          <a:endParaRPr lang="en-US"/>
        </a:p>
      </dgm:t>
    </dgm:pt>
    <dgm:pt modelId="{9F591787-A6B0-421D-B058-49FDE17DCB82}" type="pres">
      <dgm:prSet presAssocID="{C849E4BD-0137-444F-8CC1-6606E0B07766}" presName="hierChild5" presStyleCnt="0"/>
      <dgm:spPr/>
    </dgm:pt>
    <dgm:pt modelId="{498F618A-3DCE-4EF5-8D92-3A0EC50E12FD}" type="pres">
      <dgm:prSet presAssocID="{D6F935DB-D244-4EBA-82EC-4E42C3B20E53}" presName="Name23" presStyleLbl="parChTrans1D4" presStyleIdx="5" presStyleCnt="12"/>
      <dgm:spPr/>
      <dgm:t>
        <a:bodyPr/>
        <a:lstStyle/>
        <a:p>
          <a:endParaRPr lang="en-US"/>
        </a:p>
      </dgm:t>
    </dgm:pt>
    <dgm:pt modelId="{65D9CFDD-0BF1-44D0-B1DB-19C6DA3FD24C}" type="pres">
      <dgm:prSet presAssocID="{E654C4DD-05AC-463F-9A22-098C69DF9B74}" presName="hierRoot4" presStyleCnt="0"/>
      <dgm:spPr/>
    </dgm:pt>
    <dgm:pt modelId="{8C56A793-97AF-4350-B5CB-559DCE3268B1}" type="pres">
      <dgm:prSet presAssocID="{E654C4DD-05AC-463F-9A22-098C69DF9B74}" presName="composite4" presStyleCnt="0"/>
      <dgm:spPr/>
    </dgm:pt>
    <dgm:pt modelId="{39B7E509-7163-46CA-9104-5CBEFD2371B9}" type="pres">
      <dgm:prSet presAssocID="{E654C4DD-05AC-463F-9A22-098C69DF9B74}" presName="background4" presStyleLbl="node4" presStyleIdx="5" presStyleCnt="12"/>
      <dgm:spPr/>
    </dgm:pt>
    <dgm:pt modelId="{8F331F10-0EE5-4495-82D6-91BF4FBD7B2C}" type="pres">
      <dgm:prSet presAssocID="{E654C4DD-05AC-463F-9A22-098C69DF9B74}" presName="text4" presStyleLbl="fgAcc4" presStyleIdx="5" presStyleCnt="12">
        <dgm:presLayoutVars>
          <dgm:chPref val="3"/>
        </dgm:presLayoutVars>
      </dgm:prSet>
      <dgm:spPr/>
      <dgm:t>
        <a:bodyPr/>
        <a:lstStyle/>
        <a:p>
          <a:endParaRPr lang="en-US"/>
        </a:p>
      </dgm:t>
    </dgm:pt>
    <dgm:pt modelId="{CDBC253A-3F99-402C-AB6A-DC5D08925E23}" type="pres">
      <dgm:prSet presAssocID="{E654C4DD-05AC-463F-9A22-098C69DF9B74}" presName="hierChild5" presStyleCnt="0"/>
      <dgm:spPr/>
    </dgm:pt>
    <dgm:pt modelId="{47E2719D-91E5-450D-BE75-5F53EA7E396D}" type="pres">
      <dgm:prSet presAssocID="{12ED5090-147B-40DE-8059-02481B01AA4B}" presName="Name23" presStyleLbl="parChTrans1D4" presStyleIdx="6" presStyleCnt="12"/>
      <dgm:spPr/>
      <dgm:t>
        <a:bodyPr/>
        <a:lstStyle/>
        <a:p>
          <a:endParaRPr lang="en-US"/>
        </a:p>
      </dgm:t>
    </dgm:pt>
    <dgm:pt modelId="{C75781DA-5184-41AF-9416-6B1A558E1FDE}" type="pres">
      <dgm:prSet presAssocID="{C7202C3A-7E24-489C-B3D7-E064F3137363}" presName="hierRoot4" presStyleCnt="0"/>
      <dgm:spPr/>
    </dgm:pt>
    <dgm:pt modelId="{C14847DC-93D2-4CC8-B8A6-2FA63C5BF832}" type="pres">
      <dgm:prSet presAssocID="{C7202C3A-7E24-489C-B3D7-E064F3137363}" presName="composite4" presStyleCnt="0"/>
      <dgm:spPr/>
    </dgm:pt>
    <dgm:pt modelId="{528206C3-9ADA-478D-AA29-10974239CBBC}" type="pres">
      <dgm:prSet presAssocID="{C7202C3A-7E24-489C-B3D7-E064F3137363}" presName="background4" presStyleLbl="node4" presStyleIdx="6" presStyleCnt="12"/>
      <dgm:spPr/>
    </dgm:pt>
    <dgm:pt modelId="{E9333614-2BAC-4622-AA26-E026EC86F37B}" type="pres">
      <dgm:prSet presAssocID="{C7202C3A-7E24-489C-B3D7-E064F3137363}" presName="text4" presStyleLbl="fgAcc4" presStyleIdx="6" presStyleCnt="12">
        <dgm:presLayoutVars>
          <dgm:chPref val="3"/>
        </dgm:presLayoutVars>
      </dgm:prSet>
      <dgm:spPr/>
      <dgm:t>
        <a:bodyPr/>
        <a:lstStyle/>
        <a:p>
          <a:endParaRPr lang="en-US"/>
        </a:p>
      </dgm:t>
    </dgm:pt>
    <dgm:pt modelId="{7BD03ED6-8245-4E6C-8D17-D98DAECFB95D}" type="pres">
      <dgm:prSet presAssocID="{C7202C3A-7E24-489C-B3D7-E064F3137363}" presName="hierChild5" presStyleCnt="0"/>
      <dgm:spPr/>
    </dgm:pt>
    <dgm:pt modelId="{2B01E3A8-08CB-4849-ACD1-73D5042A8A3E}" type="pres">
      <dgm:prSet presAssocID="{43F48B80-9124-4808-8F5E-864E2B3D3F47}" presName="Name10" presStyleLbl="parChTrans1D2" presStyleIdx="2" presStyleCnt="3"/>
      <dgm:spPr/>
      <dgm:t>
        <a:bodyPr/>
        <a:lstStyle/>
        <a:p>
          <a:endParaRPr lang="en-US"/>
        </a:p>
      </dgm:t>
    </dgm:pt>
    <dgm:pt modelId="{C26D4B50-1C05-46B2-B20F-C25A09FFFA27}" type="pres">
      <dgm:prSet presAssocID="{D04A39D1-BDD2-45B5-821F-A17A5F113BF2}" presName="hierRoot2" presStyleCnt="0"/>
      <dgm:spPr/>
    </dgm:pt>
    <dgm:pt modelId="{B8CBDCBF-3DA1-41D7-B054-7BDB081433CF}" type="pres">
      <dgm:prSet presAssocID="{D04A39D1-BDD2-45B5-821F-A17A5F113BF2}" presName="composite2" presStyleCnt="0"/>
      <dgm:spPr/>
    </dgm:pt>
    <dgm:pt modelId="{A341F1AA-3BAC-4DC1-BCB3-FCE9247C0ECC}" type="pres">
      <dgm:prSet presAssocID="{D04A39D1-BDD2-45B5-821F-A17A5F113BF2}" presName="background2" presStyleLbl="node2" presStyleIdx="2" presStyleCnt="3"/>
      <dgm:spPr/>
    </dgm:pt>
    <dgm:pt modelId="{D19BB47E-3AA4-4AE3-913C-982756BB3BCE}" type="pres">
      <dgm:prSet presAssocID="{D04A39D1-BDD2-45B5-821F-A17A5F113BF2}" presName="text2" presStyleLbl="fgAcc2" presStyleIdx="2" presStyleCnt="3">
        <dgm:presLayoutVars>
          <dgm:chPref val="3"/>
        </dgm:presLayoutVars>
      </dgm:prSet>
      <dgm:spPr/>
      <dgm:t>
        <a:bodyPr/>
        <a:lstStyle/>
        <a:p>
          <a:endParaRPr lang="en-US"/>
        </a:p>
      </dgm:t>
    </dgm:pt>
    <dgm:pt modelId="{A3A162F8-345B-4DC3-B5FB-6653D13A6434}" type="pres">
      <dgm:prSet presAssocID="{D04A39D1-BDD2-45B5-821F-A17A5F113BF2}" presName="hierChild3" presStyleCnt="0"/>
      <dgm:spPr/>
    </dgm:pt>
    <dgm:pt modelId="{B315C9C2-B053-409E-A4BC-DEA719842200}" type="pres">
      <dgm:prSet presAssocID="{1D20B4F8-6F5D-4D16-A43A-4632A18B41ED}" presName="Name17" presStyleLbl="parChTrans1D3" presStyleIdx="3" presStyleCnt="5"/>
      <dgm:spPr/>
      <dgm:t>
        <a:bodyPr/>
        <a:lstStyle/>
        <a:p>
          <a:endParaRPr lang="en-US"/>
        </a:p>
      </dgm:t>
    </dgm:pt>
    <dgm:pt modelId="{54FA8ED0-E9EB-4EFD-AD8E-6D34617EB76D}" type="pres">
      <dgm:prSet presAssocID="{C4B7B821-1284-4764-B0E3-7A4E17FE87DA}" presName="hierRoot3" presStyleCnt="0"/>
      <dgm:spPr/>
    </dgm:pt>
    <dgm:pt modelId="{1D7CACCA-78BE-4E9E-BE23-7BCB0608BD73}" type="pres">
      <dgm:prSet presAssocID="{C4B7B821-1284-4764-B0E3-7A4E17FE87DA}" presName="composite3" presStyleCnt="0"/>
      <dgm:spPr/>
    </dgm:pt>
    <dgm:pt modelId="{B1DEA87A-1A44-4E9D-8B9A-4932B3A42873}" type="pres">
      <dgm:prSet presAssocID="{C4B7B821-1284-4764-B0E3-7A4E17FE87DA}" presName="background3" presStyleLbl="node3" presStyleIdx="3" presStyleCnt="5"/>
      <dgm:spPr/>
    </dgm:pt>
    <dgm:pt modelId="{DBA1E04A-F01A-48D1-A9D4-D158BE47FA2C}" type="pres">
      <dgm:prSet presAssocID="{C4B7B821-1284-4764-B0E3-7A4E17FE87DA}" presName="text3" presStyleLbl="fgAcc3" presStyleIdx="3" presStyleCnt="5">
        <dgm:presLayoutVars>
          <dgm:chPref val="3"/>
        </dgm:presLayoutVars>
      </dgm:prSet>
      <dgm:spPr/>
      <dgm:t>
        <a:bodyPr/>
        <a:lstStyle/>
        <a:p>
          <a:endParaRPr lang="en-US"/>
        </a:p>
      </dgm:t>
    </dgm:pt>
    <dgm:pt modelId="{F222A3FB-417E-4336-B321-DAB23C1D449E}" type="pres">
      <dgm:prSet presAssocID="{C4B7B821-1284-4764-B0E3-7A4E17FE87DA}" presName="hierChild4" presStyleCnt="0"/>
      <dgm:spPr/>
    </dgm:pt>
    <dgm:pt modelId="{8D8864BD-B991-4028-AAFE-E333C98402B9}" type="pres">
      <dgm:prSet presAssocID="{C29B028C-88F3-4CE5-8D67-08BE23F92EB4}" presName="Name17" presStyleLbl="parChTrans1D3" presStyleIdx="4" presStyleCnt="5"/>
      <dgm:spPr/>
      <dgm:t>
        <a:bodyPr/>
        <a:lstStyle/>
        <a:p>
          <a:endParaRPr lang="en-US"/>
        </a:p>
      </dgm:t>
    </dgm:pt>
    <dgm:pt modelId="{4507AEEB-3327-47B3-9245-8C921DC1E634}" type="pres">
      <dgm:prSet presAssocID="{641D58CA-E770-48CF-AEE3-E601DB5345E2}" presName="hierRoot3" presStyleCnt="0"/>
      <dgm:spPr/>
    </dgm:pt>
    <dgm:pt modelId="{9831D964-8351-46C7-B7C8-5F265E3A849D}" type="pres">
      <dgm:prSet presAssocID="{641D58CA-E770-48CF-AEE3-E601DB5345E2}" presName="composite3" presStyleCnt="0"/>
      <dgm:spPr/>
    </dgm:pt>
    <dgm:pt modelId="{CC354C34-077C-473E-AB08-1042A0CD8820}" type="pres">
      <dgm:prSet presAssocID="{641D58CA-E770-48CF-AEE3-E601DB5345E2}" presName="background3" presStyleLbl="node3" presStyleIdx="4" presStyleCnt="5"/>
      <dgm:spPr/>
    </dgm:pt>
    <dgm:pt modelId="{96CB482E-E1A2-4A00-BB2C-7D5475422753}" type="pres">
      <dgm:prSet presAssocID="{641D58CA-E770-48CF-AEE3-E601DB5345E2}" presName="text3" presStyleLbl="fgAcc3" presStyleIdx="4" presStyleCnt="5">
        <dgm:presLayoutVars>
          <dgm:chPref val="3"/>
        </dgm:presLayoutVars>
      </dgm:prSet>
      <dgm:spPr/>
      <dgm:t>
        <a:bodyPr/>
        <a:lstStyle/>
        <a:p>
          <a:endParaRPr lang="en-US"/>
        </a:p>
      </dgm:t>
    </dgm:pt>
    <dgm:pt modelId="{AA5FDE8D-BB93-46B5-952A-8388A9C67D0F}" type="pres">
      <dgm:prSet presAssocID="{641D58CA-E770-48CF-AEE3-E601DB5345E2}" presName="hierChild4" presStyleCnt="0"/>
      <dgm:spPr/>
    </dgm:pt>
    <dgm:pt modelId="{52834E44-AC05-41AE-B0E3-75CAD8A31899}" type="pres">
      <dgm:prSet presAssocID="{98A24CBB-1759-464F-9AFC-091DAE655FFD}" presName="Name23" presStyleLbl="parChTrans1D4" presStyleIdx="7" presStyleCnt="12"/>
      <dgm:spPr/>
      <dgm:t>
        <a:bodyPr/>
        <a:lstStyle/>
        <a:p>
          <a:endParaRPr lang="en-US"/>
        </a:p>
      </dgm:t>
    </dgm:pt>
    <dgm:pt modelId="{05F02EA0-5727-48FE-974C-453AF491BAFE}" type="pres">
      <dgm:prSet presAssocID="{497F7DDA-2B6E-4AA4-85E3-2AB63B0FEBD5}" presName="hierRoot4" presStyleCnt="0"/>
      <dgm:spPr/>
    </dgm:pt>
    <dgm:pt modelId="{04DEB5CC-CA62-4334-97A2-9F9E5942CEF8}" type="pres">
      <dgm:prSet presAssocID="{497F7DDA-2B6E-4AA4-85E3-2AB63B0FEBD5}" presName="composite4" presStyleCnt="0"/>
      <dgm:spPr/>
    </dgm:pt>
    <dgm:pt modelId="{8BBF1367-1910-412C-B286-3A9042D39876}" type="pres">
      <dgm:prSet presAssocID="{497F7DDA-2B6E-4AA4-85E3-2AB63B0FEBD5}" presName="background4" presStyleLbl="node4" presStyleIdx="7" presStyleCnt="12"/>
      <dgm:spPr/>
    </dgm:pt>
    <dgm:pt modelId="{969E466D-2DE0-414B-B700-C94CB1B5CE28}" type="pres">
      <dgm:prSet presAssocID="{497F7DDA-2B6E-4AA4-85E3-2AB63B0FEBD5}" presName="text4" presStyleLbl="fgAcc4" presStyleIdx="7" presStyleCnt="12">
        <dgm:presLayoutVars>
          <dgm:chPref val="3"/>
        </dgm:presLayoutVars>
      </dgm:prSet>
      <dgm:spPr/>
      <dgm:t>
        <a:bodyPr/>
        <a:lstStyle/>
        <a:p>
          <a:endParaRPr lang="en-US"/>
        </a:p>
      </dgm:t>
    </dgm:pt>
    <dgm:pt modelId="{FEE87961-4AE9-4D42-97A1-DFB6947ADEE1}" type="pres">
      <dgm:prSet presAssocID="{497F7DDA-2B6E-4AA4-85E3-2AB63B0FEBD5}" presName="hierChild5" presStyleCnt="0"/>
      <dgm:spPr/>
    </dgm:pt>
    <dgm:pt modelId="{7E5FD2B5-DB29-4689-8874-81756B155725}" type="pres">
      <dgm:prSet presAssocID="{9732D8C4-B11F-44B6-A9D9-33FABD59E6EC}" presName="Name23" presStyleLbl="parChTrans1D4" presStyleIdx="8" presStyleCnt="12"/>
      <dgm:spPr/>
      <dgm:t>
        <a:bodyPr/>
        <a:lstStyle/>
        <a:p>
          <a:endParaRPr lang="en-US"/>
        </a:p>
      </dgm:t>
    </dgm:pt>
    <dgm:pt modelId="{69166EE3-8CAD-432D-9543-DC34D6EA98BA}" type="pres">
      <dgm:prSet presAssocID="{51F98CDC-6E99-4DA4-9B62-5A910A7E0DFD}" presName="hierRoot4" presStyleCnt="0"/>
      <dgm:spPr/>
    </dgm:pt>
    <dgm:pt modelId="{812A718E-6E7C-4B97-BE26-0AC676587747}" type="pres">
      <dgm:prSet presAssocID="{51F98CDC-6E99-4DA4-9B62-5A910A7E0DFD}" presName="composite4" presStyleCnt="0"/>
      <dgm:spPr/>
    </dgm:pt>
    <dgm:pt modelId="{5A04669A-5F2A-4931-81B5-A50A6B8548B2}" type="pres">
      <dgm:prSet presAssocID="{51F98CDC-6E99-4DA4-9B62-5A910A7E0DFD}" presName="background4" presStyleLbl="node4" presStyleIdx="8" presStyleCnt="12"/>
      <dgm:spPr/>
    </dgm:pt>
    <dgm:pt modelId="{9BC2C83E-C183-4AE6-BD02-8CB1335F9F1B}" type="pres">
      <dgm:prSet presAssocID="{51F98CDC-6E99-4DA4-9B62-5A910A7E0DFD}" presName="text4" presStyleLbl="fgAcc4" presStyleIdx="8" presStyleCnt="12">
        <dgm:presLayoutVars>
          <dgm:chPref val="3"/>
        </dgm:presLayoutVars>
      </dgm:prSet>
      <dgm:spPr/>
      <dgm:t>
        <a:bodyPr/>
        <a:lstStyle/>
        <a:p>
          <a:endParaRPr lang="en-US"/>
        </a:p>
      </dgm:t>
    </dgm:pt>
    <dgm:pt modelId="{6699C574-6D65-42A2-9683-7F6F66C01D96}" type="pres">
      <dgm:prSet presAssocID="{51F98CDC-6E99-4DA4-9B62-5A910A7E0DFD}" presName="hierChild5" presStyleCnt="0"/>
      <dgm:spPr/>
    </dgm:pt>
    <dgm:pt modelId="{E2AC226E-8A93-414F-B9E5-CAC9DC673383}" type="pres">
      <dgm:prSet presAssocID="{469E48CE-4C4D-4C36-AA18-9DEFF43754F0}" presName="Name23" presStyleLbl="parChTrans1D4" presStyleIdx="9" presStyleCnt="12"/>
      <dgm:spPr/>
      <dgm:t>
        <a:bodyPr/>
        <a:lstStyle/>
        <a:p>
          <a:endParaRPr lang="en-US"/>
        </a:p>
      </dgm:t>
    </dgm:pt>
    <dgm:pt modelId="{BD2BF332-4130-4DF8-AFFD-265DF563CE1B}" type="pres">
      <dgm:prSet presAssocID="{B85CD161-059B-4E65-8F7A-9924B1C2AAEC}" presName="hierRoot4" presStyleCnt="0"/>
      <dgm:spPr/>
    </dgm:pt>
    <dgm:pt modelId="{ED267E07-80AE-4D3E-9BCC-8460B8946FEB}" type="pres">
      <dgm:prSet presAssocID="{B85CD161-059B-4E65-8F7A-9924B1C2AAEC}" presName="composite4" presStyleCnt="0"/>
      <dgm:spPr/>
    </dgm:pt>
    <dgm:pt modelId="{0B88A212-162C-45BA-854F-01EC18491065}" type="pres">
      <dgm:prSet presAssocID="{B85CD161-059B-4E65-8F7A-9924B1C2AAEC}" presName="background4" presStyleLbl="node4" presStyleIdx="9" presStyleCnt="12"/>
      <dgm:spPr/>
    </dgm:pt>
    <dgm:pt modelId="{AD3C07F8-1386-4AC8-85A2-E2A2045E8275}" type="pres">
      <dgm:prSet presAssocID="{B85CD161-059B-4E65-8F7A-9924B1C2AAEC}" presName="text4" presStyleLbl="fgAcc4" presStyleIdx="9" presStyleCnt="12">
        <dgm:presLayoutVars>
          <dgm:chPref val="3"/>
        </dgm:presLayoutVars>
      </dgm:prSet>
      <dgm:spPr/>
      <dgm:t>
        <a:bodyPr/>
        <a:lstStyle/>
        <a:p>
          <a:endParaRPr lang="en-US"/>
        </a:p>
      </dgm:t>
    </dgm:pt>
    <dgm:pt modelId="{520BFD8A-F8A4-4316-A1BF-18A07C1C3AF8}" type="pres">
      <dgm:prSet presAssocID="{B85CD161-059B-4E65-8F7A-9924B1C2AAEC}" presName="hierChild5" presStyleCnt="0"/>
      <dgm:spPr/>
    </dgm:pt>
    <dgm:pt modelId="{DB3500A9-FBEE-4E07-A470-8BEBC0BACCFF}" type="pres">
      <dgm:prSet presAssocID="{D82BCC6E-8EBB-4554-8D77-1224EAF5553B}" presName="Name23" presStyleLbl="parChTrans1D4" presStyleIdx="10" presStyleCnt="12"/>
      <dgm:spPr/>
      <dgm:t>
        <a:bodyPr/>
        <a:lstStyle/>
        <a:p>
          <a:endParaRPr lang="en-US"/>
        </a:p>
      </dgm:t>
    </dgm:pt>
    <dgm:pt modelId="{F3FB8D54-39C3-4E4D-B4E8-735857820419}" type="pres">
      <dgm:prSet presAssocID="{F96B6D36-44AB-4614-BCD5-B314C6E7D0A1}" presName="hierRoot4" presStyleCnt="0"/>
      <dgm:spPr/>
    </dgm:pt>
    <dgm:pt modelId="{591B01D4-D998-4A76-B324-49BE0967B3C7}" type="pres">
      <dgm:prSet presAssocID="{F96B6D36-44AB-4614-BCD5-B314C6E7D0A1}" presName="composite4" presStyleCnt="0"/>
      <dgm:spPr/>
    </dgm:pt>
    <dgm:pt modelId="{F57CC101-CB6A-4612-BB0D-ED844B3B0745}" type="pres">
      <dgm:prSet presAssocID="{F96B6D36-44AB-4614-BCD5-B314C6E7D0A1}" presName="background4" presStyleLbl="node4" presStyleIdx="10" presStyleCnt="12"/>
      <dgm:spPr/>
    </dgm:pt>
    <dgm:pt modelId="{2A123B0B-AD68-476B-9913-BE87BCD7C878}" type="pres">
      <dgm:prSet presAssocID="{F96B6D36-44AB-4614-BCD5-B314C6E7D0A1}" presName="text4" presStyleLbl="fgAcc4" presStyleIdx="10" presStyleCnt="12">
        <dgm:presLayoutVars>
          <dgm:chPref val="3"/>
        </dgm:presLayoutVars>
      </dgm:prSet>
      <dgm:spPr/>
      <dgm:t>
        <a:bodyPr/>
        <a:lstStyle/>
        <a:p>
          <a:endParaRPr lang="en-US"/>
        </a:p>
      </dgm:t>
    </dgm:pt>
    <dgm:pt modelId="{B17E0715-C94A-4F67-BA09-CBF285990EE6}" type="pres">
      <dgm:prSet presAssocID="{F96B6D36-44AB-4614-BCD5-B314C6E7D0A1}" presName="hierChild5" presStyleCnt="0"/>
      <dgm:spPr/>
    </dgm:pt>
    <dgm:pt modelId="{10404338-9092-4BE0-8798-0582E620CE68}" type="pres">
      <dgm:prSet presAssocID="{0BA916E0-2E21-48E4-8457-2E946AD5627F}" presName="Name23" presStyleLbl="parChTrans1D4" presStyleIdx="11" presStyleCnt="12"/>
      <dgm:spPr/>
      <dgm:t>
        <a:bodyPr/>
        <a:lstStyle/>
        <a:p>
          <a:endParaRPr lang="en-US"/>
        </a:p>
      </dgm:t>
    </dgm:pt>
    <dgm:pt modelId="{53FBD0CE-8B93-4ED2-B840-B16A65DF3A98}" type="pres">
      <dgm:prSet presAssocID="{4A79C916-B332-4D42-BA49-DAB4E0BDCF86}" presName="hierRoot4" presStyleCnt="0"/>
      <dgm:spPr/>
    </dgm:pt>
    <dgm:pt modelId="{2E96799F-366A-4CDA-A56B-9A564E807839}" type="pres">
      <dgm:prSet presAssocID="{4A79C916-B332-4D42-BA49-DAB4E0BDCF86}" presName="composite4" presStyleCnt="0"/>
      <dgm:spPr/>
    </dgm:pt>
    <dgm:pt modelId="{790E6A7B-F5F5-4342-8FFC-D4E7CB1D4341}" type="pres">
      <dgm:prSet presAssocID="{4A79C916-B332-4D42-BA49-DAB4E0BDCF86}" presName="background4" presStyleLbl="node4" presStyleIdx="11" presStyleCnt="12"/>
      <dgm:spPr/>
    </dgm:pt>
    <dgm:pt modelId="{C6BD7EE5-78B2-4E81-A357-29081D1CD231}" type="pres">
      <dgm:prSet presAssocID="{4A79C916-B332-4D42-BA49-DAB4E0BDCF86}" presName="text4" presStyleLbl="fgAcc4" presStyleIdx="11" presStyleCnt="12">
        <dgm:presLayoutVars>
          <dgm:chPref val="3"/>
        </dgm:presLayoutVars>
      </dgm:prSet>
      <dgm:spPr/>
      <dgm:t>
        <a:bodyPr/>
        <a:lstStyle/>
        <a:p>
          <a:endParaRPr lang="en-US"/>
        </a:p>
      </dgm:t>
    </dgm:pt>
    <dgm:pt modelId="{C6D07184-9EC9-4FDF-B2DD-1503847C8F8E}" type="pres">
      <dgm:prSet presAssocID="{4A79C916-B332-4D42-BA49-DAB4E0BDCF86}" presName="hierChild5" presStyleCnt="0"/>
      <dgm:spPr/>
    </dgm:pt>
  </dgm:ptLst>
  <dgm:cxnLst>
    <dgm:cxn modelId="{DA25A244-D285-4853-8C76-4A33EB17A7AC}" srcId="{641D58CA-E770-48CF-AEE3-E601DB5345E2}" destId="{B85CD161-059B-4E65-8F7A-9924B1C2AAEC}" srcOrd="1" destOrd="0" parTransId="{469E48CE-4C4D-4C36-AA18-9DEFF43754F0}" sibTransId="{83BE4BA5-82F5-4C7D-9654-FCD69E85FB06}"/>
    <dgm:cxn modelId="{B87F4B80-8FFF-4A9E-A143-B048F694F6F8}" type="presOf" srcId="{4745E764-90CF-4B51-8030-C8E32CCA63A7}" destId="{27EB80FD-5350-4AA8-B3A6-CED0D76157DD}" srcOrd="0" destOrd="0" presId="urn:microsoft.com/office/officeart/2005/8/layout/hierarchy1"/>
    <dgm:cxn modelId="{9F807312-BEC3-4C57-A709-51EA554DEC57}" type="presOf" srcId="{F2039C30-4479-4D88-900E-99539F2DC98E}" destId="{72DDA446-029C-4122-9C84-203CC0DF5B50}" srcOrd="0" destOrd="0" presId="urn:microsoft.com/office/officeart/2005/8/layout/hierarchy1"/>
    <dgm:cxn modelId="{4C74D87F-EAD7-48C4-A59B-C96177DBD7F6}" type="presOf" srcId="{0BA916E0-2E21-48E4-8457-2E946AD5627F}" destId="{10404338-9092-4BE0-8798-0582E620CE68}" srcOrd="0" destOrd="0" presId="urn:microsoft.com/office/officeart/2005/8/layout/hierarchy1"/>
    <dgm:cxn modelId="{E4CB86DA-9ACF-4759-88BC-C388CE3567CC}" srcId="{B1D33080-0D93-474A-BECF-48B0450F8FE8}" destId="{0BF5D435-AC71-4F9C-8F54-86B25472CC86}" srcOrd="0" destOrd="0" parTransId="{D5FAA24B-8D5A-4736-BB56-58811411ECCD}" sibTransId="{6B21704A-8D25-4B8D-9C59-114D7197FD3C}"/>
    <dgm:cxn modelId="{3C6CE642-6C1F-4BCC-9ED9-1F5D05BF57D7}" type="presOf" srcId="{148F0332-F572-4303-AC5C-6D2142CFCE78}" destId="{F30E4A1A-C79E-4187-93A4-1F31DBE7ADCC}" srcOrd="0" destOrd="0" presId="urn:microsoft.com/office/officeart/2005/8/layout/hierarchy1"/>
    <dgm:cxn modelId="{3FCF4B60-F98A-42FE-A2CF-B1171EAAA41A}" type="presOf" srcId="{98A24CBB-1759-464F-9AFC-091DAE655FFD}" destId="{52834E44-AC05-41AE-B0E3-75CAD8A31899}" srcOrd="0" destOrd="0" presId="urn:microsoft.com/office/officeart/2005/8/layout/hierarchy1"/>
    <dgm:cxn modelId="{119F7F65-F0BF-485D-A212-882C5155FCC7}" type="presOf" srcId="{B85CD161-059B-4E65-8F7A-9924B1C2AAEC}" destId="{AD3C07F8-1386-4AC8-85A2-E2A2045E8275}" srcOrd="0" destOrd="0" presId="urn:microsoft.com/office/officeart/2005/8/layout/hierarchy1"/>
    <dgm:cxn modelId="{D0FC4E77-F49D-4734-9EE7-E354EF49C4EF}" srcId="{FA0C9B5B-C3AB-4E39-9AC7-A86886A99044}" destId="{2F96791E-875C-42B7-9CB8-76FB8EDF6430}" srcOrd="0" destOrd="0" parTransId="{44181AC6-EE62-47E0-85E9-E4B337CE4016}" sibTransId="{770F4AC4-74B4-4540-A537-32971B67B726}"/>
    <dgm:cxn modelId="{103682E2-FCFD-489F-8B6C-A707CBF456A5}" type="presOf" srcId="{12ED5090-147B-40DE-8059-02481B01AA4B}" destId="{47E2719D-91E5-450D-BE75-5F53EA7E396D}" srcOrd="0" destOrd="0" presId="urn:microsoft.com/office/officeart/2005/8/layout/hierarchy1"/>
    <dgm:cxn modelId="{5AB22D6D-3DD4-44CE-A997-0C14FDF8DF97}" type="presOf" srcId="{D04A39D1-BDD2-45B5-821F-A17A5F113BF2}" destId="{D19BB47E-3AA4-4AE3-913C-982756BB3BCE}" srcOrd="0" destOrd="0" presId="urn:microsoft.com/office/officeart/2005/8/layout/hierarchy1"/>
    <dgm:cxn modelId="{8CA9C0F4-90E0-4499-A179-2A2CDC80FE6B}" srcId="{2F96791E-875C-42B7-9CB8-76FB8EDF6430}" destId="{BF252AD8-4DC3-4743-AECE-DE2555654829}" srcOrd="1" destOrd="0" parTransId="{F2039C30-4479-4D88-900E-99539F2DC98E}" sibTransId="{FBB8E34B-629E-4F17-95BA-6F523B516909}"/>
    <dgm:cxn modelId="{12AE3C4A-75F1-4468-BE94-CA0FB3DDEF33}" type="presOf" srcId="{528D02E0-4DC1-4C3A-A383-AB14007F2EC5}" destId="{D6C15406-BBDF-4F90-9F59-C71D7601711E}" srcOrd="0" destOrd="0" presId="urn:microsoft.com/office/officeart/2005/8/layout/hierarchy1"/>
    <dgm:cxn modelId="{A6107776-9C3D-4E4D-A19C-BA0A8A2D5492}" srcId="{0BF5D435-AC71-4F9C-8F54-86B25472CC86}" destId="{784A1E63-DF8B-4A0C-A876-15FFF4FF53DA}" srcOrd="1" destOrd="0" parTransId="{B2DB1AA1-CE40-4F66-A75A-C20283B4BD3F}" sibTransId="{815793C1-6C88-4B5F-8915-5033BE420ABA}"/>
    <dgm:cxn modelId="{A90B0CB2-687D-4BC9-A3BB-B3F0D7CF1E3A}" type="presOf" srcId="{C29B028C-88F3-4CE5-8D67-08BE23F92EB4}" destId="{8D8864BD-B991-4028-AAFE-E333C98402B9}" srcOrd="0" destOrd="0" presId="urn:microsoft.com/office/officeart/2005/8/layout/hierarchy1"/>
    <dgm:cxn modelId="{EF3C778D-BDCE-4BF7-849C-4428EFE85AE9}" type="presOf" srcId="{FA0C9B5B-C3AB-4E39-9AC7-A86886A99044}" destId="{42B029C2-EC3A-4556-BB96-993EDF5E2BF9}" srcOrd="0" destOrd="0" presId="urn:microsoft.com/office/officeart/2005/8/layout/hierarchy1"/>
    <dgm:cxn modelId="{176CC7B4-C812-46F6-AC52-2C5DC1A816BB}" srcId="{784A1E63-DF8B-4A0C-A876-15FFF4FF53DA}" destId="{C849E4BD-0137-444F-8CC1-6606E0B07766}" srcOrd="0" destOrd="0" parTransId="{528D02E0-4DC1-4C3A-A383-AB14007F2EC5}" sibTransId="{F24264F8-7F20-438C-BCB7-8AFA5A668E3B}"/>
    <dgm:cxn modelId="{A0AC7C45-5543-4DB4-8A82-AC995B297549}" srcId="{BF252AD8-4DC3-4743-AECE-DE2555654829}" destId="{1C29A01E-30CB-44D0-9534-DB5590BD2869}" srcOrd="0" destOrd="0" parTransId="{BDB48335-FA04-47E1-85C3-647FEF5EC8D0}" sibTransId="{1B19AFF0-696B-402B-A6FB-E6262C57E3F1}"/>
    <dgm:cxn modelId="{D2E7CE8E-BBED-4FBD-A30E-DFC07B1933F1}" srcId="{FA0C9B5B-C3AB-4E39-9AC7-A86886A99044}" destId="{D04A39D1-BDD2-45B5-821F-A17A5F113BF2}" srcOrd="2" destOrd="0" parTransId="{43F48B80-9124-4808-8F5E-864E2B3D3F47}" sibTransId="{DD8093E8-E8D1-432F-838E-6FCB64914C1E}"/>
    <dgm:cxn modelId="{C79FC0B2-A067-4055-ADDA-3F0E0C46A2F4}" type="presOf" srcId="{E654C4DD-05AC-463F-9A22-098C69DF9B74}" destId="{8F331F10-0EE5-4495-82D6-91BF4FBD7B2C}" srcOrd="0" destOrd="0" presId="urn:microsoft.com/office/officeart/2005/8/layout/hierarchy1"/>
    <dgm:cxn modelId="{391F91CC-561B-4D0D-BDD3-2DCED2F81AB4}" type="presOf" srcId="{B1D33080-0D93-474A-BECF-48B0450F8FE8}" destId="{C51B5F4E-2D79-4CBD-BC7F-E4E4F3E981DA}" srcOrd="0" destOrd="0" presId="urn:microsoft.com/office/officeart/2005/8/layout/hierarchy1"/>
    <dgm:cxn modelId="{E7E4526D-DF11-4CAD-890A-5A321D28F0B6}" srcId="{497F7DDA-2B6E-4AA4-85E3-2AB63B0FEBD5}" destId="{51F98CDC-6E99-4DA4-9B62-5A910A7E0DFD}" srcOrd="0" destOrd="0" parTransId="{9732D8C4-B11F-44B6-A9D9-33FABD59E6EC}" sibTransId="{DC3A88ED-D431-4BB4-8F9D-4B4F87722093}"/>
    <dgm:cxn modelId="{32DD4293-2302-4416-BB54-15505AB1B141}" type="presOf" srcId="{6A22B111-6C5F-4E92-BCDF-6CE326D36956}" destId="{138B7CA2-4405-42E9-A938-F555C10392A6}" srcOrd="0" destOrd="0" presId="urn:microsoft.com/office/officeart/2005/8/layout/hierarchy1"/>
    <dgm:cxn modelId="{7C4DB50D-F47E-493C-BBFA-2B548B6B6AA0}" type="presOf" srcId="{469E48CE-4C4D-4C36-AA18-9DEFF43754F0}" destId="{E2AC226E-8A93-414F-B9E5-CAC9DC673383}" srcOrd="0" destOrd="0" presId="urn:microsoft.com/office/officeart/2005/8/layout/hierarchy1"/>
    <dgm:cxn modelId="{936BF4DD-4629-4FA4-A00C-4E3FE4EB7934}" type="presOf" srcId="{1D20B4F8-6F5D-4D16-A43A-4632A18B41ED}" destId="{B315C9C2-B053-409E-A4BC-DEA719842200}" srcOrd="0" destOrd="0" presId="urn:microsoft.com/office/officeart/2005/8/layout/hierarchy1"/>
    <dgm:cxn modelId="{97511D16-58C0-4AAA-932E-E3E8F086AAAA}" type="presOf" srcId="{D6F935DB-D244-4EBA-82EC-4E42C3B20E53}" destId="{498F618A-3DCE-4EF5-8D92-3A0EC50E12FD}" srcOrd="0" destOrd="0" presId="urn:microsoft.com/office/officeart/2005/8/layout/hierarchy1"/>
    <dgm:cxn modelId="{76322F5C-906E-47BA-B25C-9888BAFD587C}" srcId="{FA0C9B5B-C3AB-4E39-9AC7-A86886A99044}" destId="{B1D33080-0D93-474A-BECF-48B0450F8FE8}" srcOrd="1" destOrd="0" parTransId="{203917AA-8395-408C-B10D-07C209458E29}" sibTransId="{E6C13FD2-8DE7-4CB1-BFF9-974A7E0DB924}"/>
    <dgm:cxn modelId="{C2BAFEF2-66A7-47FB-8D3B-E2EB5B26D70E}" srcId="{D04A39D1-BDD2-45B5-821F-A17A5F113BF2}" destId="{641D58CA-E770-48CF-AEE3-E601DB5345E2}" srcOrd="1" destOrd="0" parTransId="{C29B028C-88F3-4CE5-8D67-08BE23F92EB4}" sibTransId="{5F60869B-F767-48DC-AEE2-2A92DDDF39FD}"/>
    <dgm:cxn modelId="{6A8A87A1-4B1A-4B1A-86CB-1825E407DD52}" srcId="{2F96791E-875C-42B7-9CB8-76FB8EDF6430}" destId="{E7F8469F-9CDC-42E3-AC74-4316E3F1557A}" srcOrd="0" destOrd="0" parTransId="{E9CFDE01-F4CF-4507-A68A-6C863607708B}" sibTransId="{6178A606-3C6E-4D4D-9661-2F6365FBD9C0}"/>
    <dgm:cxn modelId="{C419B60A-19C3-4004-82EC-16F6903948DF}" srcId="{784A1E63-DF8B-4A0C-A876-15FFF4FF53DA}" destId="{C7202C3A-7E24-489C-B3D7-E064F3137363}" srcOrd="1" destOrd="0" parTransId="{12ED5090-147B-40DE-8059-02481B01AA4B}" sibTransId="{7A2A2F37-26A8-41B1-B0A4-971D108E22D4}"/>
    <dgm:cxn modelId="{45A25055-D77E-460C-80CB-32EA5B1FC6BB}" type="presOf" srcId="{C849E4BD-0137-444F-8CC1-6606E0B07766}" destId="{82E9BF5F-6418-49EE-9695-75B855D52081}" srcOrd="0" destOrd="0" presId="urn:microsoft.com/office/officeart/2005/8/layout/hierarchy1"/>
    <dgm:cxn modelId="{015E08BE-63DF-4F7F-B028-34FEA77A4BB9}" type="presOf" srcId="{FE9D239A-01FF-49AE-89F9-6AFCAF069C13}" destId="{1E18F17C-98DF-4975-A59D-6C4169D2820A}" srcOrd="0" destOrd="0" presId="urn:microsoft.com/office/officeart/2005/8/layout/hierarchy1"/>
    <dgm:cxn modelId="{66278B17-66F6-40D8-962E-82F404C1B4DB}" srcId="{0BF5D435-AC71-4F9C-8F54-86B25472CC86}" destId="{FE9D239A-01FF-49AE-89F9-6AFCAF069C13}" srcOrd="0" destOrd="0" parTransId="{4745E764-90CF-4B51-8030-C8E32CCA63A7}" sibTransId="{9BAD7945-FE07-4282-BEBA-1082411E202A}"/>
    <dgm:cxn modelId="{3314126D-CE97-4EFE-85EF-F402DC020369}" type="presOf" srcId="{B2DB1AA1-CE40-4F66-A75A-C20283B4BD3F}" destId="{BF51E67C-3061-4967-B4A1-C0163948C1B3}" srcOrd="0" destOrd="0" presId="urn:microsoft.com/office/officeart/2005/8/layout/hierarchy1"/>
    <dgm:cxn modelId="{272B2626-5EBB-4B4A-B4FA-180F53C230F0}" type="presOf" srcId="{43F48B80-9124-4808-8F5E-864E2B3D3F47}" destId="{2B01E3A8-08CB-4849-ACD1-73D5042A8A3E}" srcOrd="0" destOrd="0" presId="urn:microsoft.com/office/officeart/2005/8/layout/hierarchy1"/>
    <dgm:cxn modelId="{CE28026A-3938-4647-A5CC-EFAC6132787A}" type="presOf" srcId="{2F96791E-875C-42B7-9CB8-76FB8EDF6430}" destId="{91111BC8-B350-4822-A94F-9700DD0239DA}" srcOrd="0" destOrd="0" presId="urn:microsoft.com/office/officeart/2005/8/layout/hierarchy1"/>
    <dgm:cxn modelId="{8DC655BF-B42B-4CE2-9B1C-5CBBEF3B35EB}" srcId="{6A22B111-6C5F-4E92-BCDF-6CE326D36956}" destId="{FA0C9B5B-C3AB-4E39-9AC7-A86886A99044}" srcOrd="0" destOrd="0" parTransId="{4FF0828B-6773-4D60-8557-1F98189CCA54}" sibTransId="{23C02E5B-3420-4276-ADEF-0BC3A301132C}"/>
    <dgm:cxn modelId="{B6DDA318-DC57-46E1-B06C-767954D5A526}" type="presOf" srcId="{9732D8C4-B11F-44B6-A9D9-33FABD59E6EC}" destId="{7E5FD2B5-DB29-4689-8874-81756B155725}" srcOrd="0" destOrd="0" presId="urn:microsoft.com/office/officeart/2005/8/layout/hierarchy1"/>
    <dgm:cxn modelId="{17D124C5-1449-4A8B-B2A5-EBFFD85DB132}" type="presOf" srcId="{497F7DDA-2B6E-4AA4-85E3-2AB63B0FEBD5}" destId="{969E466D-2DE0-414B-B700-C94CB1B5CE28}" srcOrd="0" destOrd="0" presId="urn:microsoft.com/office/officeart/2005/8/layout/hierarchy1"/>
    <dgm:cxn modelId="{57D3A255-AD7E-4B73-A313-4142595202F0}" type="presOf" srcId="{C9D324F6-47E1-45C4-8C03-A6EAFE9C7F88}" destId="{E09C9CDD-FB2D-4D66-823E-6B49FE7D1097}" srcOrd="0" destOrd="0" presId="urn:microsoft.com/office/officeart/2005/8/layout/hierarchy1"/>
    <dgm:cxn modelId="{C5C332B8-AB35-428B-AB37-71C506160174}" srcId="{E7F8469F-9CDC-42E3-AC74-4316E3F1557A}" destId="{C9D324F6-47E1-45C4-8C03-A6EAFE9C7F88}" srcOrd="0" destOrd="0" parTransId="{148F0332-F572-4303-AC5C-6D2142CFCE78}" sibTransId="{0C404B95-20AD-4103-8B8F-C1E7D781584A}"/>
    <dgm:cxn modelId="{C70A032B-6097-450F-94CC-57D2913A85AF}" type="presOf" srcId="{F96B6D36-44AB-4614-BCD5-B314C6E7D0A1}" destId="{2A123B0B-AD68-476B-9913-BE87BCD7C878}" srcOrd="0" destOrd="0" presId="urn:microsoft.com/office/officeart/2005/8/layout/hierarchy1"/>
    <dgm:cxn modelId="{CE71431C-6A58-4408-964D-4283752BD75F}" type="presOf" srcId="{0BF5D435-AC71-4F9C-8F54-86B25472CC86}" destId="{75B431FD-0163-4D2A-8C6A-ACDB374D5B37}" srcOrd="0" destOrd="0" presId="urn:microsoft.com/office/officeart/2005/8/layout/hierarchy1"/>
    <dgm:cxn modelId="{EC0E06C1-5596-42D5-A5B5-C8EA4899CD0C}" type="presOf" srcId="{D5FAA24B-8D5A-4736-BB56-58811411ECCD}" destId="{133356A6-CA93-4DC0-A089-7D8F02965DCD}" srcOrd="0" destOrd="0" presId="urn:microsoft.com/office/officeart/2005/8/layout/hierarchy1"/>
    <dgm:cxn modelId="{534C1F5D-EE0B-4AB7-947A-98E3D51A518A}" srcId="{B85CD161-059B-4E65-8F7A-9924B1C2AAEC}" destId="{F96B6D36-44AB-4614-BCD5-B314C6E7D0A1}" srcOrd="0" destOrd="0" parTransId="{D82BCC6E-8EBB-4554-8D77-1224EAF5553B}" sibTransId="{DB4C5DD7-9F4E-4115-A0EE-79AF4AC14452}"/>
    <dgm:cxn modelId="{E351F45C-6422-4489-946E-8BA3A22635BB}" type="presOf" srcId="{BDB48335-FA04-47E1-85C3-647FEF5EC8D0}" destId="{3C635FC8-43CB-4EC4-9424-A551DC490CBA}" srcOrd="0" destOrd="0" presId="urn:microsoft.com/office/officeart/2005/8/layout/hierarchy1"/>
    <dgm:cxn modelId="{30EC0EDE-331B-4F21-9842-74EA065CDC48}" type="presOf" srcId="{C4B7B821-1284-4764-B0E3-7A4E17FE87DA}" destId="{DBA1E04A-F01A-48D1-A9D4-D158BE47FA2C}" srcOrd="0" destOrd="0" presId="urn:microsoft.com/office/officeart/2005/8/layout/hierarchy1"/>
    <dgm:cxn modelId="{60ED97A9-AE51-4D1C-BE73-C0E888F2DE60}" srcId="{F96B6D36-44AB-4614-BCD5-B314C6E7D0A1}" destId="{4A79C916-B332-4D42-BA49-DAB4E0BDCF86}" srcOrd="0" destOrd="0" parTransId="{0BA916E0-2E21-48E4-8457-2E946AD5627F}" sibTransId="{6E31016F-6D27-4F38-BD43-4F1785EC9CA9}"/>
    <dgm:cxn modelId="{D450B090-DA7E-47AE-8E3D-886635301CEF}" type="presOf" srcId="{1C29A01E-30CB-44D0-9534-DB5590BD2869}" destId="{BDB7C728-E0DF-414D-A13D-8860A4EC0231}" srcOrd="0" destOrd="0" presId="urn:microsoft.com/office/officeart/2005/8/layout/hierarchy1"/>
    <dgm:cxn modelId="{25737859-0316-4431-90C5-4C1F9E5AD4D6}" srcId="{641D58CA-E770-48CF-AEE3-E601DB5345E2}" destId="{497F7DDA-2B6E-4AA4-85E3-2AB63B0FEBD5}" srcOrd="0" destOrd="0" parTransId="{98A24CBB-1759-464F-9AFC-091DAE655FFD}" sibTransId="{06A889BE-BD0F-4791-B42E-8D69AFE319A9}"/>
    <dgm:cxn modelId="{B47C82CB-E437-4CF0-8DED-F0B91ABCF6C8}" srcId="{C849E4BD-0137-444F-8CC1-6606E0B07766}" destId="{E654C4DD-05AC-463F-9A22-098C69DF9B74}" srcOrd="0" destOrd="0" parTransId="{D6F935DB-D244-4EBA-82EC-4E42C3B20E53}" sibTransId="{4E5E38A8-149D-4C42-B5C7-5BBA702A2BCC}"/>
    <dgm:cxn modelId="{F71C2276-A312-4039-9028-41FDC751DC8B}" type="presOf" srcId="{51F98CDC-6E99-4DA4-9B62-5A910A7E0DFD}" destId="{9BC2C83E-C183-4AE6-BD02-8CB1335F9F1B}" srcOrd="0" destOrd="0" presId="urn:microsoft.com/office/officeart/2005/8/layout/hierarchy1"/>
    <dgm:cxn modelId="{55A4B234-8E86-4740-BE02-C6A9783A1F40}" type="presOf" srcId="{D82BCC6E-8EBB-4554-8D77-1224EAF5553B}" destId="{DB3500A9-FBEE-4E07-A470-8BEBC0BACCFF}" srcOrd="0" destOrd="0" presId="urn:microsoft.com/office/officeart/2005/8/layout/hierarchy1"/>
    <dgm:cxn modelId="{4619FAE1-AFB5-4A7F-B44E-1601BAF2C79C}" type="presOf" srcId="{4A79C916-B332-4D42-BA49-DAB4E0BDCF86}" destId="{C6BD7EE5-78B2-4E81-A357-29081D1CD231}" srcOrd="0" destOrd="0" presId="urn:microsoft.com/office/officeart/2005/8/layout/hierarchy1"/>
    <dgm:cxn modelId="{5435CF7F-ED3B-46C3-8E5A-7FF3BEF91DCF}" type="presOf" srcId="{BF252AD8-4DC3-4743-AECE-DE2555654829}" destId="{A373F0EE-760C-47AF-BD24-FC826AD1C020}" srcOrd="0" destOrd="0" presId="urn:microsoft.com/office/officeart/2005/8/layout/hierarchy1"/>
    <dgm:cxn modelId="{257A6E27-83C0-44F2-972A-96A4E894FBA8}" type="presOf" srcId="{641D58CA-E770-48CF-AEE3-E601DB5345E2}" destId="{96CB482E-E1A2-4A00-BB2C-7D5475422753}" srcOrd="0" destOrd="0" presId="urn:microsoft.com/office/officeart/2005/8/layout/hierarchy1"/>
    <dgm:cxn modelId="{DC538AC0-1F34-420D-B3FF-03823AA4C030}" type="presOf" srcId="{784A1E63-DF8B-4A0C-A876-15FFF4FF53DA}" destId="{685388BD-8184-460D-A30D-8066E9A06B3D}" srcOrd="0" destOrd="0" presId="urn:microsoft.com/office/officeart/2005/8/layout/hierarchy1"/>
    <dgm:cxn modelId="{6DD3E270-7235-4E52-9506-AC8F3B388F73}" type="presOf" srcId="{E7F8469F-9CDC-42E3-AC74-4316E3F1557A}" destId="{74855C43-D99C-4C93-B940-BE6E6B9D220C}" srcOrd="0" destOrd="0" presId="urn:microsoft.com/office/officeart/2005/8/layout/hierarchy1"/>
    <dgm:cxn modelId="{8C865A16-37F6-4E61-AD22-F55BAAE8042C}" type="presOf" srcId="{C7202C3A-7E24-489C-B3D7-E064F3137363}" destId="{E9333614-2BAC-4622-AA26-E026EC86F37B}" srcOrd="0" destOrd="0" presId="urn:microsoft.com/office/officeart/2005/8/layout/hierarchy1"/>
    <dgm:cxn modelId="{548CE7C6-6900-43AE-ADFD-6B166992FB0A}" type="presOf" srcId="{44181AC6-EE62-47E0-85E9-E4B337CE4016}" destId="{3DC085EB-A192-4DE9-AE0A-292D9D74B14A}" srcOrd="0" destOrd="0" presId="urn:microsoft.com/office/officeart/2005/8/layout/hierarchy1"/>
    <dgm:cxn modelId="{E1712B1B-7BC3-47AC-B26E-73A1B8A78B6C}" srcId="{D04A39D1-BDD2-45B5-821F-A17A5F113BF2}" destId="{C4B7B821-1284-4764-B0E3-7A4E17FE87DA}" srcOrd="0" destOrd="0" parTransId="{1D20B4F8-6F5D-4D16-A43A-4632A18B41ED}" sibTransId="{838A8280-B155-4F21-ACE3-6AF98DD33197}"/>
    <dgm:cxn modelId="{5D36C1EC-6D5E-43EE-8B89-36AB9ECFD14B}" type="presOf" srcId="{E9CFDE01-F4CF-4507-A68A-6C863607708B}" destId="{C8A9916A-DE3A-4088-8FEC-2AD4BB0866E5}" srcOrd="0" destOrd="0" presId="urn:microsoft.com/office/officeart/2005/8/layout/hierarchy1"/>
    <dgm:cxn modelId="{5EA3A9BB-CBA5-4894-84BC-A3533B6EBD74}" type="presOf" srcId="{203917AA-8395-408C-B10D-07C209458E29}" destId="{7B8EF3B6-DA8E-49B5-814D-AF0F13C61ADB}" srcOrd="0" destOrd="0" presId="urn:microsoft.com/office/officeart/2005/8/layout/hierarchy1"/>
    <dgm:cxn modelId="{9ABB7FBB-34D0-433F-96C9-7DDF07541AC9}" type="presParOf" srcId="{138B7CA2-4405-42E9-A938-F555C10392A6}" destId="{577F3BB7-0673-40F5-AC0A-D3F4407B777F}" srcOrd="0" destOrd="0" presId="urn:microsoft.com/office/officeart/2005/8/layout/hierarchy1"/>
    <dgm:cxn modelId="{DB73E0EE-621C-4599-85B3-2C3EDE4EA537}" type="presParOf" srcId="{577F3BB7-0673-40F5-AC0A-D3F4407B777F}" destId="{8FE16E77-F1B9-4BCF-8999-219118FD8323}" srcOrd="0" destOrd="0" presId="urn:microsoft.com/office/officeart/2005/8/layout/hierarchy1"/>
    <dgm:cxn modelId="{E0EB6D4E-7B70-4E21-8E3B-4E6DCE1C6715}" type="presParOf" srcId="{8FE16E77-F1B9-4BCF-8999-219118FD8323}" destId="{6B85622F-8031-419A-A291-B7FEB99A53E3}" srcOrd="0" destOrd="0" presId="urn:microsoft.com/office/officeart/2005/8/layout/hierarchy1"/>
    <dgm:cxn modelId="{F7847091-EEAD-4198-8962-6A336F661D9F}" type="presParOf" srcId="{8FE16E77-F1B9-4BCF-8999-219118FD8323}" destId="{42B029C2-EC3A-4556-BB96-993EDF5E2BF9}" srcOrd="1" destOrd="0" presId="urn:microsoft.com/office/officeart/2005/8/layout/hierarchy1"/>
    <dgm:cxn modelId="{DE890BF0-1BD1-4616-9657-030E20F04088}" type="presParOf" srcId="{577F3BB7-0673-40F5-AC0A-D3F4407B777F}" destId="{1121D5EF-1335-4DE0-8F09-76F3EFFC8356}" srcOrd="1" destOrd="0" presId="urn:microsoft.com/office/officeart/2005/8/layout/hierarchy1"/>
    <dgm:cxn modelId="{C23CBF44-A5A3-46C8-A716-975B61010AAE}" type="presParOf" srcId="{1121D5EF-1335-4DE0-8F09-76F3EFFC8356}" destId="{3DC085EB-A192-4DE9-AE0A-292D9D74B14A}" srcOrd="0" destOrd="0" presId="urn:microsoft.com/office/officeart/2005/8/layout/hierarchy1"/>
    <dgm:cxn modelId="{9911776E-F756-4D2D-89FF-6196979ECD2E}" type="presParOf" srcId="{1121D5EF-1335-4DE0-8F09-76F3EFFC8356}" destId="{BB492495-4EDF-4504-A1EA-9121B61A65D0}" srcOrd="1" destOrd="0" presId="urn:microsoft.com/office/officeart/2005/8/layout/hierarchy1"/>
    <dgm:cxn modelId="{A58E6E36-5F3A-476F-88C6-D12E524557DB}" type="presParOf" srcId="{BB492495-4EDF-4504-A1EA-9121B61A65D0}" destId="{1472EA9B-31EC-4B4C-8165-022379889D9A}" srcOrd="0" destOrd="0" presId="urn:microsoft.com/office/officeart/2005/8/layout/hierarchy1"/>
    <dgm:cxn modelId="{61B91D4E-407B-43F1-B9ED-BCFB8F97D68B}" type="presParOf" srcId="{1472EA9B-31EC-4B4C-8165-022379889D9A}" destId="{A7EBA01E-EFF9-4DC9-8E87-87C534611685}" srcOrd="0" destOrd="0" presId="urn:microsoft.com/office/officeart/2005/8/layout/hierarchy1"/>
    <dgm:cxn modelId="{9404A99D-2B58-401D-95AC-DFC385B720DD}" type="presParOf" srcId="{1472EA9B-31EC-4B4C-8165-022379889D9A}" destId="{91111BC8-B350-4822-A94F-9700DD0239DA}" srcOrd="1" destOrd="0" presId="urn:microsoft.com/office/officeart/2005/8/layout/hierarchy1"/>
    <dgm:cxn modelId="{D64101BD-5CA1-448E-97EC-EAB52DCE9FBB}" type="presParOf" srcId="{BB492495-4EDF-4504-A1EA-9121B61A65D0}" destId="{142E5613-FCB7-4BB3-9465-2C77ECB056A0}" srcOrd="1" destOrd="0" presId="urn:microsoft.com/office/officeart/2005/8/layout/hierarchy1"/>
    <dgm:cxn modelId="{2860FB1B-6C65-4A8C-AA4E-B968F75B3899}" type="presParOf" srcId="{142E5613-FCB7-4BB3-9465-2C77ECB056A0}" destId="{C8A9916A-DE3A-4088-8FEC-2AD4BB0866E5}" srcOrd="0" destOrd="0" presId="urn:microsoft.com/office/officeart/2005/8/layout/hierarchy1"/>
    <dgm:cxn modelId="{AE6EAB10-59A4-4B93-8413-E7A7692B60E4}" type="presParOf" srcId="{142E5613-FCB7-4BB3-9465-2C77ECB056A0}" destId="{86FADA8F-9302-4184-AEC3-C2E040A29311}" srcOrd="1" destOrd="0" presId="urn:microsoft.com/office/officeart/2005/8/layout/hierarchy1"/>
    <dgm:cxn modelId="{00960C90-B6EA-44C7-872F-AE26806865F9}" type="presParOf" srcId="{86FADA8F-9302-4184-AEC3-C2E040A29311}" destId="{C3A762F6-A300-4B79-9BE8-057032EB2F39}" srcOrd="0" destOrd="0" presId="urn:microsoft.com/office/officeart/2005/8/layout/hierarchy1"/>
    <dgm:cxn modelId="{760ADE3F-0569-4A09-8AB0-0E4BA0297597}" type="presParOf" srcId="{C3A762F6-A300-4B79-9BE8-057032EB2F39}" destId="{381F56CF-F226-4CC5-989A-C2D65A71058B}" srcOrd="0" destOrd="0" presId="urn:microsoft.com/office/officeart/2005/8/layout/hierarchy1"/>
    <dgm:cxn modelId="{85522C0F-3F9E-4B63-A20F-77964ABB2C18}" type="presParOf" srcId="{C3A762F6-A300-4B79-9BE8-057032EB2F39}" destId="{74855C43-D99C-4C93-B940-BE6E6B9D220C}" srcOrd="1" destOrd="0" presId="urn:microsoft.com/office/officeart/2005/8/layout/hierarchy1"/>
    <dgm:cxn modelId="{45B1DF81-AF90-4BE5-8587-516C3CF4AB2E}" type="presParOf" srcId="{86FADA8F-9302-4184-AEC3-C2E040A29311}" destId="{0E642E65-E2C9-4C56-BEB8-7E0FD3BB925E}" srcOrd="1" destOrd="0" presId="urn:microsoft.com/office/officeart/2005/8/layout/hierarchy1"/>
    <dgm:cxn modelId="{C70B256B-A06B-4B3D-B5BD-1FD1208648B6}" type="presParOf" srcId="{0E642E65-E2C9-4C56-BEB8-7E0FD3BB925E}" destId="{F30E4A1A-C79E-4187-93A4-1F31DBE7ADCC}" srcOrd="0" destOrd="0" presId="urn:microsoft.com/office/officeart/2005/8/layout/hierarchy1"/>
    <dgm:cxn modelId="{1AC44C3E-C3EC-4B5C-ABF3-D8B66784C3CD}" type="presParOf" srcId="{0E642E65-E2C9-4C56-BEB8-7E0FD3BB925E}" destId="{A28848BC-891B-4145-8BCE-F0063B01BFCE}" srcOrd="1" destOrd="0" presId="urn:microsoft.com/office/officeart/2005/8/layout/hierarchy1"/>
    <dgm:cxn modelId="{8CA71EA2-7F0F-43DE-95C6-881718BB4102}" type="presParOf" srcId="{A28848BC-891B-4145-8BCE-F0063B01BFCE}" destId="{50017DAC-A40F-44E4-B701-FE4B89EC2FC5}" srcOrd="0" destOrd="0" presId="urn:microsoft.com/office/officeart/2005/8/layout/hierarchy1"/>
    <dgm:cxn modelId="{8B195C02-9E99-4FF8-B09E-545F8689E25A}" type="presParOf" srcId="{50017DAC-A40F-44E4-B701-FE4B89EC2FC5}" destId="{1518D7A6-EF8D-4D7B-BBA1-AEDCA0317660}" srcOrd="0" destOrd="0" presId="urn:microsoft.com/office/officeart/2005/8/layout/hierarchy1"/>
    <dgm:cxn modelId="{E444DF04-D02F-45EB-85D6-C9BA5DD50C86}" type="presParOf" srcId="{50017DAC-A40F-44E4-B701-FE4B89EC2FC5}" destId="{E09C9CDD-FB2D-4D66-823E-6B49FE7D1097}" srcOrd="1" destOrd="0" presId="urn:microsoft.com/office/officeart/2005/8/layout/hierarchy1"/>
    <dgm:cxn modelId="{C1545CA0-D102-4A75-B736-5C9FCC12E55A}" type="presParOf" srcId="{A28848BC-891B-4145-8BCE-F0063B01BFCE}" destId="{DF7B8C51-128F-4A01-8020-333961983D4C}" srcOrd="1" destOrd="0" presId="urn:microsoft.com/office/officeart/2005/8/layout/hierarchy1"/>
    <dgm:cxn modelId="{E9DB5E25-2846-4E9C-BE3F-AA62D424A1CD}" type="presParOf" srcId="{142E5613-FCB7-4BB3-9465-2C77ECB056A0}" destId="{72DDA446-029C-4122-9C84-203CC0DF5B50}" srcOrd="2" destOrd="0" presId="urn:microsoft.com/office/officeart/2005/8/layout/hierarchy1"/>
    <dgm:cxn modelId="{83B3991E-1947-433F-ACA5-9A0D72B29650}" type="presParOf" srcId="{142E5613-FCB7-4BB3-9465-2C77ECB056A0}" destId="{C83F2E1D-DF47-4AAF-B5B3-A0083729D908}" srcOrd="3" destOrd="0" presId="urn:microsoft.com/office/officeart/2005/8/layout/hierarchy1"/>
    <dgm:cxn modelId="{912551EA-4A78-4B5A-8C56-4CEBD2D9B43D}" type="presParOf" srcId="{C83F2E1D-DF47-4AAF-B5B3-A0083729D908}" destId="{96AC865B-DF12-4AD5-8735-144625436D99}" srcOrd="0" destOrd="0" presId="urn:microsoft.com/office/officeart/2005/8/layout/hierarchy1"/>
    <dgm:cxn modelId="{53FBBE75-7975-4C9E-A57D-EC26C53797B7}" type="presParOf" srcId="{96AC865B-DF12-4AD5-8735-144625436D99}" destId="{ED25C52D-EFE3-4050-9926-B0E7D46B7D4F}" srcOrd="0" destOrd="0" presId="urn:microsoft.com/office/officeart/2005/8/layout/hierarchy1"/>
    <dgm:cxn modelId="{95E49B0C-A9FD-4528-87FE-647DFD53C0F7}" type="presParOf" srcId="{96AC865B-DF12-4AD5-8735-144625436D99}" destId="{A373F0EE-760C-47AF-BD24-FC826AD1C020}" srcOrd="1" destOrd="0" presId="urn:microsoft.com/office/officeart/2005/8/layout/hierarchy1"/>
    <dgm:cxn modelId="{8DD7DE70-C00A-4F24-BB65-5CC13848246C}" type="presParOf" srcId="{C83F2E1D-DF47-4AAF-B5B3-A0083729D908}" destId="{6E8E5F12-6FB1-4B2C-AD30-EBEDE8F2B222}" srcOrd="1" destOrd="0" presId="urn:microsoft.com/office/officeart/2005/8/layout/hierarchy1"/>
    <dgm:cxn modelId="{D6EDEC8C-B282-442C-8453-3CF535380CDA}" type="presParOf" srcId="{6E8E5F12-6FB1-4B2C-AD30-EBEDE8F2B222}" destId="{3C635FC8-43CB-4EC4-9424-A551DC490CBA}" srcOrd="0" destOrd="0" presId="urn:microsoft.com/office/officeart/2005/8/layout/hierarchy1"/>
    <dgm:cxn modelId="{3AF170F6-F54E-4FF4-832C-8143CF278754}" type="presParOf" srcId="{6E8E5F12-6FB1-4B2C-AD30-EBEDE8F2B222}" destId="{E43166EE-606B-48C3-98EB-C2ED24486592}" srcOrd="1" destOrd="0" presId="urn:microsoft.com/office/officeart/2005/8/layout/hierarchy1"/>
    <dgm:cxn modelId="{91C91DE1-9FF3-4D90-93B4-D987278575B4}" type="presParOf" srcId="{E43166EE-606B-48C3-98EB-C2ED24486592}" destId="{067228B0-D243-4977-B863-852E4DF07DEB}" srcOrd="0" destOrd="0" presId="urn:microsoft.com/office/officeart/2005/8/layout/hierarchy1"/>
    <dgm:cxn modelId="{A7D28E0B-8D45-40ED-8F41-81F51D8C215A}" type="presParOf" srcId="{067228B0-D243-4977-B863-852E4DF07DEB}" destId="{563F4160-E119-4664-B016-138512EAF764}" srcOrd="0" destOrd="0" presId="urn:microsoft.com/office/officeart/2005/8/layout/hierarchy1"/>
    <dgm:cxn modelId="{0D2E776F-2C16-472E-8E53-438F97765791}" type="presParOf" srcId="{067228B0-D243-4977-B863-852E4DF07DEB}" destId="{BDB7C728-E0DF-414D-A13D-8860A4EC0231}" srcOrd="1" destOrd="0" presId="urn:microsoft.com/office/officeart/2005/8/layout/hierarchy1"/>
    <dgm:cxn modelId="{EB0047AE-B360-48A1-B954-715BB19D04C1}" type="presParOf" srcId="{E43166EE-606B-48C3-98EB-C2ED24486592}" destId="{9662C811-BA0F-4335-9EA4-257EA4705611}" srcOrd="1" destOrd="0" presId="urn:microsoft.com/office/officeart/2005/8/layout/hierarchy1"/>
    <dgm:cxn modelId="{D4AA96A6-8D74-4E67-8A7A-38A352A68F1D}" type="presParOf" srcId="{1121D5EF-1335-4DE0-8F09-76F3EFFC8356}" destId="{7B8EF3B6-DA8E-49B5-814D-AF0F13C61ADB}" srcOrd="2" destOrd="0" presId="urn:microsoft.com/office/officeart/2005/8/layout/hierarchy1"/>
    <dgm:cxn modelId="{067C1861-D85F-4BC0-B2A8-6001C200241B}" type="presParOf" srcId="{1121D5EF-1335-4DE0-8F09-76F3EFFC8356}" destId="{88981910-6977-46AF-BF8A-014C0DCBE7F6}" srcOrd="3" destOrd="0" presId="urn:microsoft.com/office/officeart/2005/8/layout/hierarchy1"/>
    <dgm:cxn modelId="{7B498E42-CF99-4FA8-B1D9-A7FD0887FCF2}" type="presParOf" srcId="{88981910-6977-46AF-BF8A-014C0DCBE7F6}" destId="{56B8367B-AAAF-42BE-B29B-53B91358E84B}" srcOrd="0" destOrd="0" presId="urn:microsoft.com/office/officeart/2005/8/layout/hierarchy1"/>
    <dgm:cxn modelId="{699730B1-96F6-4581-B5B8-3C1A570068F4}" type="presParOf" srcId="{56B8367B-AAAF-42BE-B29B-53B91358E84B}" destId="{B45FD1A6-1CDF-4EEF-A272-9DB54DCEC21A}" srcOrd="0" destOrd="0" presId="urn:microsoft.com/office/officeart/2005/8/layout/hierarchy1"/>
    <dgm:cxn modelId="{B93421A6-8872-4D64-920C-784CA2171006}" type="presParOf" srcId="{56B8367B-AAAF-42BE-B29B-53B91358E84B}" destId="{C51B5F4E-2D79-4CBD-BC7F-E4E4F3E981DA}" srcOrd="1" destOrd="0" presId="urn:microsoft.com/office/officeart/2005/8/layout/hierarchy1"/>
    <dgm:cxn modelId="{3CF2F474-B226-46A0-9A72-0C81AA15A87D}" type="presParOf" srcId="{88981910-6977-46AF-BF8A-014C0DCBE7F6}" destId="{83C75E7D-4CE4-4859-AF1B-35AD847D9BF2}" srcOrd="1" destOrd="0" presId="urn:microsoft.com/office/officeart/2005/8/layout/hierarchy1"/>
    <dgm:cxn modelId="{F6ADF1AA-CC1C-4BCA-9921-8D308C1D1472}" type="presParOf" srcId="{83C75E7D-4CE4-4859-AF1B-35AD847D9BF2}" destId="{133356A6-CA93-4DC0-A089-7D8F02965DCD}" srcOrd="0" destOrd="0" presId="urn:microsoft.com/office/officeart/2005/8/layout/hierarchy1"/>
    <dgm:cxn modelId="{A662159C-CAB5-46F8-AB01-807858DF0CF8}" type="presParOf" srcId="{83C75E7D-4CE4-4859-AF1B-35AD847D9BF2}" destId="{339B5A7A-98E1-4466-87D0-F536B1B43D91}" srcOrd="1" destOrd="0" presId="urn:microsoft.com/office/officeart/2005/8/layout/hierarchy1"/>
    <dgm:cxn modelId="{BF4A235E-843B-476C-A9B5-3C50451B9BEA}" type="presParOf" srcId="{339B5A7A-98E1-4466-87D0-F536B1B43D91}" destId="{C9E271C1-BBD6-4DA6-AFA4-87A5595F29D1}" srcOrd="0" destOrd="0" presId="urn:microsoft.com/office/officeart/2005/8/layout/hierarchy1"/>
    <dgm:cxn modelId="{EDD8227B-6DC5-42B0-8473-89FBB2B342BF}" type="presParOf" srcId="{C9E271C1-BBD6-4DA6-AFA4-87A5595F29D1}" destId="{F19D6A1D-C807-467F-A3A1-3910FD378846}" srcOrd="0" destOrd="0" presId="urn:microsoft.com/office/officeart/2005/8/layout/hierarchy1"/>
    <dgm:cxn modelId="{0974C58F-0A73-4C51-A3EB-AC8E9C718D8B}" type="presParOf" srcId="{C9E271C1-BBD6-4DA6-AFA4-87A5595F29D1}" destId="{75B431FD-0163-4D2A-8C6A-ACDB374D5B37}" srcOrd="1" destOrd="0" presId="urn:microsoft.com/office/officeart/2005/8/layout/hierarchy1"/>
    <dgm:cxn modelId="{BCA46DB9-8A43-4D8E-9AA1-3EE65D99EB79}" type="presParOf" srcId="{339B5A7A-98E1-4466-87D0-F536B1B43D91}" destId="{41D35545-F39F-46E2-A013-8D405A4EE985}" srcOrd="1" destOrd="0" presId="urn:microsoft.com/office/officeart/2005/8/layout/hierarchy1"/>
    <dgm:cxn modelId="{9A33B5E5-17F1-4C49-A15B-21FB550D3B20}" type="presParOf" srcId="{41D35545-F39F-46E2-A013-8D405A4EE985}" destId="{27EB80FD-5350-4AA8-B3A6-CED0D76157DD}" srcOrd="0" destOrd="0" presId="urn:microsoft.com/office/officeart/2005/8/layout/hierarchy1"/>
    <dgm:cxn modelId="{EA050A3D-99E9-4178-BBB8-0F811DADB2D6}" type="presParOf" srcId="{41D35545-F39F-46E2-A013-8D405A4EE985}" destId="{E3A76A1B-0263-4129-9D70-2E3DE1B69FA7}" srcOrd="1" destOrd="0" presId="urn:microsoft.com/office/officeart/2005/8/layout/hierarchy1"/>
    <dgm:cxn modelId="{B5E9BC89-E2F1-4A16-B883-F2D0857E91CE}" type="presParOf" srcId="{E3A76A1B-0263-4129-9D70-2E3DE1B69FA7}" destId="{4BE68CBD-C8E3-420C-BBC0-B62CF218B394}" srcOrd="0" destOrd="0" presId="urn:microsoft.com/office/officeart/2005/8/layout/hierarchy1"/>
    <dgm:cxn modelId="{97D9F860-0B60-4B0C-9535-B81900212ABB}" type="presParOf" srcId="{4BE68CBD-C8E3-420C-BBC0-B62CF218B394}" destId="{EB8BA8DA-ECE9-4CCB-A441-FF5CA6F5389A}" srcOrd="0" destOrd="0" presId="urn:microsoft.com/office/officeart/2005/8/layout/hierarchy1"/>
    <dgm:cxn modelId="{1B2E4894-B555-4784-9907-5F6BE1A8024A}" type="presParOf" srcId="{4BE68CBD-C8E3-420C-BBC0-B62CF218B394}" destId="{1E18F17C-98DF-4975-A59D-6C4169D2820A}" srcOrd="1" destOrd="0" presId="urn:microsoft.com/office/officeart/2005/8/layout/hierarchy1"/>
    <dgm:cxn modelId="{A9AF2A19-3836-4E07-8632-D02057F61B43}" type="presParOf" srcId="{E3A76A1B-0263-4129-9D70-2E3DE1B69FA7}" destId="{FB6CF52E-98D7-4466-9059-D70ADE4CE1BE}" srcOrd="1" destOrd="0" presId="urn:microsoft.com/office/officeart/2005/8/layout/hierarchy1"/>
    <dgm:cxn modelId="{868416A1-99E3-49CF-8B7C-0832F606CB35}" type="presParOf" srcId="{41D35545-F39F-46E2-A013-8D405A4EE985}" destId="{BF51E67C-3061-4967-B4A1-C0163948C1B3}" srcOrd="2" destOrd="0" presId="urn:microsoft.com/office/officeart/2005/8/layout/hierarchy1"/>
    <dgm:cxn modelId="{665B8F40-166F-4D78-A049-7EE171C4DCD4}" type="presParOf" srcId="{41D35545-F39F-46E2-A013-8D405A4EE985}" destId="{9B006235-3448-4C01-BDE4-9D999B8774F0}" srcOrd="3" destOrd="0" presId="urn:microsoft.com/office/officeart/2005/8/layout/hierarchy1"/>
    <dgm:cxn modelId="{E86F65D1-1665-469F-8A58-945023530D92}" type="presParOf" srcId="{9B006235-3448-4C01-BDE4-9D999B8774F0}" destId="{7C5110A0-ADA2-4ED1-B8AB-FB185D5B7F02}" srcOrd="0" destOrd="0" presId="urn:microsoft.com/office/officeart/2005/8/layout/hierarchy1"/>
    <dgm:cxn modelId="{682C23D0-A560-4440-931A-87AF1DA05CC3}" type="presParOf" srcId="{7C5110A0-ADA2-4ED1-B8AB-FB185D5B7F02}" destId="{70F30AA7-32E2-4D52-96A4-8146918F2D6D}" srcOrd="0" destOrd="0" presId="urn:microsoft.com/office/officeart/2005/8/layout/hierarchy1"/>
    <dgm:cxn modelId="{3A6B03A3-5698-4CA4-BCEF-00553F9C47A9}" type="presParOf" srcId="{7C5110A0-ADA2-4ED1-B8AB-FB185D5B7F02}" destId="{685388BD-8184-460D-A30D-8066E9A06B3D}" srcOrd="1" destOrd="0" presId="urn:microsoft.com/office/officeart/2005/8/layout/hierarchy1"/>
    <dgm:cxn modelId="{81AB34F9-0BD6-4229-A54B-547CE6786F8A}" type="presParOf" srcId="{9B006235-3448-4C01-BDE4-9D999B8774F0}" destId="{E0AD4764-0E81-45D4-917A-8256A2887445}" srcOrd="1" destOrd="0" presId="urn:microsoft.com/office/officeart/2005/8/layout/hierarchy1"/>
    <dgm:cxn modelId="{91A0D8C0-136C-479E-B1E1-5DF25382372D}" type="presParOf" srcId="{E0AD4764-0E81-45D4-917A-8256A2887445}" destId="{D6C15406-BBDF-4F90-9F59-C71D7601711E}" srcOrd="0" destOrd="0" presId="urn:microsoft.com/office/officeart/2005/8/layout/hierarchy1"/>
    <dgm:cxn modelId="{B99841BA-D2A4-433C-82E6-3F6FE5755342}" type="presParOf" srcId="{E0AD4764-0E81-45D4-917A-8256A2887445}" destId="{06A72C80-1153-48F1-8240-13DBA06F5E9D}" srcOrd="1" destOrd="0" presId="urn:microsoft.com/office/officeart/2005/8/layout/hierarchy1"/>
    <dgm:cxn modelId="{78761250-C68B-4FBB-84AE-EE3FCE15F34A}" type="presParOf" srcId="{06A72C80-1153-48F1-8240-13DBA06F5E9D}" destId="{3B16177E-54ED-425F-8F3A-73C370528A5A}" srcOrd="0" destOrd="0" presId="urn:microsoft.com/office/officeart/2005/8/layout/hierarchy1"/>
    <dgm:cxn modelId="{95C4F7D6-7471-4631-BFBD-BF2F8ADF5DE8}" type="presParOf" srcId="{3B16177E-54ED-425F-8F3A-73C370528A5A}" destId="{5A5ED430-4D75-4FC8-93DB-A05DEC57DF83}" srcOrd="0" destOrd="0" presId="urn:microsoft.com/office/officeart/2005/8/layout/hierarchy1"/>
    <dgm:cxn modelId="{105CD1FF-F7B3-4E0A-BE54-D08687B6F5D3}" type="presParOf" srcId="{3B16177E-54ED-425F-8F3A-73C370528A5A}" destId="{82E9BF5F-6418-49EE-9695-75B855D52081}" srcOrd="1" destOrd="0" presId="urn:microsoft.com/office/officeart/2005/8/layout/hierarchy1"/>
    <dgm:cxn modelId="{51FC56AC-0AAE-4057-976F-B76A05EBB0CF}" type="presParOf" srcId="{06A72C80-1153-48F1-8240-13DBA06F5E9D}" destId="{9F591787-A6B0-421D-B058-49FDE17DCB82}" srcOrd="1" destOrd="0" presId="urn:microsoft.com/office/officeart/2005/8/layout/hierarchy1"/>
    <dgm:cxn modelId="{6A2BDFDE-20ED-4AF4-8BE8-15E1E270B76E}" type="presParOf" srcId="{9F591787-A6B0-421D-B058-49FDE17DCB82}" destId="{498F618A-3DCE-4EF5-8D92-3A0EC50E12FD}" srcOrd="0" destOrd="0" presId="urn:microsoft.com/office/officeart/2005/8/layout/hierarchy1"/>
    <dgm:cxn modelId="{F066450B-6F6D-4639-B8E0-20006987D43A}" type="presParOf" srcId="{9F591787-A6B0-421D-B058-49FDE17DCB82}" destId="{65D9CFDD-0BF1-44D0-B1DB-19C6DA3FD24C}" srcOrd="1" destOrd="0" presId="urn:microsoft.com/office/officeart/2005/8/layout/hierarchy1"/>
    <dgm:cxn modelId="{E01653BF-5F01-424C-9F06-C55DD5DE0E8C}" type="presParOf" srcId="{65D9CFDD-0BF1-44D0-B1DB-19C6DA3FD24C}" destId="{8C56A793-97AF-4350-B5CB-559DCE3268B1}" srcOrd="0" destOrd="0" presId="urn:microsoft.com/office/officeart/2005/8/layout/hierarchy1"/>
    <dgm:cxn modelId="{43C60258-FDFD-4037-AC6F-2EFE18A141E3}" type="presParOf" srcId="{8C56A793-97AF-4350-B5CB-559DCE3268B1}" destId="{39B7E509-7163-46CA-9104-5CBEFD2371B9}" srcOrd="0" destOrd="0" presId="urn:microsoft.com/office/officeart/2005/8/layout/hierarchy1"/>
    <dgm:cxn modelId="{A254569F-C019-42F6-A2EE-9A59002512EA}" type="presParOf" srcId="{8C56A793-97AF-4350-B5CB-559DCE3268B1}" destId="{8F331F10-0EE5-4495-82D6-91BF4FBD7B2C}" srcOrd="1" destOrd="0" presId="urn:microsoft.com/office/officeart/2005/8/layout/hierarchy1"/>
    <dgm:cxn modelId="{A6A50EF9-D6CD-422B-9C7B-89402385BC48}" type="presParOf" srcId="{65D9CFDD-0BF1-44D0-B1DB-19C6DA3FD24C}" destId="{CDBC253A-3F99-402C-AB6A-DC5D08925E23}" srcOrd="1" destOrd="0" presId="urn:microsoft.com/office/officeart/2005/8/layout/hierarchy1"/>
    <dgm:cxn modelId="{B3322BAA-B7F1-410E-A431-DCD292E654E8}" type="presParOf" srcId="{E0AD4764-0E81-45D4-917A-8256A2887445}" destId="{47E2719D-91E5-450D-BE75-5F53EA7E396D}" srcOrd="2" destOrd="0" presId="urn:microsoft.com/office/officeart/2005/8/layout/hierarchy1"/>
    <dgm:cxn modelId="{A55782D1-4054-4EE5-AE8A-61732738030D}" type="presParOf" srcId="{E0AD4764-0E81-45D4-917A-8256A2887445}" destId="{C75781DA-5184-41AF-9416-6B1A558E1FDE}" srcOrd="3" destOrd="0" presId="urn:microsoft.com/office/officeart/2005/8/layout/hierarchy1"/>
    <dgm:cxn modelId="{3820C277-2DA9-4FA3-9F12-B9C4E3AB471B}" type="presParOf" srcId="{C75781DA-5184-41AF-9416-6B1A558E1FDE}" destId="{C14847DC-93D2-4CC8-B8A6-2FA63C5BF832}" srcOrd="0" destOrd="0" presId="urn:microsoft.com/office/officeart/2005/8/layout/hierarchy1"/>
    <dgm:cxn modelId="{B509D6E5-4C34-41F1-8103-E876CC104A10}" type="presParOf" srcId="{C14847DC-93D2-4CC8-B8A6-2FA63C5BF832}" destId="{528206C3-9ADA-478D-AA29-10974239CBBC}" srcOrd="0" destOrd="0" presId="urn:microsoft.com/office/officeart/2005/8/layout/hierarchy1"/>
    <dgm:cxn modelId="{1AB64841-E527-4112-9242-23FE584F2674}" type="presParOf" srcId="{C14847DC-93D2-4CC8-B8A6-2FA63C5BF832}" destId="{E9333614-2BAC-4622-AA26-E026EC86F37B}" srcOrd="1" destOrd="0" presId="urn:microsoft.com/office/officeart/2005/8/layout/hierarchy1"/>
    <dgm:cxn modelId="{6CE5BD83-8239-4B1A-8F49-68C4E5E1191F}" type="presParOf" srcId="{C75781DA-5184-41AF-9416-6B1A558E1FDE}" destId="{7BD03ED6-8245-4E6C-8D17-D98DAECFB95D}" srcOrd="1" destOrd="0" presId="urn:microsoft.com/office/officeart/2005/8/layout/hierarchy1"/>
    <dgm:cxn modelId="{2E4A1EA6-C40C-42BD-B922-73F0FAA0EE32}" type="presParOf" srcId="{1121D5EF-1335-4DE0-8F09-76F3EFFC8356}" destId="{2B01E3A8-08CB-4849-ACD1-73D5042A8A3E}" srcOrd="4" destOrd="0" presId="urn:microsoft.com/office/officeart/2005/8/layout/hierarchy1"/>
    <dgm:cxn modelId="{545A7EA1-A39D-4B65-82CE-BA2EB10A6982}" type="presParOf" srcId="{1121D5EF-1335-4DE0-8F09-76F3EFFC8356}" destId="{C26D4B50-1C05-46B2-B20F-C25A09FFFA27}" srcOrd="5" destOrd="0" presId="urn:microsoft.com/office/officeart/2005/8/layout/hierarchy1"/>
    <dgm:cxn modelId="{2023CB60-AB93-4E60-9A88-8E68368AFB7B}" type="presParOf" srcId="{C26D4B50-1C05-46B2-B20F-C25A09FFFA27}" destId="{B8CBDCBF-3DA1-41D7-B054-7BDB081433CF}" srcOrd="0" destOrd="0" presId="urn:microsoft.com/office/officeart/2005/8/layout/hierarchy1"/>
    <dgm:cxn modelId="{55F2437B-3444-4BF0-9004-2004B4ACCEC5}" type="presParOf" srcId="{B8CBDCBF-3DA1-41D7-B054-7BDB081433CF}" destId="{A341F1AA-3BAC-4DC1-BCB3-FCE9247C0ECC}" srcOrd="0" destOrd="0" presId="urn:microsoft.com/office/officeart/2005/8/layout/hierarchy1"/>
    <dgm:cxn modelId="{F0F9DD5D-9AA5-4FDA-8A34-CFC970877B4C}" type="presParOf" srcId="{B8CBDCBF-3DA1-41D7-B054-7BDB081433CF}" destId="{D19BB47E-3AA4-4AE3-913C-982756BB3BCE}" srcOrd="1" destOrd="0" presId="urn:microsoft.com/office/officeart/2005/8/layout/hierarchy1"/>
    <dgm:cxn modelId="{E8DE8C2C-18B1-4A07-9B06-1BCA024F4212}" type="presParOf" srcId="{C26D4B50-1C05-46B2-B20F-C25A09FFFA27}" destId="{A3A162F8-345B-4DC3-B5FB-6653D13A6434}" srcOrd="1" destOrd="0" presId="urn:microsoft.com/office/officeart/2005/8/layout/hierarchy1"/>
    <dgm:cxn modelId="{4F6C9AC1-A55F-4D38-8A2B-979D356AA25F}" type="presParOf" srcId="{A3A162F8-345B-4DC3-B5FB-6653D13A6434}" destId="{B315C9C2-B053-409E-A4BC-DEA719842200}" srcOrd="0" destOrd="0" presId="urn:microsoft.com/office/officeart/2005/8/layout/hierarchy1"/>
    <dgm:cxn modelId="{AB958A25-9B59-423E-B5F8-80E415ACEC6A}" type="presParOf" srcId="{A3A162F8-345B-4DC3-B5FB-6653D13A6434}" destId="{54FA8ED0-E9EB-4EFD-AD8E-6D34617EB76D}" srcOrd="1" destOrd="0" presId="urn:microsoft.com/office/officeart/2005/8/layout/hierarchy1"/>
    <dgm:cxn modelId="{7C3AF0ED-BE57-4062-B1C8-B8E634801CCB}" type="presParOf" srcId="{54FA8ED0-E9EB-4EFD-AD8E-6D34617EB76D}" destId="{1D7CACCA-78BE-4E9E-BE23-7BCB0608BD73}" srcOrd="0" destOrd="0" presId="urn:microsoft.com/office/officeart/2005/8/layout/hierarchy1"/>
    <dgm:cxn modelId="{B28D3D24-BECB-413A-B30E-7D7FA70A0510}" type="presParOf" srcId="{1D7CACCA-78BE-4E9E-BE23-7BCB0608BD73}" destId="{B1DEA87A-1A44-4E9D-8B9A-4932B3A42873}" srcOrd="0" destOrd="0" presId="urn:microsoft.com/office/officeart/2005/8/layout/hierarchy1"/>
    <dgm:cxn modelId="{93F70008-ED0D-40B8-BF02-DBFB2A32327D}" type="presParOf" srcId="{1D7CACCA-78BE-4E9E-BE23-7BCB0608BD73}" destId="{DBA1E04A-F01A-48D1-A9D4-D158BE47FA2C}" srcOrd="1" destOrd="0" presId="urn:microsoft.com/office/officeart/2005/8/layout/hierarchy1"/>
    <dgm:cxn modelId="{ADC10BBF-EAF6-43DB-9FAF-3B48CF09A7B9}" type="presParOf" srcId="{54FA8ED0-E9EB-4EFD-AD8E-6D34617EB76D}" destId="{F222A3FB-417E-4336-B321-DAB23C1D449E}" srcOrd="1" destOrd="0" presId="urn:microsoft.com/office/officeart/2005/8/layout/hierarchy1"/>
    <dgm:cxn modelId="{A2F40E24-4227-4B70-8466-832A38FCE0B2}" type="presParOf" srcId="{A3A162F8-345B-4DC3-B5FB-6653D13A6434}" destId="{8D8864BD-B991-4028-AAFE-E333C98402B9}" srcOrd="2" destOrd="0" presId="urn:microsoft.com/office/officeart/2005/8/layout/hierarchy1"/>
    <dgm:cxn modelId="{7B274574-2A9B-44DC-B7CB-FF3338BC7984}" type="presParOf" srcId="{A3A162F8-345B-4DC3-B5FB-6653D13A6434}" destId="{4507AEEB-3327-47B3-9245-8C921DC1E634}" srcOrd="3" destOrd="0" presId="urn:microsoft.com/office/officeart/2005/8/layout/hierarchy1"/>
    <dgm:cxn modelId="{6F1C78D9-D93B-44F2-95A4-D4989E5CBC05}" type="presParOf" srcId="{4507AEEB-3327-47B3-9245-8C921DC1E634}" destId="{9831D964-8351-46C7-B7C8-5F265E3A849D}" srcOrd="0" destOrd="0" presId="urn:microsoft.com/office/officeart/2005/8/layout/hierarchy1"/>
    <dgm:cxn modelId="{45DC8814-F2F3-4ED4-B53F-5D826A95B467}" type="presParOf" srcId="{9831D964-8351-46C7-B7C8-5F265E3A849D}" destId="{CC354C34-077C-473E-AB08-1042A0CD8820}" srcOrd="0" destOrd="0" presId="urn:microsoft.com/office/officeart/2005/8/layout/hierarchy1"/>
    <dgm:cxn modelId="{ECAEF170-990D-404C-A5AD-2D8552E2A3A2}" type="presParOf" srcId="{9831D964-8351-46C7-B7C8-5F265E3A849D}" destId="{96CB482E-E1A2-4A00-BB2C-7D5475422753}" srcOrd="1" destOrd="0" presId="urn:microsoft.com/office/officeart/2005/8/layout/hierarchy1"/>
    <dgm:cxn modelId="{2C5A6C57-B290-48CE-99CB-FD0893DF2D93}" type="presParOf" srcId="{4507AEEB-3327-47B3-9245-8C921DC1E634}" destId="{AA5FDE8D-BB93-46B5-952A-8388A9C67D0F}" srcOrd="1" destOrd="0" presId="urn:microsoft.com/office/officeart/2005/8/layout/hierarchy1"/>
    <dgm:cxn modelId="{7A743ED5-09DE-4079-A5F1-EB68BB776FD4}" type="presParOf" srcId="{AA5FDE8D-BB93-46B5-952A-8388A9C67D0F}" destId="{52834E44-AC05-41AE-B0E3-75CAD8A31899}" srcOrd="0" destOrd="0" presId="urn:microsoft.com/office/officeart/2005/8/layout/hierarchy1"/>
    <dgm:cxn modelId="{FB7FEB8F-A383-480C-8A35-4F782378146C}" type="presParOf" srcId="{AA5FDE8D-BB93-46B5-952A-8388A9C67D0F}" destId="{05F02EA0-5727-48FE-974C-453AF491BAFE}" srcOrd="1" destOrd="0" presId="urn:microsoft.com/office/officeart/2005/8/layout/hierarchy1"/>
    <dgm:cxn modelId="{90B163C3-7CF4-43BD-967B-6F7BFAFA2485}" type="presParOf" srcId="{05F02EA0-5727-48FE-974C-453AF491BAFE}" destId="{04DEB5CC-CA62-4334-97A2-9F9E5942CEF8}" srcOrd="0" destOrd="0" presId="urn:microsoft.com/office/officeart/2005/8/layout/hierarchy1"/>
    <dgm:cxn modelId="{5DF0B899-35B6-47ED-9F49-A1D1CB1FFF53}" type="presParOf" srcId="{04DEB5CC-CA62-4334-97A2-9F9E5942CEF8}" destId="{8BBF1367-1910-412C-B286-3A9042D39876}" srcOrd="0" destOrd="0" presId="urn:microsoft.com/office/officeart/2005/8/layout/hierarchy1"/>
    <dgm:cxn modelId="{6C890620-C254-4856-8B67-140AD85ED84F}" type="presParOf" srcId="{04DEB5CC-CA62-4334-97A2-9F9E5942CEF8}" destId="{969E466D-2DE0-414B-B700-C94CB1B5CE28}" srcOrd="1" destOrd="0" presId="urn:microsoft.com/office/officeart/2005/8/layout/hierarchy1"/>
    <dgm:cxn modelId="{435E9C8F-2122-4D7E-B589-0D8BC2FFF46F}" type="presParOf" srcId="{05F02EA0-5727-48FE-974C-453AF491BAFE}" destId="{FEE87961-4AE9-4D42-97A1-DFB6947ADEE1}" srcOrd="1" destOrd="0" presId="urn:microsoft.com/office/officeart/2005/8/layout/hierarchy1"/>
    <dgm:cxn modelId="{3131A1A3-D3A2-4D60-83AA-70A12F53CBCB}" type="presParOf" srcId="{FEE87961-4AE9-4D42-97A1-DFB6947ADEE1}" destId="{7E5FD2B5-DB29-4689-8874-81756B155725}" srcOrd="0" destOrd="0" presId="urn:microsoft.com/office/officeart/2005/8/layout/hierarchy1"/>
    <dgm:cxn modelId="{529AD5D9-7271-41B2-91F9-0525B5F2BB67}" type="presParOf" srcId="{FEE87961-4AE9-4D42-97A1-DFB6947ADEE1}" destId="{69166EE3-8CAD-432D-9543-DC34D6EA98BA}" srcOrd="1" destOrd="0" presId="urn:microsoft.com/office/officeart/2005/8/layout/hierarchy1"/>
    <dgm:cxn modelId="{5E9B494C-0FD4-4E69-8B38-F5452CCD66FB}" type="presParOf" srcId="{69166EE3-8CAD-432D-9543-DC34D6EA98BA}" destId="{812A718E-6E7C-4B97-BE26-0AC676587747}" srcOrd="0" destOrd="0" presId="urn:microsoft.com/office/officeart/2005/8/layout/hierarchy1"/>
    <dgm:cxn modelId="{43B1C10A-BCC7-4C4B-BB34-D97C413D02F5}" type="presParOf" srcId="{812A718E-6E7C-4B97-BE26-0AC676587747}" destId="{5A04669A-5F2A-4931-81B5-A50A6B8548B2}" srcOrd="0" destOrd="0" presId="urn:microsoft.com/office/officeart/2005/8/layout/hierarchy1"/>
    <dgm:cxn modelId="{BB73F8A8-9438-425A-B082-0AB62D145CE4}" type="presParOf" srcId="{812A718E-6E7C-4B97-BE26-0AC676587747}" destId="{9BC2C83E-C183-4AE6-BD02-8CB1335F9F1B}" srcOrd="1" destOrd="0" presId="urn:microsoft.com/office/officeart/2005/8/layout/hierarchy1"/>
    <dgm:cxn modelId="{6B848395-CE76-4105-A510-43E9EA989C2D}" type="presParOf" srcId="{69166EE3-8CAD-432D-9543-DC34D6EA98BA}" destId="{6699C574-6D65-42A2-9683-7F6F66C01D96}" srcOrd="1" destOrd="0" presId="urn:microsoft.com/office/officeart/2005/8/layout/hierarchy1"/>
    <dgm:cxn modelId="{B5A7DB6C-BB01-472C-953A-7F68105EFA9A}" type="presParOf" srcId="{AA5FDE8D-BB93-46B5-952A-8388A9C67D0F}" destId="{E2AC226E-8A93-414F-B9E5-CAC9DC673383}" srcOrd="2" destOrd="0" presId="urn:microsoft.com/office/officeart/2005/8/layout/hierarchy1"/>
    <dgm:cxn modelId="{2AD99569-F844-41C8-B20D-A5B70200D696}" type="presParOf" srcId="{AA5FDE8D-BB93-46B5-952A-8388A9C67D0F}" destId="{BD2BF332-4130-4DF8-AFFD-265DF563CE1B}" srcOrd="3" destOrd="0" presId="urn:microsoft.com/office/officeart/2005/8/layout/hierarchy1"/>
    <dgm:cxn modelId="{91DEBDDC-8ECF-457B-B53A-8742AC9C5B37}" type="presParOf" srcId="{BD2BF332-4130-4DF8-AFFD-265DF563CE1B}" destId="{ED267E07-80AE-4D3E-9BCC-8460B8946FEB}" srcOrd="0" destOrd="0" presId="urn:microsoft.com/office/officeart/2005/8/layout/hierarchy1"/>
    <dgm:cxn modelId="{32423A29-6CBD-47A9-8C8C-8CA6DC533FE1}" type="presParOf" srcId="{ED267E07-80AE-4D3E-9BCC-8460B8946FEB}" destId="{0B88A212-162C-45BA-854F-01EC18491065}" srcOrd="0" destOrd="0" presId="urn:microsoft.com/office/officeart/2005/8/layout/hierarchy1"/>
    <dgm:cxn modelId="{8A16E52A-0D6D-4F25-BCDD-F1EB6047CA9B}" type="presParOf" srcId="{ED267E07-80AE-4D3E-9BCC-8460B8946FEB}" destId="{AD3C07F8-1386-4AC8-85A2-E2A2045E8275}" srcOrd="1" destOrd="0" presId="urn:microsoft.com/office/officeart/2005/8/layout/hierarchy1"/>
    <dgm:cxn modelId="{559D7A46-B73E-48F5-8F1E-33BF19D40795}" type="presParOf" srcId="{BD2BF332-4130-4DF8-AFFD-265DF563CE1B}" destId="{520BFD8A-F8A4-4316-A1BF-18A07C1C3AF8}" srcOrd="1" destOrd="0" presId="urn:microsoft.com/office/officeart/2005/8/layout/hierarchy1"/>
    <dgm:cxn modelId="{77DC42B4-A470-43A6-9574-6B68E2563700}" type="presParOf" srcId="{520BFD8A-F8A4-4316-A1BF-18A07C1C3AF8}" destId="{DB3500A9-FBEE-4E07-A470-8BEBC0BACCFF}" srcOrd="0" destOrd="0" presId="urn:microsoft.com/office/officeart/2005/8/layout/hierarchy1"/>
    <dgm:cxn modelId="{459816D6-379F-41AF-AFF4-5BE5EF451CE2}" type="presParOf" srcId="{520BFD8A-F8A4-4316-A1BF-18A07C1C3AF8}" destId="{F3FB8D54-39C3-4E4D-B4E8-735857820419}" srcOrd="1" destOrd="0" presId="urn:microsoft.com/office/officeart/2005/8/layout/hierarchy1"/>
    <dgm:cxn modelId="{20D2AB0C-480E-4B43-8913-EC42D9F443F1}" type="presParOf" srcId="{F3FB8D54-39C3-4E4D-B4E8-735857820419}" destId="{591B01D4-D998-4A76-B324-49BE0967B3C7}" srcOrd="0" destOrd="0" presId="urn:microsoft.com/office/officeart/2005/8/layout/hierarchy1"/>
    <dgm:cxn modelId="{2B354E45-C54B-48D8-9690-CC0D66666C2D}" type="presParOf" srcId="{591B01D4-D998-4A76-B324-49BE0967B3C7}" destId="{F57CC101-CB6A-4612-BB0D-ED844B3B0745}" srcOrd="0" destOrd="0" presId="urn:microsoft.com/office/officeart/2005/8/layout/hierarchy1"/>
    <dgm:cxn modelId="{F7529545-A33F-405B-B65B-90C051B08568}" type="presParOf" srcId="{591B01D4-D998-4A76-B324-49BE0967B3C7}" destId="{2A123B0B-AD68-476B-9913-BE87BCD7C878}" srcOrd="1" destOrd="0" presId="urn:microsoft.com/office/officeart/2005/8/layout/hierarchy1"/>
    <dgm:cxn modelId="{CB301D7C-2380-4B09-AECA-55FAFB1F7801}" type="presParOf" srcId="{F3FB8D54-39C3-4E4D-B4E8-735857820419}" destId="{B17E0715-C94A-4F67-BA09-CBF285990EE6}" srcOrd="1" destOrd="0" presId="urn:microsoft.com/office/officeart/2005/8/layout/hierarchy1"/>
    <dgm:cxn modelId="{A4A9BFA9-72E8-4E8F-A556-2BFEC8BD10EF}" type="presParOf" srcId="{B17E0715-C94A-4F67-BA09-CBF285990EE6}" destId="{10404338-9092-4BE0-8798-0582E620CE68}" srcOrd="0" destOrd="0" presId="urn:microsoft.com/office/officeart/2005/8/layout/hierarchy1"/>
    <dgm:cxn modelId="{E10BABC1-5EB9-44EF-B74A-385378D51658}" type="presParOf" srcId="{B17E0715-C94A-4F67-BA09-CBF285990EE6}" destId="{53FBD0CE-8B93-4ED2-B840-B16A65DF3A98}" srcOrd="1" destOrd="0" presId="urn:microsoft.com/office/officeart/2005/8/layout/hierarchy1"/>
    <dgm:cxn modelId="{EDA4865C-38E9-4A21-8B1B-83C6E4DDA3FF}" type="presParOf" srcId="{53FBD0CE-8B93-4ED2-B840-B16A65DF3A98}" destId="{2E96799F-366A-4CDA-A56B-9A564E807839}" srcOrd="0" destOrd="0" presId="urn:microsoft.com/office/officeart/2005/8/layout/hierarchy1"/>
    <dgm:cxn modelId="{11FD6FBC-2E2B-4513-A3DA-46886C69A8D5}" type="presParOf" srcId="{2E96799F-366A-4CDA-A56B-9A564E807839}" destId="{790E6A7B-F5F5-4342-8FFC-D4E7CB1D4341}" srcOrd="0" destOrd="0" presId="urn:microsoft.com/office/officeart/2005/8/layout/hierarchy1"/>
    <dgm:cxn modelId="{9B200809-49AF-4765-8243-0F6FF12C51B5}" type="presParOf" srcId="{2E96799F-366A-4CDA-A56B-9A564E807839}" destId="{C6BD7EE5-78B2-4E81-A357-29081D1CD231}" srcOrd="1" destOrd="0" presId="urn:microsoft.com/office/officeart/2005/8/layout/hierarchy1"/>
    <dgm:cxn modelId="{F8E04D64-E26B-481E-B8DD-F35C6F03BDB0}" type="presParOf" srcId="{53FBD0CE-8B93-4ED2-B840-B16A65DF3A98}" destId="{C6D07184-9EC9-4FDF-B2DD-1503847C8F8E}" srcOrd="1" destOrd="0" presId="urn:microsoft.com/office/officeart/2005/8/layout/hierarchy1"/>
  </dgm:cxnLst>
  <dgm:bg>
    <a:noFill/>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5A3D93A-FB30-4135-AE4B-67AD4145454E}" type="doc">
      <dgm:prSet loTypeId="urn:microsoft.com/office/officeart/2005/8/layout/orgChart1" loCatId="hierarchy" qsTypeId="urn:microsoft.com/office/officeart/2005/8/quickstyle/simple1" qsCatId="simple" csTypeId="urn:microsoft.com/office/officeart/2005/8/colors/accent1_2" csCatId="accent1" phldr="1"/>
      <dgm:spPr/>
      <dgm:t>
        <a:bodyPr/>
        <a:lstStyle/>
        <a:p>
          <a:endParaRPr lang="en-ZA"/>
        </a:p>
      </dgm:t>
    </dgm:pt>
    <dgm:pt modelId="{2FBEDEFC-1872-4F92-A03F-7C2A05E7DB31}">
      <dgm:prSet phldrT="[Text]" custT="1">
        <dgm:style>
          <a:lnRef idx="2">
            <a:schemeClr val="dk1"/>
          </a:lnRef>
          <a:fillRef idx="1">
            <a:schemeClr val="lt1"/>
          </a:fillRef>
          <a:effectRef idx="0">
            <a:schemeClr val="dk1"/>
          </a:effectRef>
          <a:fontRef idx="minor">
            <a:schemeClr val="dk1"/>
          </a:fontRef>
        </dgm:style>
      </dgm:prSet>
      <dgm:spPr/>
      <dgm:t>
        <a:bodyPr/>
        <a:lstStyle/>
        <a:p>
          <a:r>
            <a:rPr lang="en-ZA" sz="11500" dirty="0">
              <a:solidFill>
                <a:schemeClr val="tx1"/>
              </a:solidFill>
            </a:rPr>
            <a:t>#1. Jesus</a:t>
          </a:r>
        </a:p>
      </dgm:t>
    </dgm:pt>
    <dgm:pt modelId="{CF32A65C-F201-482F-9B5A-9FC546457B5B}" type="parTrans" cxnId="{1E9369C0-F95B-4323-84CC-BE7D5579656C}">
      <dgm:prSet/>
      <dgm:spPr/>
      <dgm:t>
        <a:bodyPr/>
        <a:lstStyle/>
        <a:p>
          <a:endParaRPr lang="en-ZA"/>
        </a:p>
      </dgm:t>
    </dgm:pt>
    <dgm:pt modelId="{DD4B8567-C5DD-452D-AC2F-5827448B604B}" type="sibTrans" cxnId="{1E9369C0-F95B-4323-84CC-BE7D5579656C}">
      <dgm:prSet/>
      <dgm:spPr/>
      <dgm:t>
        <a:bodyPr/>
        <a:lstStyle/>
        <a:p>
          <a:endParaRPr lang="en-ZA"/>
        </a:p>
      </dgm:t>
    </dgm:pt>
    <dgm:pt modelId="{23AFBA21-EAD3-43C1-960E-E37C9B545769}">
      <dgm:prSet/>
      <dgm:spPr/>
      <dgm:t>
        <a:bodyPr/>
        <a:lstStyle/>
        <a:p>
          <a:r>
            <a:rPr lang="en-ZA" dirty="0"/>
            <a:t>2</a:t>
          </a:r>
        </a:p>
      </dgm:t>
    </dgm:pt>
    <dgm:pt modelId="{E3F12A67-2BA6-413B-95F4-74C89C541DAE}" type="parTrans" cxnId="{FE18D1BB-F15F-40AB-B952-82805CC033FF}">
      <dgm:prSet/>
      <dgm:spPr/>
      <dgm:t>
        <a:bodyPr/>
        <a:lstStyle/>
        <a:p>
          <a:endParaRPr lang="en-ZA"/>
        </a:p>
      </dgm:t>
    </dgm:pt>
    <dgm:pt modelId="{0B450798-560B-4DC9-A2F3-671984E40D87}" type="sibTrans" cxnId="{FE18D1BB-F15F-40AB-B952-82805CC033FF}">
      <dgm:prSet/>
      <dgm:spPr/>
      <dgm:t>
        <a:bodyPr/>
        <a:lstStyle/>
        <a:p>
          <a:endParaRPr lang="en-ZA"/>
        </a:p>
      </dgm:t>
    </dgm:pt>
    <dgm:pt modelId="{A9CFA4A4-21C1-4BBA-938C-C77B54EE2FCB}">
      <dgm:prSet/>
      <dgm:spPr/>
      <dgm:t>
        <a:bodyPr/>
        <a:lstStyle/>
        <a:p>
          <a:r>
            <a:rPr lang="en-ZA" dirty="0"/>
            <a:t>2</a:t>
          </a:r>
        </a:p>
      </dgm:t>
    </dgm:pt>
    <dgm:pt modelId="{DF665293-5966-48F6-8ACB-34D0E46532CD}" type="parTrans" cxnId="{92B763F5-4C5E-4B58-A144-133A5C64649C}">
      <dgm:prSet/>
      <dgm:spPr/>
      <dgm:t>
        <a:bodyPr/>
        <a:lstStyle/>
        <a:p>
          <a:endParaRPr lang="en-ZA"/>
        </a:p>
      </dgm:t>
    </dgm:pt>
    <dgm:pt modelId="{B4B1D443-0F82-45C4-B89B-A232E87CD069}" type="sibTrans" cxnId="{92B763F5-4C5E-4B58-A144-133A5C64649C}">
      <dgm:prSet/>
      <dgm:spPr/>
      <dgm:t>
        <a:bodyPr/>
        <a:lstStyle/>
        <a:p>
          <a:endParaRPr lang="en-ZA"/>
        </a:p>
      </dgm:t>
    </dgm:pt>
    <dgm:pt modelId="{810EFB69-E97F-4818-978A-E0BF18F143F8}">
      <dgm:prSet/>
      <dgm:spPr/>
      <dgm:t>
        <a:bodyPr/>
        <a:lstStyle/>
        <a:p>
          <a:r>
            <a:rPr lang="en-ZA" dirty="0"/>
            <a:t>2</a:t>
          </a:r>
        </a:p>
      </dgm:t>
    </dgm:pt>
    <dgm:pt modelId="{7444E537-C88D-4620-AECD-D58104C3A95D}" type="parTrans" cxnId="{7A3210AE-7A24-490D-BBDD-D82512C0D8BC}">
      <dgm:prSet/>
      <dgm:spPr/>
      <dgm:t>
        <a:bodyPr/>
        <a:lstStyle/>
        <a:p>
          <a:endParaRPr lang="en-ZA"/>
        </a:p>
      </dgm:t>
    </dgm:pt>
    <dgm:pt modelId="{D85C8302-7E20-4B68-BCA1-8D4D5B8AEE4B}" type="sibTrans" cxnId="{7A3210AE-7A24-490D-BBDD-D82512C0D8BC}">
      <dgm:prSet/>
      <dgm:spPr/>
      <dgm:t>
        <a:bodyPr/>
        <a:lstStyle/>
        <a:p>
          <a:endParaRPr lang="en-ZA"/>
        </a:p>
      </dgm:t>
    </dgm:pt>
    <dgm:pt modelId="{E5912723-C590-49D5-8EE1-3EC0D91810C2}">
      <dgm:prSet/>
      <dgm:spPr/>
      <dgm:t>
        <a:bodyPr/>
        <a:lstStyle/>
        <a:p>
          <a:r>
            <a:rPr lang="en-ZA" dirty="0"/>
            <a:t>2</a:t>
          </a:r>
        </a:p>
      </dgm:t>
    </dgm:pt>
    <dgm:pt modelId="{82C38F6F-EB8A-4BCA-BB1B-2B9CA5B23CDA}" type="parTrans" cxnId="{C394C5AA-32F1-4E7F-9993-CDD3063A2DC9}">
      <dgm:prSet/>
      <dgm:spPr/>
      <dgm:t>
        <a:bodyPr/>
        <a:lstStyle/>
        <a:p>
          <a:endParaRPr lang="en-ZA"/>
        </a:p>
      </dgm:t>
    </dgm:pt>
    <dgm:pt modelId="{F9950182-6A74-4A99-ABA3-6D86F8D54412}" type="sibTrans" cxnId="{C394C5AA-32F1-4E7F-9993-CDD3063A2DC9}">
      <dgm:prSet/>
      <dgm:spPr/>
      <dgm:t>
        <a:bodyPr/>
        <a:lstStyle/>
        <a:p>
          <a:endParaRPr lang="en-ZA"/>
        </a:p>
      </dgm:t>
    </dgm:pt>
    <dgm:pt modelId="{9184339B-105F-4107-AF34-E69FB2D52CAC}">
      <dgm:prSet/>
      <dgm:spPr/>
      <dgm:t>
        <a:bodyPr/>
        <a:lstStyle/>
        <a:p>
          <a:r>
            <a:rPr lang="en-ZA" dirty="0"/>
            <a:t>2</a:t>
          </a:r>
        </a:p>
      </dgm:t>
    </dgm:pt>
    <dgm:pt modelId="{88E19389-3986-40B1-9666-F1667C4DFCCD}" type="parTrans" cxnId="{90673E8E-BABB-4775-8DF9-C5EE15AFC39A}">
      <dgm:prSet/>
      <dgm:spPr/>
      <dgm:t>
        <a:bodyPr/>
        <a:lstStyle/>
        <a:p>
          <a:endParaRPr lang="en-ZA"/>
        </a:p>
      </dgm:t>
    </dgm:pt>
    <dgm:pt modelId="{C053572B-DDC2-4F5A-8C85-77F2B2DA796E}" type="sibTrans" cxnId="{90673E8E-BABB-4775-8DF9-C5EE15AFC39A}">
      <dgm:prSet/>
      <dgm:spPr/>
      <dgm:t>
        <a:bodyPr/>
        <a:lstStyle/>
        <a:p>
          <a:endParaRPr lang="en-ZA"/>
        </a:p>
      </dgm:t>
    </dgm:pt>
    <dgm:pt modelId="{DB9637B6-A2F8-4A4E-9A31-96C58600AC43}">
      <dgm:prSet/>
      <dgm:spPr/>
      <dgm:t>
        <a:bodyPr/>
        <a:lstStyle/>
        <a:p>
          <a:r>
            <a:rPr lang="en-ZA" dirty="0"/>
            <a:t>2</a:t>
          </a:r>
        </a:p>
      </dgm:t>
    </dgm:pt>
    <dgm:pt modelId="{13EF7408-48DE-4794-B3A6-91DB0DF6B45C}" type="parTrans" cxnId="{1F0DF370-0C08-412C-BEC3-849EEFA4C23D}">
      <dgm:prSet/>
      <dgm:spPr/>
      <dgm:t>
        <a:bodyPr/>
        <a:lstStyle/>
        <a:p>
          <a:endParaRPr lang="en-ZA"/>
        </a:p>
      </dgm:t>
    </dgm:pt>
    <dgm:pt modelId="{DD985C4F-E507-4F9B-92D7-37EBBE7EA305}" type="sibTrans" cxnId="{1F0DF370-0C08-412C-BEC3-849EEFA4C23D}">
      <dgm:prSet/>
      <dgm:spPr/>
      <dgm:t>
        <a:bodyPr/>
        <a:lstStyle/>
        <a:p>
          <a:endParaRPr lang="en-ZA"/>
        </a:p>
      </dgm:t>
    </dgm:pt>
    <dgm:pt modelId="{45AFEC13-5F60-49A4-9C39-2DD5C7414041}">
      <dgm:prSet/>
      <dgm:spPr/>
      <dgm:t>
        <a:bodyPr/>
        <a:lstStyle/>
        <a:p>
          <a:r>
            <a:rPr lang="en-ZA" dirty="0"/>
            <a:t>2</a:t>
          </a:r>
        </a:p>
      </dgm:t>
    </dgm:pt>
    <dgm:pt modelId="{2C2A7FF9-D39D-4DD0-A1EF-CDDE3E13F00A}" type="parTrans" cxnId="{3ED01722-4BBE-4B11-A421-51755DEE6A2A}">
      <dgm:prSet/>
      <dgm:spPr/>
      <dgm:t>
        <a:bodyPr/>
        <a:lstStyle/>
        <a:p>
          <a:endParaRPr lang="en-ZA"/>
        </a:p>
      </dgm:t>
    </dgm:pt>
    <dgm:pt modelId="{01DEFC65-E5BE-4322-83DC-63592B4613A9}" type="sibTrans" cxnId="{3ED01722-4BBE-4B11-A421-51755DEE6A2A}">
      <dgm:prSet/>
      <dgm:spPr/>
      <dgm:t>
        <a:bodyPr/>
        <a:lstStyle/>
        <a:p>
          <a:endParaRPr lang="en-ZA"/>
        </a:p>
      </dgm:t>
    </dgm:pt>
    <dgm:pt modelId="{7CF2F0BB-F28A-4F0C-8667-DF47AD3120D2}">
      <dgm:prSet/>
      <dgm:spPr/>
      <dgm:t>
        <a:bodyPr/>
        <a:lstStyle/>
        <a:p>
          <a:r>
            <a:rPr lang="en-ZA" dirty="0"/>
            <a:t>2</a:t>
          </a:r>
        </a:p>
      </dgm:t>
    </dgm:pt>
    <dgm:pt modelId="{9540A100-01C1-41E1-8591-A69EF9EB1EA4}" type="parTrans" cxnId="{C0F14DF7-C91C-404E-853C-AD7B7C3ABCC9}">
      <dgm:prSet/>
      <dgm:spPr/>
      <dgm:t>
        <a:bodyPr/>
        <a:lstStyle/>
        <a:p>
          <a:endParaRPr lang="en-ZA"/>
        </a:p>
      </dgm:t>
    </dgm:pt>
    <dgm:pt modelId="{E6CA3CAC-DAD9-4DEE-B4C0-437F6370774B}" type="sibTrans" cxnId="{C0F14DF7-C91C-404E-853C-AD7B7C3ABCC9}">
      <dgm:prSet/>
      <dgm:spPr/>
      <dgm:t>
        <a:bodyPr/>
        <a:lstStyle/>
        <a:p>
          <a:endParaRPr lang="en-ZA"/>
        </a:p>
      </dgm:t>
    </dgm:pt>
    <dgm:pt modelId="{13779567-D6FB-4B7B-A60D-85A38DFC9F56}">
      <dgm:prSet/>
      <dgm:spPr/>
      <dgm:t>
        <a:bodyPr/>
        <a:lstStyle/>
        <a:p>
          <a:r>
            <a:rPr lang="en-ZA" dirty="0"/>
            <a:t>2</a:t>
          </a:r>
        </a:p>
      </dgm:t>
    </dgm:pt>
    <dgm:pt modelId="{A35C0A5C-3180-4879-9207-FC29EB174CC6}" type="parTrans" cxnId="{1A8E17E3-B71E-4A00-96C0-477D9CB803B5}">
      <dgm:prSet/>
      <dgm:spPr/>
      <dgm:t>
        <a:bodyPr/>
        <a:lstStyle/>
        <a:p>
          <a:endParaRPr lang="en-ZA"/>
        </a:p>
      </dgm:t>
    </dgm:pt>
    <dgm:pt modelId="{CC0B9B3F-5CC1-4E16-BF48-9EF48A6908B9}" type="sibTrans" cxnId="{1A8E17E3-B71E-4A00-96C0-477D9CB803B5}">
      <dgm:prSet/>
      <dgm:spPr/>
      <dgm:t>
        <a:bodyPr/>
        <a:lstStyle/>
        <a:p>
          <a:endParaRPr lang="en-ZA"/>
        </a:p>
      </dgm:t>
    </dgm:pt>
    <dgm:pt modelId="{4BC2248B-F07D-4BA7-AAF4-F1DBBF78B6D1}">
      <dgm:prSet/>
      <dgm:spPr/>
      <dgm:t>
        <a:bodyPr/>
        <a:lstStyle/>
        <a:p>
          <a:r>
            <a:rPr lang="en-ZA" dirty="0"/>
            <a:t>2</a:t>
          </a:r>
        </a:p>
      </dgm:t>
    </dgm:pt>
    <dgm:pt modelId="{4E0350FC-DD37-4ED1-9708-50D2CCBFA488}" type="parTrans" cxnId="{6CBF7BDA-AEE3-4C04-A923-D9F287BDD57E}">
      <dgm:prSet/>
      <dgm:spPr/>
      <dgm:t>
        <a:bodyPr/>
        <a:lstStyle/>
        <a:p>
          <a:endParaRPr lang="en-ZA"/>
        </a:p>
      </dgm:t>
    </dgm:pt>
    <dgm:pt modelId="{751C18AD-D9D8-4EAF-ACCC-2A046812FBC3}" type="sibTrans" cxnId="{6CBF7BDA-AEE3-4C04-A923-D9F287BDD57E}">
      <dgm:prSet/>
      <dgm:spPr/>
      <dgm:t>
        <a:bodyPr/>
        <a:lstStyle/>
        <a:p>
          <a:endParaRPr lang="en-ZA"/>
        </a:p>
      </dgm:t>
    </dgm:pt>
    <dgm:pt modelId="{6D23F97C-08C2-4C16-A576-93F9A14C0CFC}">
      <dgm:prSet/>
      <dgm:spPr/>
      <dgm:t>
        <a:bodyPr/>
        <a:lstStyle/>
        <a:p>
          <a:r>
            <a:rPr lang="en-ZA" dirty="0"/>
            <a:t>2</a:t>
          </a:r>
        </a:p>
      </dgm:t>
    </dgm:pt>
    <dgm:pt modelId="{03CC47EA-0C18-479B-ACB8-BDBCA52F4164}" type="parTrans" cxnId="{C45D2E8A-E82D-4DB1-B1B5-46B8184D9CA0}">
      <dgm:prSet/>
      <dgm:spPr/>
      <dgm:t>
        <a:bodyPr/>
        <a:lstStyle/>
        <a:p>
          <a:endParaRPr lang="en-ZA"/>
        </a:p>
      </dgm:t>
    </dgm:pt>
    <dgm:pt modelId="{E0551834-0ED0-4D08-B5FC-5F2B4451EED4}" type="sibTrans" cxnId="{C45D2E8A-E82D-4DB1-B1B5-46B8184D9CA0}">
      <dgm:prSet/>
      <dgm:spPr/>
      <dgm:t>
        <a:bodyPr/>
        <a:lstStyle/>
        <a:p>
          <a:endParaRPr lang="en-ZA"/>
        </a:p>
      </dgm:t>
    </dgm:pt>
    <dgm:pt modelId="{9AE71F61-7E78-4342-BEB7-32D0EA8A8F41}">
      <dgm:prSet/>
      <dgm:spPr/>
      <dgm:t>
        <a:bodyPr/>
        <a:lstStyle/>
        <a:p>
          <a:r>
            <a:rPr lang="en-ZA" dirty="0"/>
            <a:t>2</a:t>
          </a:r>
        </a:p>
      </dgm:t>
    </dgm:pt>
    <dgm:pt modelId="{FE2F8237-747B-456C-A68A-8D848E789D01}" type="parTrans" cxnId="{69C5B646-F340-47E8-8185-96E9403AB255}">
      <dgm:prSet/>
      <dgm:spPr/>
      <dgm:t>
        <a:bodyPr/>
        <a:lstStyle/>
        <a:p>
          <a:endParaRPr lang="en-ZA"/>
        </a:p>
      </dgm:t>
    </dgm:pt>
    <dgm:pt modelId="{C4BC109B-1697-4A74-AA3C-7F7E82814A44}" type="sibTrans" cxnId="{69C5B646-F340-47E8-8185-96E9403AB255}">
      <dgm:prSet/>
      <dgm:spPr/>
      <dgm:t>
        <a:bodyPr/>
        <a:lstStyle/>
        <a:p>
          <a:endParaRPr lang="en-ZA"/>
        </a:p>
      </dgm:t>
    </dgm:pt>
    <dgm:pt modelId="{6E47B343-E003-40C9-97F1-ED5B59DDDAD7}">
      <dgm:prSet/>
      <dgm:spPr/>
      <dgm:t>
        <a:bodyPr/>
        <a:lstStyle/>
        <a:p>
          <a:r>
            <a:rPr lang="en-ZA" dirty="0"/>
            <a:t>2</a:t>
          </a:r>
        </a:p>
      </dgm:t>
    </dgm:pt>
    <dgm:pt modelId="{B9D2944A-C1E9-49C1-A094-32C66B967923}" type="parTrans" cxnId="{7F5838AC-C8A5-47F1-B363-A663A5D58897}">
      <dgm:prSet/>
      <dgm:spPr/>
      <dgm:t>
        <a:bodyPr/>
        <a:lstStyle/>
        <a:p>
          <a:endParaRPr lang="en-ZA"/>
        </a:p>
      </dgm:t>
    </dgm:pt>
    <dgm:pt modelId="{44917FB8-BB6A-431E-BF5F-A5D31842F9AB}" type="sibTrans" cxnId="{7F5838AC-C8A5-47F1-B363-A663A5D58897}">
      <dgm:prSet/>
      <dgm:spPr/>
      <dgm:t>
        <a:bodyPr/>
        <a:lstStyle/>
        <a:p>
          <a:endParaRPr lang="en-ZA"/>
        </a:p>
      </dgm:t>
    </dgm:pt>
    <dgm:pt modelId="{793E91D4-B6B6-40E4-9B5F-30A3D278C144}">
      <dgm:prSet/>
      <dgm:spPr/>
      <dgm:t>
        <a:bodyPr/>
        <a:lstStyle/>
        <a:p>
          <a:r>
            <a:rPr lang="en-ZA" dirty="0"/>
            <a:t>2</a:t>
          </a:r>
        </a:p>
      </dgm:t>
    </dgm:pt>
    <dgm:pt modelId="{D6E07985-51C6-4C2E-8E51-26EE76E0703A}" type="parTrans" cxnId="{7B659C5D-7D6B-4DCC-85B6-8A77B0A3AB27}">
      <dgm:prSet/>
      <dgm:spPr/>
      <dgm:t>
        <a:bodyPr/>
        <a:lstStyle/>
        <a:p>
          <a:endParaRPr lang="en-ZA"/>
        </a:p>
      </dgm:t>
    </dgm:pt>
    <dgm:pt modelId="{43BC7256-B930-4399-BE1A-AC15BA9A6157}" type="sibTrans" cxnId="{7B659C5D-7D6B-4DCC-85B6-8A77B0A3AB27}">
      <dgm:prSet/>
      <dgm:spPr/>
      <dgm:t>
        <a:bodyPr/>
        <a:lstStyle/>
        <a:p>
          <a:endParaRPr lang="en-ZA"/>
        </a:p>
      </dgm:t>
    </dgm:pt>
    <dgm:pt modelId="{B75E01D2-5982-4E83-81E3-B54E22C31BE4}">
      <dgm:prSet/>
      <dgm:spPr/>
      <dgm:t>
        <a:bodyPr/>
        <a:lstStyle/>
        <a:p>
          <a:r>
            <a:rPr lang="en-ZA" dirty="0"/>
            <a:t>2</a:t>
          </a:r>
        </a:p>
      </dgm:t>
    </dgm:pt>
    <dgm:pt modelId="{6DA781F8-51BC-4FAE-A7E7-9AAAC82258B2}" type="parTrans" cxnId="{819974B0-8050-440B-8489-F36626423EBF}">
      <dgm:prSet/>
      <dgm:spPr/>
      <dgm:t>
        <a:bodyPr/>
        <a:lstStyle/>
        <a:p>
          <a:endParaRPr lang="en-ZA"/>
        </a:p>
      </dgm:t>
    </dgm:pt>
    <dgm:pt modelId="{D9DEAC77-DE6E-4D27-B211-9F6E742D0609}" type="sibTrans" cxnId="{819974B0-8050-440B-8489-F36626423EBF}">
      <dgm:prSet/>
      <dgm:spPr/>
      <dgm:t>
        <a:bodyPr/>
        <a:lstStyle/>
        <a:p>
          <a:endParaRPr lang="en-ZA"/>
        </a:p>
      </dgm:t>
    </dgm:pt>
    <dgm:pt modelId="{B18E6A6F-6F7A-4F18-B44F-5C9BB770E3CD}">
      <dgm:prSet/>
      <dgm:spPr/>
      <dgm:t>
        <a:bodyPr/>
        <a:lstStyle/>
        <a:p>
          <a:r>
            <a:rPr lang="en-ZA" dirty="0"/>
            <a:t>2</a:t>
          </a:r>
        </a:p>
      </dgm:t>
    </dgm:pt>
    <dgm:pt modelId="{CF0A1F6E-470B-4CE0-91FB-E5943D7F7BAD}" type="parTrans" cxnId="{0BA5EB58-7AD5-423D-B46C-5ADBA42B2332}">
      <dgm:prSet/>
      <dgm:spPr/>
      <dgm:t>
        <a:bodyPr/>
        <a:lstStyle/>
        <a:p>
          <a:endParaRPr lang="en-ZA"/>
        </a:p>
      </dgm:t>
    </dgm:pt>
    <dgm:pt modelId="{13CABEE2-6734-45BF-BD85-1BD72DABE3AE}" type="sibTrans" cxnId="{0BA5EB58-7AD5-423D-B46C-5ADBA42B2332}">
      <dgm:prSet/>
      <dgm:spPr/>
      <dgm:t>
        <a:bodyPr/>
        <a:lstStyle/>
        <a:p>
          <a:endParaRPr lang="en-ZA"/>
        </a:p>
      </dgm:t>
    </dgm:pt>
    <dgm:pt modelId="{9C4F545E-8EBA-43D0-89AB-918127926828}">
      <dgm:prSet/>
      <dgm:spPr/>
      <dgm:t>
        <a:bodyPr/>
        <a:lstStyle/>
        <a:p>
          <a:r>
            <a:rPr lang="en-ZA" dirty="0"/>
            <a:t>2</a:t>
          </a:r>
        </a:p>
      </dgm:t>
    </dgm:pt>
    <dgm:pt modelId="{01781215-925E-4A2C-B2AD-1082C2C7F3E9}" type="parTrans" cxnId="{5DE3973E-6F83-4135-A895-BB334FD1759D}">
      <dgm:prSet/>
      <dgm:spPr/>
      <dgm:t>
        <a:bodyPr/>
        <a:lstStyle/>
        <a:p>
          <a:endParaRPr lang="en-ZA"/>
        </a:p>
      </dgm:t>
    </dgm:pt>
    <dgm:pt modelId="{81FECF68-54DD-4BA3-B196-6E0A7B0A8243}" type="sibTrans" cxnId="{5DE3973E-6F83-4135-A895-BB334FD1759D}">
      <dgm:prSet/>
      <dgm:spPr/>
      <dgm:t>
        <a:bodyPr/>
        <a:lstStyle/>
        <a:p>
          <a:endParaRPr lang="en-ZA"/>
        </a:p>
      </dgm:t>
    </dgm:pt>
    <dgm:pt modelId="{D84496F4-0EF2-44D8-A050-30B64447D4C2}">
      <dgm:prSet/>
      <dgm:spPr/>
      <dgm:t>
        <a:bodyPr/>
        <a:lstStyle/>
        <a:p>
          <a:r>
            <a:rPr lang="en-ZA" dirty="0"/>
            <a:t>2</a:t>
          </a:r>
        </a:p>
      </dgm:t>
    </dgm:pt>
    <dgm:pt modelId="{9947EFCB-D8A1-4A7B-8FA0-3542848BDFA3}" type="parTrans" cxnId="{936E1C3F-04A9-4C1D-A55C-AC6649253F95}">
      <dgm:prSet/>
      <dgm:spPr/>
      <dgm:t>
        <a:bodyPr/>
        <a:lstStyle/>
        <a:p>
          <a:endParaRPr lang="en-ZA"/>
        </a:p>
      </dgm:t>
    </dgm:pt>
    <dgm:pt modelId="{BAA9D769-72A1-4938-A607-79EAF0AE4647}" type="sibTrans" cxnId="{936E1C3F-04A9-4C1D-A55C-AC6649253F95}">
      <dgm:prSet/>
      <dgm:spPr/>
      <dgm:t>
        <a:bodyPr/>
        <a:lstStyle/>
        <a:p>
          <a:endParaRPr lang="en-ZA"/>
        </a:p>
      </dgm:t>
    </dgm:pt>
    <dgm:pt modelId="{62B6A2E9-AF66-4F3B-BD7A-3AA8FCCA4617}">
      <dgm:prSet/>
      <dgm:spPr/>
      <dgm:t>
        <a:bodyPr/>
        <a:lstStyle/>
        <a:p>
          <a:r>
            <a:rPr lang="en-ZA" dirty="0"/>
            <a:t>2</a:t>
          </a:r>
        </a:p>
      </dgm:t>
    </dgm:pt>
    <dgm:pt modelId="{4DC33732-4F62-4732-9F8C-C75F2FBE117E}" type="parTrans" cxnId="{9841A5A6-8BC9-4F72-B5D6-11C15CA80E89}">
      <dgm:prSet/>
      <dgm:spPr/>
      <dgm:t>
        <a:bodyPr/>
        <a:lstStyle/>
        <a:p>
          <a:endParaRPr lang="en-ZA"/>
        </a:p>
      </dgm:t>
    </dgm:pt>
    <dgm:pt modelId="{A035889D-E87C-421A-B2B9-1620A2CC7404}" type="sibTrans" cxnId="{9841A5A6-8BC9-4F72-B5D6-11C15CA80E89}">
      <dgm:prSet/>
      <dgm:spPr/>
      <dgm:t>
        <a:bodyPr/>
        <a:lstStyle/>
        <a:p>
          <a:endParaRPr lang="en-ZA"/>
        </a:p>
      </dgm:t>
    </dgm:pt>
    <dgm:pt modelId="{6CA2AD50-D502-44DC-BAC4-F95BEEC1DED4}" type="pres">
      <dgm:prSet presAssocID="{45A3D93A-FB30-4135-AE4B-67AD4145454E}" presName="hierChild1" presStyleCnt="0">
        <dgm:presLayoutVars>
          <dgm:orgChart val="1"/>
          <dgm:chPref val="1"/>
          <dgm:dir/>
          <dgm:animOne val="branch"/>
          <dgm:animLvl val="lvl"/>
          <dgm:resizeHandles/>
        </dgm:presLayoutVars>
      </dgm:prSet>
      <dgm:spPr/>
      <dgm:t>
        <a:bodyPr/>
        <a:lstStyle/>
        <a:p>
          <a:endParaRPr lang="en-US"/>
        </a:p>
      </dgm:t>
    </dgm:pt>
    <dgm:pt modelId="{4DEC03BE-3A23-481E-A3DA-97C830DE13C7}" type="pres">
      <dgm:prSet presAssocID="{2FBEDEFC-1872-4F92-A03F-7C2A05E7DB31}" presName="hierRoot1" presStyleCnt="0">
        <dgm:presLayoutVars>
          <dgm:hierBranch val="init"/>
        </dgm:presLayoutVars>
      </dgm:prSet>
      <dgm:spPr/>
    </dgm:pt>
    <dgm:pt modelId="{F5FE4701-B720-4BE6-8111-D962FBD5BA4D}" type="pres">
      <dgm:prSet presAssocID="{2FBEDEFC-1872-4F92-A03F-7C2A05E7DB31}" presName="rootComposite1" presStyleCnt="0"/>
      <dgm:spPr/>
    </dgm:pt>
    <dgm:pt modelId="{AE85D91A-7D85-469E-9E9B-09546D2A1746}" type="pres">
      <dgm:prSet presAssocID="{2FBEDEFC-1872-4F92-A03F-7C2A05E7DB31}" presName="rootText1" presStyleLbl="node0" presStyleIdx="0" presStyleCnt="1" custScaleX="2000000" custScaleY="718164" custLinFactY="-500000" custLinFactNeighborX="-12499" custLinFactNeighborY="-577922">
        <dgm:presLayoutVars>
          <dgm:chPref val="3"/>
        </dgm:presLayoutVars>
      </dgm:prSet>
      <dgm:spPr/>
      <dgm:t>
        <a:bodyPr/>
        <a:lstStyle/>
        <a:p>
          <a:endParaRPr lang="en-US"/>
        </a:p>
      </dgm:t>
    </dgm:pt>
    <dgm:pt modelId="{268F2DA0-6A57-4205-9728-1709E9D476E1}" type="pres">
      <dgm:prSet presAssocID="{2FBEDEFC-1872-4F92-A03F-7C2A05E7DB31}" presName="rootConnector1" presStyleLbl="node1" presStyleIdx="0" presStyleCnt="0"/>
      <dgm:spPr/>
      <dgm:t>
        <a:bodyPr/>
        <a:lstStyle/>
        <a:p>
          <a:endParaRPr lang="en-US"/>
        </a:p>
      </dgm:t>
    </dgm:pt>
    <dgm:pt modelId="{618A2B41-095F-4059-AB87-1111FE47DADB}" type="pres">
      <dgm:prSet presAssocID="{2FBEDEFC-1872-4F92-A03F-7C2A05E7DB31}" presName="hierChild2" presStyleCnt="0"/>
      <dgm:spPr/>
    </dgm:pt>
    <dgm:pt modelId="{4DA64B79-FDFE-459C-897A-EF41F5C0522D}" type="pres">
      <dgm:prSet presAssocID="{E3F12A67-2BA6-413B-95F4-74C89C541DAE}" presName="Name37" presStyleLbl="parChTrans1D2" presStyleIdx="0" presStyleCnt="19"/>
      <dgm:spPr/>
      <dgm:t>
        <a:bodyPr/>
        <a:lstStyle/>
        <a:p>
          <a:endParaRPr lang="en-US"/>
        </a:p>
      </dgm:t>
    </dgm:pt>
    <dgm:pt modelId="{303A4B04-C2CE-4750-BF9B-2C2B57227A26}" type="pres">
      <dgm:prSet presAssocID="{23AFBA21-EAD3-43C1-960E-E37C9B545769}" presName="hierRoot2" presStyleCnt="0">
        <dgm:presLayoutVars>
          <dgm:hierBranch val="init"/>
        </dgm:presLayoutVars>
      </dgm:prSet>
      <dgm:spPr/>
    </dgm:pt>
    <dgm:pt modelId="{9FE430B1-00F8-4039-A3A1-84AA1CC71C97}" type="pres">
      <dgm:prSet presAssocID="{23AFBA21-EAD3-43C1-960E-E37C9B545769}" presName="rootComposite" presStyleCnt="0"/>
      <dgm:spPr/>
    </dgm:pt>
    <dgm:pt modelId="{D623B828-E164-42DF-9C5E-CA6AB297B627}" type="pres">
      <dgm:prSet presAssocID="{23AFBA21-EAD3-43C1-960E-E37C9B545769}" presName="rootText" presStyleLbl="node2" presStyleIdx="0" presStyleCnt="19">
        <dgm:presLayoutVars>
          <dgm:chPref val="3"/>
        </dgm:presLayoutVars>
      </dgm:prSet>
      <dgm:spPr/>
      <dgm:t>
        <a:bodyPr/>
        <a:lstStyle/>
        <a:p>
          <a:endParaRPr lang="en-US"/>
        </a:p>
      </dgm:t>
    </dgm:pt>
    <dgm:pt modelId="{515A9365-B0D7-4351-BE97-FE906DDF7421}" type="pres">
      <dgm:prSet presAssocID="{23AFBA21-EAD3-43C1-960E-E37C9B545769}" presName="rootConnector" presStyleLbl="node2" presStyleIdx="0" presStyleCnt="19"/>
      <dgm:spPr/>
      <dgm:t>
        <a:bodyPr/>
        <a:lstStyle/>
        <a:p>
          <a:endParaRPr lang="en-US"/>
        </a:p>
      </dgm:t>
    </dgm:pt>
    <dgm:pt modelId="{DB99162A-DE0C-425F-8179-CF865F5C7B8C}" type="pres">
      <dgm:prSet presAssocID="{23AFBA21-EAD3-43C1-960E-E37C9B545769}" presName="hierChild4" presStyleCnt="0"/>
      <dgm:spPr/>
    </dgm:pt>
    <dgm:pt modelId="{D29B8505-2BE6-46CE-8BB4-07663F0E5CA1}" type="pres">
      <dgm:prSet presAssocID="{23AFBA21-EAD3-43C1-960E-E37C9B545769}" presName="hierChild5" presStyleCnt="0"/>
      <dgm:spPr/>
    </dgm:pt>
    <dgm:pt modelId="{110BC02A-7391-407C-8B32-94645ECF056B}" type="pres">
      <dgm:prSet presAssocID="{DF665293-5966-48F6-8ACB-34D0E46532CD}" presName="Name37" presStyleLbl="parChTrans1D2" presStyleIdx="1" presStyleCnt="19"/>
      <dgm:spPr/>
      <dgm:t>
        <a:bodyPr/>
        <a:lstStyle/>
        <a:p>
          <a:endParaRPr lang="en-US"/>
        </a:p>
      </dgm:t>
    </dgm:pt>
    <dgm:pt modelId="{FBFA8839-69DA-4286-B81E-7A5CE1BA3B45}" type="pres">
      <dgm:prSet presAssocID="{A9CFA4A4-21C1-4BBA-938C-C77B54EE2FCB}" presName="hierRoot2" presStyleCnt="0">
        <dgm:presLayoutVars>
          <dgm:hierBranch val="init"/>
        </dgm:presLayoutVars>
      </dgm:prSet>
      <dgm:spPr/>
    </dgm:pt>
    <dgm:pt modelId="{F22D269B-98F2-4598-9870-74B67A7DE415}" type="pres">
      <dgm:prSet presAssocID="{A9CFA4A4-21C1-4BBA-938C-C77B54EE2FCB}" presName="rootComposite" presStyleCnt="0"/>
      <dgm:spPr/>
    </dgm:pt>
    <dgm:pt modelId="{417ADE47-D26A-4729-B9CB-27B9A7119692}" type="pres">
      <dgm:prSet presAssocID="{A9CFA4A4-21C1-4BBA-938C-C77B54EE2FCB}" presName="rootText" presStyleLbl="node2" presStyleIdx="1" presStyleCnt="19">
        <dgm:presLayoutVars>
          <dgm:chPref val="3"/>
        </dgm:presLayoutVars>
      </dgm:prSet>
      <dgm:spPr/>
      <dgm:t>
        <a:bodyPr/>
        <a:lstStyle/>
        <a:p>
          <a:endParaRPr lang="en-US"/>
        </a:p>
      </dgm:t>
    </dgm:pt>
    <dgm:pt modelId="{2B05C4D4-D66D-4E5E-8D7C-413E948CC573}" type="pres">
      <dgm:prSet presAssocID="{A9CFA4A4-21C1-4BBA-938C-C77B54EE2FCB}" presName="rootConnector" presStyleLbl="node2" presStyleIdx="1" presStyleCnt="19"/>
      <dgm:spPr/>
      <dgm:t>
        <a:bodyPr/>
        <a:lstStyle/>
        <a:p>
          <a:endParaRPr lang="en-US"/>
        </a:p>
      </dgm:t>
    </dgm:pt>
    <dgm:pt modelId="{BBD1428F-22B5-43FC-9BEC-BF46B39C1F46}" type="pres">
      <dgm:prSet presAssocID="{A9CFA4A4-21C1-4BBA-938C-C77B54EE2FCB}" presName="hierChild4" presStyleCnt="0"/>
      <dgm:spPr/>
    </dgm:pt>
    <dgm:pt modelId="{AA4E8814-F29D-4936-8E37-72EFA42C61B2}" type="pres">
      <dgm:prSet presAssocID="{A9CFA4A4-21C1-4BBA-938C-C77B54EE2FCB}" presName="hierChild5" presStyleCnt="0"/>
      <dgm:spPr/>
    </dgm:pt>
    <dgm:pt modelId="{026E7EB2-F479-4018-B95A-FE1B780BB314}" type="pres">
      <dgm:prSet presAssocID="{7444E537-C88D-4620-AECD-D58104C3A95D}" presName="Name37" presStyleLbl="parChTrans1D2" presStyleIdx="2" presStyleCnt="19"/>
      <dgm:spPr/>
      <dgm:t>
        <a:bodyPr/>
        <a:lstStyle/>
        <a:p>
          <a:endParaRPr lang="en-US"/>
        </a:p>
      </dgm:t>
    </dgm:pt>
    <dgm:pt modelId="{58B467BE-268C-48CE-A895-CF8C0273030E}" type="pres">
      <dgm:prSet presAssocID="{810EFB69-E97F-4818-978A-E0BF18F143F8}" presName="hierRoot2" presStyleCnt="0">
        <dgm:presLayoutVars>
          <dgm:hierBranch val="init"/>
        </dgm:presLayoutVars>
      </dgm:prSet>
      <dgm:spPr/>
    </dgm:pt>
    <dgm:pt modelId="{7472C376-1CDF-4C6F-A7DF-1AA308C8605E}" type="pres">
      <dgm:prSet presAssocID="{810EFB69-E97F-4818-978A-E0BF18F143F8}" presName="rootComposite" presStyleCnt="0"/>
      <dgm:spPr/>
    </dgm:pt>
    <dgm:pt modelId="{495C38E4-AE05-4CA9-A185-703E97CEE7EF}" type="pres">
      <dgm:prSet presAssocID="{810EFB69-E97F-4818-978A-E0BF18F143F8}" presName="rootText" presStyleLbl="node2" presStyleIdx="2" presStyleCnt="19">
        <dgm:presLayoutVars>
          <dgm:chPref val="3"/>
        </dgm:presLayoutVars>
      </dgm:prSet>
      <dgm:spPr/>
      <dgm:t>
        <a:bodyPr/>
        <a:lstStyle/>
        <a:p>
          <a:endParaRPr lang="en-US"/>
        </a:p>
      </dgm:t>
    </dgm:pt>
    <dgm:pt modelId="{69C69736-2590-4165-A3F2-E19F0E4233B9}" type="pres">
      <dgm:prSet presAssocID="{810EFB69-E97F-4818-978A-E0BF18F143F8}" presName="rootConnector" presStyleLbl="node2" presStyleIdx="2" presStyleCnt="19"/>
      <dgm:spPr/>
      <dgm:t>
        <a:bodyPr/>
        <a:lstStyle/>
        <a:p>
          <a:endParaRPr lang="en-US"/>
        </a:p>
      </dgm:t>
    </dgm:pt>
    <dgm:pt modelId="{9788268D-6844-4D50-B3E1-ADD8C9D24749}" type="pres">
      <dgm:prSet presAssocID="{810EFB69-E97F-4818-978A-E0BF18F143F8}" presName="hierChild4" presStyleCnt="0"/>
      <dgm:spPr/>
    </dgm:pt>
    <dgm:pt modelId="{A4087E3F-2F58-426D-B507-C37B4808E96F}" type="pres">
      <dgm:prSet presAssocID="{810EFB69-E97F-4818-978A-E0BF18F143F8}" presName="hierChild5" presStyleCnt="0"/>
      <dgm:spPr/>
    </dgm:pt>
    <dgm:pt modelId="{E69DA1F0-BE0B-4425-BC58-60387523E9DF}" type="pres">
      <dgm:prSet presAssocID="{82C38F6F-EB8A-4BCA-BB1B-2B9CA5B23CDA}" presName="Name37" presStyleLbl="parChTrans1D2" presStyleIdx="3" presStyleCnt="19"/>
      <dgm:spPr/>
      <dgm:t>
        <a:bodyPr/>
        <a:lstStyle/>
        <a:p>
          <a:endParaRPr lang="en-US"/>
        </a:p>
      </dgm:t>
    </dgm:pt>
    <dgm:pt modelId="{ACF8E4CC-86A8-46A2-AD9B-D6A47A796A1B}" type="pres">
      <dgm:prSet presAssocID="{E5912723-C590-49D5-8EE1-3EC0D91810C2}" presName="hierRoot2" presStyleCnt="0">
        <dgm:presLayoutVars>
          <dgm:hierBranch val="init"/>
        </dgm:presLayoutVars>
      </dgm:prSet>
      <dgm:spPr/>
    </dgm:pt>
    <dgm:pt modelId="{9D4041B7-1EB3-4C8C-8696-A01F65D0CE91}" type="pres">
      <dgm:prSet presAssocID="{E5912723-C590-49D5-8EE1-3EC0D91810C2}" presName="rootComposite" presStyleCnt="0"/>
      <dgm:spPr/>
    </dgm:pt>
    <dgm:pt modelId="{241633E9-200F-4893-8D5E-8CBD2E35BED5}" type="pres">
      <dgm:prSet presAssocID="{E5912723-C590-49D5-8EE1-3EC0D91810C2}" presName="rootText" presStyleLbl="node2" presStyleIdx="3" presStyleCnt="19">
        <dgm:presLayoutVars>
          <dgm:chPref val="3"/>
        </dgm:presLayoutVars>
      </dgm:prSet>
      <dgm:spPr/>
      <dgm:t>
        <a:bodyPr/>
        <a:lstStyle/>
        <a:p>
          <a:endParaRPr lang="en-US"/>
        </a:p>
      </dgm:t>
    </dgm:pt>
    <dgm:pt modelId="{CB689E4D-207A-4C47-A056-71521A5F09C4}" type="pres">
      <dgm:prSet presAssocID="{E5912723-C590-49D5-8EE1-3EC0D91810C2}" presName="rootConnector" presStyleLbl="node2" presStyleIdx="3" presStyleCnt="19"/>
      <dgm:spPr/>
      <dgm:t>
        <a:bodyPr/>
        <a:lstStyle/>
        <a:p>
          <a:endParaRPr lang="en-US"/>
        </a:p>
      </dgm:t>
    </dgm:pt>
    <dgm:pt modelId="{79A9C2E0-76F9-4D46-8BFE-8797308A9436}" type="pres">
      <dgm:prSet presAssocID="{E5912723-C590-49D5-8EE1-3EC0D91810C2}" presName="hierChild4" presStyleCnt="0"/>
      <dgm:spPr/>
    </dgm:pt>
    <dgm:pt modelId="{C7410F0E-2701-42BF-B0A2-5A1AEE8BF521}" type="pres">
      <dgm:prSet presAssocID="{E5912723-C590-49D5-8EE1-3EC0D91810C2}" presName="hierChild5" presStyleCnt="0"/>
      <dgm:spPr/>
    </dgm:pt>
    <dgm:pt modelId="{061A53F3-4E68-4D27-A410-537165D424D2}" type="pres">
      <dgm:prSet presAssocID="{88E19389-3986-40B1-9666-F1667C4DFCCD}" presName="Name37" presStyleLbl="parChTrans1D2" presStyleIdx="4" presStyleCnt="19"/>
      <dgm:spPr/>
      <dgm:t>
        <a:bodyPr/>
        <a:lstStyle/>
        <a:p>
          <a:endParaRPr lang="en-US"/>
        </a:p>
      </dgm:t>
    </dgm:pt>
    <dgm:pt modelId="{F75B4018-CC0D-465D-8D4A-DDE7D7C66D93}" type="pres">
      <dgm:prSet presAssocID="{9184339B-105F-4107-AF34-E69FB2D52CAC}" presName="hierRoot2" presStyleCnt="0">
        <dgm:presLayoutVars>
          <dgm:hierBranch val="init"/>
        </dgm:presLayoutVars>
      </dgm:prSet>
      <dgm:spPr/>
    </dgm:pt>
    <dgm:pt modelId="{221FA7B5-EB75-4467-98AE-09FC4E35E1B0}" type="pres">
      <dgm:prSet presAssocID="{9184339B-105F-4107-AF34-E69FB2D52CAC}" presName="rootComposite" presStyleCnt="0"/>
      <dgm:spPr/>
    </dgm:pt>
    <dgm:pt modelId="{0BCA5F55-5034-4312-B1FC-FD3A4AC457B2}" type="pres">
      <dgm:prSet presAssocID="{9184339B-105F-4107-AF34-E69FB2D52CAC}" presName="rootText" presStyleLbl="node2" presStyleIdx="4" presStyleCnt="19">
        <dgm:presLayoutVars>
          <dgm:chPref val="3"/>
        </dgm:presLayoutVars>
      </dgm:prSet>
      <dgm:spPr/>
      <dgm:t>
        <a:bodyPr/>
        <a:lstStyle/>
        <a:p>
          <a:endParaRPr lang="en-US"/>
        </a:p>
      </dgm:t>
    </dgm:pt>
    <dgm:pt modelId="{18E250C6-F418-4A1A-A016-D691B7404966}" type="pres">
      <dgm:prSet presAssocID="{9184339B-105F-4107-AF34-E69FB2D52CAC}" presName="rootConnector" presStyleLbl="node2" presStyleIdx="4" presStyleCnt="19"/>
      <dgm:spPr/>
      <dgm:t>
        <a:bodyPr/>
        <a:lstStyle/>
        <a:p>
          <a:endParaRPr lang="en-US"/>
        </a:p>
      </dgm:t>
    </dgm:pt>
    <dgm:pt modelId="{B967E4F3-77C5-4AD8-92A7-52848C699C3E}" type="pres">
      <dgm:prSet presAssocID="{9184339B-105F-4107-AF34-E69FB2D52CAC}" presName="hierChild4" presStyleCnt="0"/>
      <dgm:spPr/>
    </dgm:pt>
    <dgm:pt modelId="{EDA3F4A0-23E3-4A4A-9E9F-3E8121F3590F}" type="pres">
      <dgm:prSet presAssocID="{9184339B-105F-4107-AF34-E69FB2D52CAC}" presName="hierChild5" presStyleCnt="0"/>
      <dgm:spPr/>
    </dgm:pt>
    <dgm:pt modelId="{B91C4BF5-622B-4308-96E1-D84DD2A1DE4D}" type="pres">
      <dgm:prSet presAssocID="{13EF7408-48DE-4794-B3A6-91DB0DF6B45C}" presName="Name37" presStyleLbl="parChTrans1D2" presStyleIdx="5" presStyleCnt="19"/>
      <dgm:spPr/>
      <dgm:t>
        <a:bodyPr/>
        <a:lstStyle/>
        <a:p>
          <a:endParaRPr lang="en-US"/>
        </a:p>
      </dgm:t>
    </dgm:pt>
    <dgm:pt modelId="{4EE3B144-4786-46B7-A06F-8162A36B8DD3}" type="pres">
      <dgm:prSet presAssocID="{DB9637B6-A2F8-4A4E-9A31-96C58600AC43}" presName="hierRoot2" presStyleCnt="0">
        <dgm:presLayoutVars>
          <dgm:hierBranch val="init"/>
        </dgm:presLayoutVars>
      </dgm:prSet>
      <dgm:spPr/>
    </dgm:pt>
    <dgm:pt modelId="{002CA6E8-1E60-4CCD-8830-6393CE527596}" type="pres">
      <dgm:prSet presAssocID="{DB9637B6-A2F8-4A4E-9A31-96C58600AC43}" presName="rootComposite" presStyleCnt="0"/>
      <dgm:spPr/>
    </dgm:pt>
    <dgm:pt modelId="{FBE072E0-DBF6-4EA8-82AC-C589E718E54A}" type="pres">
      <dgm:prSet presAssocID="{DB9637B6-A2F8-4A4E-9A31-96C58600AC43}" presName="rootText" presStyleLbl="node2" presStyleIdx="5" presStyleCnt="19">
        <dgm:presLayoutVars>
          <dgm:chPref val="3"/>
        </dgm:presLayoutVars>
      </dgm:prSet>
      <dgm:spPr/>
      <dgm:t>
        <a:bodyPr/>
        <a:lstStyle/>
        <a:p>
          <a:endParaRPr lang="en-US"/>
        </a:p>
      </dgm:t>
    </dgm:pt>
    <dgm:pt modelId="{749FE2EF-F480-464D-B3D5-CC6CCE8A0D00}" type="pres">
      <dgm:prSet presAssocID="{DB9637B6-A2F8-4A4E-9A31-96C58600AC43}" presName="rootConnector" presStyleLbl="node2" presStyleIdx="5" presStyleCnt="19"/>
      <dgm:spPr/>
      <dgm:t>
        <a:bodyPr/>
        <a:lstStyle/>
        <a:p>
          <a:endParaRPr lang="en-US"/>
        </a:p>
      </dgm:t>
    </dgm:pt>
    <dgm:pt modelId="{FBC02B6C-7666-4252-AAC4-76A024337D25}" type="pres">
      <dgm:prSet presAssocID="{DB9637B6-A2F8-4A4E-9A31-96C58600AC43}" presName="hierChild4" presStyleCnt="0"/>
      <dgm:spPr/>
    </dgm:pt>
    <dgm:pt modelId="{7D596426-6245-47B1-8267-F5989FFD397F}" type="pres">
      <dgm:prSet presAssocID="{DB9637B6-A2F8-4A4E-9A31-96C58600AC43}" presName="hierChild5" presStyleCnt="0"/>
      <dgm:spPr/>
    </dgm:pt>
    <dgm:pt modelId="{A9DE9730-D20F-4CC2-A1C3-55ED6035DE42}" type="pres">
      <dgm:prSet presAssocID="{2C2A7FF9-D39D-4DD0-A1EF-CDDE3E13F00A}" presName="Name37" presStyleLbl="parChTrans1D2" presStyleIdx="6" presStyleCnt="19"/>
      <dgm:spPr/>
      <dgm:t>
        <a:bodyPr/>
        <a:lstStyle/>
        <a:p>
          <a:endParaRPr lang="en-US"/>
        </a:p>
      </dgm:t>
    </dgm:pt>
    <dgm:pt modelId="{B2C131B1-3A92-479B-A909-E5225966768F}" type="pres">
      <dgm:prSet presAssocID="{45AFEC13-5F60-49A4-9C39-2DD5C7414041}" presName="hierRoot2" presStyleCnt="0">
        <dgm:presLayoutVars>
          <dgm:hierBranch val="init"/>
        </dgm:presLayoutVars>
      </dgm:prSet>
      <dgm:spPr/>
    </dgm:pt>
    <dgm:pt modelId="{C9DF063F-6FBC-479B-B534-41E6A602ABEF}" type="pres">
      <dgm:prSet presAssocID="{45AFEC13-5F60-49A4-9C39-2DD5C7414041}" presName="rootComposite" presStyleCnt="0"/>
      <dgm:spPr/>
    </dgm:pt>
    <dgm:pt modelId="{E36CD830-BDCD-490C-90E6-FCCF8EE35C4C}" type="pres">
      <dgm:prSet presAssocID="{45AFEC13-5F60-49A4-9C39-2DD5C7414041}" presName="rootText" presStyleLbl="node2" presStyleIdx="6" presStyleCnt="19">
        <dgm:presLayoutVars>
          <dgm:chPref val="3"/>
        </dgm:presLayoutVars>
      </dgm:prSet>
      <dgm:spPr/>
      <dgm:t>
        <a:bodyPr/>
        <a:lstStyle/>
        <a:p>
          <a:endParaRPr lang="en-US"/>
        </a:p>
      </dgm:t>
    </dgm:pt>
    <dgm:pt modelId="{F032462C-2C5E-4BEC-9F0F-AF68287A8AD9}" type="pres">
      <dgm:prSet presAssocID="{45AFEC13-5F60-49A4-9C39-2DD5C7414041}" presName="rootConnector" presStyleLbl="node2" presStyleIdx="6" presStyleCnt="19"/>
      <dgm:spPr/>
      <dgm:t>
        <a:bodyPr/>
        <a:lstStyle/>
        <a:p>
          <a:endParaRPr lang="en-US"/>
        </a:p>
      </dgm:t>
    </dgm:pt>
    <dgm:pt modelId="{B5B81B87-04AE-45E0-88A5-D0304449DC5A}" type="pres">
      <dgm:prSet presAssocID="{45AFEC13-5F60-49A4-9C39-2DD5C7414041}" presName="hierChild4" presStyleCnt="0"/>
      <dgm:spPr/>
    </dgm:pt>
    <dgm:pt modelId="{08441CEA-CB92-4BB7-B2C5-4149721C2FD8}" type="pres">
      <dgm:prSet presAssocID="{45AFEC13-5F60-49A4-9C39-2DD5C7414041}" presName="hierChild5" presStyleCnt="0"/>
      <dgm:spPr/>
    </dgm:pt>
    <dgm:pt modelId="{806F630B-0374-4FE6-B209-2AA9D295F461}" type="pres">
      <dgm:prSet presAssocID="{9540A100-01C1-41E1-8591-A69EF9EB1EA4}" presName="Name37" presStyleLbl="parChTrans1D2" presStyleIdx="7" presStyleCnt="19"/>
      <dgm:spPr/>
      <dgm:t>
        <a:bodyPr/>
        <a:lstStyle/>
        <a:p>
          <a:endParaRPr lang="en-US"/>
        </a:p>
      </dgm:t>
    </dgm:pt>
    <dgm:pt modelId="{F081ED8E-7877-4719-A54F-B8E42DAFCA2F}" type="pres">
      <dgm:prSet presAssocID="{7CF2F0BB-F28A-4F0C-8667-DF47AD3120D2}" presName="hierRoot2" presStyleCnt="0">
        <dgm:presLayoutVars>
          <dgm:hierBranch val="init"/>
        </dgm:presLayoutVars>
      </dgm:prSet>
      <dgm:spPr/>
    </dgm:pt>
    <dgm:pt modelId="{11ABA0DD-69AA-42AF-BA8A-1DCDF85DD2A5}" type="pres">
      <dgm:prSet presAssocID="{7CF2F0BB-F28A-4F0C-8667-DF47AD3120D2}" presName="rootComposite" presStyleCnt="0"/>
      <dgm:spPr/>
    </dgm:pt>
    <dgm:pt modelId="{73F6E6B4-4115-4807-9265-0E6218BC11D7}" type="pres">
      <dgm:prSet presAssocID="{7CF2F0BB-F28A-4F0C-8667-DF47AD3120D2}" presName="rootText" presStyleLbl="node2" presStyleIdx="7" presStyleCnt="19">
        <dgm:presLayoutVars>
          <dgm:chPref val="3"/>
        </dgm:presLayoutVars>
      </dgm:prSet>
      <dgm:spPr/>
      <dgm:t>
        <a:bodyPr/>
        <a:lstStyle/>
        <a:p>
          <a:endParaRPr lang="en-US"/>
        </a:p>
      </dgm:t>
    </dgm:pt>
    <dgm:pt modelId="{B4301664-C106-4795-9D51-9D2FF22090AC}" type="pres">
      <dgm:prSet presAssocID="{7CF2F0BB-F28A-4F0C-8667-DF47AD3120D2}" presName="rootConnector" presStyleLbl="node2" presStyleIdx="7" presStyleCnt="19"/>
      <dgm:spPr/>
      <dgm:t>
        <a:bodyPr/>
        <a:lstStyle/>
        <a:p>
          <a:endParaRPr lang="en-US"/>
        </a:p>
      </dgm:t>
    </dgm:pt>
    <dgm:pt modelId="{751511B1-80C2-4AE3-B79D-F71F556FF4AA}" type="pres">
      <dgm:prSet presAssocID="{7CF2F0BB-F28A-4F0C-8667-DF47AD3120D2}" presName="hierChild4" presStyleCnt="0"/>
      <dgm:spPr/>
    </dgm:pt>
    <dgm:pt modelId="{318BB40F-02FC-494B-9C65-AF06496070DA}" type="pres">
      <dgm:prSet presAssocID="{7CF2F0BB-F28A-4F0C-8667-DF47AD3120D2}" presName="hierChild5" presStyleCnt="0"/>
      <dgm:spPr/>
    </dgm:pt>
    <dgm:pt modelId="{0DD3E30C-1260-4D4B-BE2D-B291CD4572F2}" type="pres">
      <dgm:prSet presAssocID="{A35C0A5C-3180-4879-9207-FC29EB174CC6}" presName="Name37" presStyleLbl="parChTrans1D2" presStyleIdx="8" presStyleCnt="19"/>
      <dgm:spPr/>
      <dgm:t>
        <a:bodyPr/>
        <a:lstStyle/>
        <a:p>
          <a:endParaRPr lang="en-US"/>
        </a:p>
      </dgm:t>
    </dgm:pt>
    <dgm:pt modelId="{502C824D-E926-4ABB-AB03-317EB622CE2C}" type="pres">
      <dgm:prSet presAssocID="{13779567-D6FB-4B7B-A60D-85A38DFC9F56}" presName="hierRoot2" presStyleCnt="0">
        <dgm:presLayoutVars>
          <dgm:hierBranch val="init"/>
        </dgm:presLayoutVars>
      </dgm:prSet>
      <dgm:spPr/>
    </dgm:pt>
    <dgm:pt modelId="{135CBA94-1F23-4518-A0F3-8BD4209E523C}" type="pres">
      <dgm:prSet presAssocID="{13779567-D6FB-4B7B-A60D-85A38DFC9F56}" presName="rootComposite" presStyleCnt="0"/>
      <dgm:spPr/>
    </dgm:pt>
    <dgm:pt modelId="{0B83D92C-E6D4-4765-9008-9F9ABB2E4B86}" type="pres">
      <dgm:prSet presAssocID="{13779567-D6FB-4B7B-A60D-85A38DFC9F56}" presName="rootText" presStyleLbl="node2" presStyleIdx="8" presStyleCnt="19">
        <dgm:presLayoutVars>
          <dgm:chPref val="3"/>
        </dgm:presLayoutVars>
      </dgm:prSet>
      <dgm:spPr/>
      <dgm:t>
        <a:bodyPr/>
        <a:lstStyle/>
        <a:p>
          <a:endParaRPr lang="en-US"/>
        </a:p>
      </dgm:t>
    </dgm:pt>
    <dgm:pt modelId="{20861659-AC89-4AFC-94D5-3AA33B5D59B1}" type="pres">
      <dgm:prSet presAssocID="{13779567-D6FB-4B7B-A60D-85A38DFC9F56}" presName="rootConnector" presStyleLbl="node2" presStyleIdx="8" presStyleCnt="19"/>
      <dgm:spPr/>
      <dgm:t>
        <a:bodyPr/>
        <a:lstStyle/>
        <a:p>
          <a:endParaRPr lang="en-US"/>
        </a:p>
      </dgm:t>
    </dgm:pt>
    <dgm:pt modelId="{B3BD2B89-D94C-4A00-827F-A08FA5C83451}" type="pres">
      <dgm:prSet presAssocID="{13779567-D6FB-4B7B-A60D-85A38DFC9F56}" presName="hierChild4" presStyleCnt="0"/>
      <dgm:spPr/>
    </dgm:pt>
    <dgm:pt modelId="{8893C48D-77C4-47D1-8B17-DE429102459D}" type="pres">
      <dgm:prSet presAssocID="{13779567-D6FB-4B7B-A60D-85A38DFC9F56}" presName="hierChild5" presStyleCnt="0"/>
      <dgm:spPr/>
    </dgm:pt>
    <dgm:pt modelId="{4560033E-694D-47AE-87BF-30C1C3A24E88}" type="pres">
      <dgm:prSet presAssocID="{4E0350FC-DD37-4ED1-9708-50D2CCBFA488}" presName="Name37" presStyleLbl="parChTrans1D2" presStyleIdx="9" presStyleCnt="19"/>
      <dgm:spPr/>
      <dgm:t>
        <a:bodyPr/>
        <a:lstStyle/>
        <a:p>
          <a:endParaRPr lang="en-US"/>
        </a:p>
      </dgm:t>
    </dgm:pt>
    <dgm:pt modelId="{9DF1EAF0-BBA4-441C-B6E2-FE24AB98AF62}" type="pres">
      <dgm:prSet presAssocID="{4BC2248B-F07D-4BA7-AAF4-F1DBBF78B6D1}" presName="hierRoot2" presStyleCnt="0">
        <dgm:presLayoutVars>
          <dgm:hierBranch val="init"/>
        </dgm:presLayoutVars>
      </dgm:prSet>
      <dgm:spPr/>
    </dgm:pt>
    <dgm:pt modelId="{18C38490-F1B7-40B6-B63C-6FD42C88A1F7}" type="pres">
      <dgm:prSet presAssocID="{4BC2248B-F07D-4BA7-AAF4-F1DBBF78B6D1}" presName="rootComposite" presStyleCnt="0"/>
      <dgm:spPr/>
    </dgm:pt>
    <dgm:pt modelId="{3661978F-1268-460C-AB64-E7B6A8C8925C}" type="pres">
      <dgm:prSet presAssocID="{4BC2248B-F07D-4BA7-AAF4-F1DBBF78B6D1}" presName="rootText" presStyleLbl="node2" presStyleIdx="9" presStyleCnt="19">
        <dgm:presLayoutVars>
          <dgm:chPref val="3"/>
        </dgm:presLayoutVars>
      </dgm:prSet>
      <dgm:spPr/>
      <dgm:t>
        <a:bodyPr/>
        <a:lstStyle/>
        <a:p>
          <a:endParaRPr lang="en-US"/>
        </a:p>
      </dgm:t>
    </dgm:pt>
    <dgm:pt modelId="{FCBBCE42-68F7-4132-8E0F-663CBACB16A5}" type="pres">
      <dgm:prSet presAssocID="{4BC2248B-F07D-4BA7-AAF4-F1DBBF78B6D1}" presName="rootConnector" presStyleLbl="node2" presStyleIdx="9" presStyleCnt="19"/>
      <dgm:spPr/>
      <dgm:t>
        <a:bodyPr/>
        <a:lstStyle/>
        <a:p>
          <a:endParaRPr lang="en-US"/>
        </a:p>
      </dgm:t>
    </dgm:pt>
    <dgm:pt modelId="{393A8644-9E03-40BB-8002-A5D80719A1FC}" type="pres">
      <dgm:prSet presAssocID="{4BC2248B-F07D-4BA7-AAF4-F1DBBF78B6D1}" presName="hierChild4" presStyleCnt="0"/>
      <dgm:spPr/>
    </dgm:pt>
    <dgm:pt modelId="{83F9C51B-4068-49D7-B473-C9C9C3D4D3D4}" type="pres">
      <dgm:prSet presAssocID="{4BC2248B-F07D-4BA7-AAF4-F1DBBF78B6D1}" presName="hierChild5" presStyleCnt="0"/>
      <dgm:spPr/>
    </dgm:pt>
    <dgm:pt modelId="{B1E757D2-7991-40CA-8904-EC7BE71BE55D}" type="pres">
      <dgm:prSet presAssocID="{03CC47EA-0C18-479B-ACB8-BDBCA52F4164}" presName="Name37" presStyleLbl="parChTrans1D2" presStyleIdx="10" presStyleCnt="19"/>
      <dgm:spPr/>
      <dgm:t>
        <a:bodyPr/>
        <a:lstStyle/>
        <a:p>
          <a:endParaRPr lang="en-US"/>
        </a:p>
      </dgm:t>
    </dgm:pt>
    <dgm:pt modelId="{392B8820-F1C0-408B-9A1A-44501CEFF6BC}" type="pres">
      <dgm:prSet presAssocID="{6D23F97C-08C2-4C16-A576-93F9A14C0CFC}" presName="hierRoot2" presStyleCnt="0">
        <dgm:presLayoutVars>
          <dgm:hierBranch val="init"/>
        </dgm:presLayoutVars>
      </dgm:prSet>
      <dgm:spPr/>
    </dgm:pt>
    <dgm:pt modelId="{202D9943-25F2-41FF-84D2-AE5CB8812613}" type="pres">
      <dgm:prSet presAssocID="{6D23F97C-08C2-4C16-A576-93F9A14C0CFC}" presName="rootComposite" presStyleCnt="0"/>
      <dgm:spPr/>
    </dgm:pt>
    <dgm:pt modelId="{DFBB3A4E-EFC5-4B88-9270-5AA514C6C0C5}" type="pres">
      <dgm:prSet presAssocID="{6D23F97C-08C2-4C16-A576-93F9A14C0CFC}" presName="rootText" presStyleLbl="node2" presStyleIdx="10" presStyleCnt="19">
        <dgm:presLayoutVars>
          <dgm:chPref val="3"/>
        </dgm:presLayoutVars>
      </dgm:prSet>
      <dgm:spPr/>
      <dgm:t>
        <a:bodyPr/>
        <a:lstStyle/>
        <a:p>
          <a:endParaRPr lang="en-US"/>
        </a:p>
      </dgm:t>
    </dgm:pt>
    <dgm:pt modelId="{08F807FC-EAA4-42BB-851B-215544213497}" type="pres">
      <dgm:prSet presAssocID="{6D23F97C-08C2-4C16-A576-93F9A14C0CFC}" presName="rootConnector" presStyleLbl="node2" presStyleIdx="10" presStyleCnt="19"/>
      <dgm:spPr/>
      <dgm:t>
        <a:bodyPr/>
        <a:lstStyle/>
        <a:p>
          <a:endParaRPr lang="en-US"/>
        </a:p>
      </dgm:t>
    </dgm:pt>
    <dgm:pt modelId="{BFF11B78-58E8-4CC8-A7F1-6687F457810A}" type="pres">
      <dgm:prSet presAssocID="{6D23F97C-08C2-4C16-A576-93F9A14C0CFC}" presName="hierChild4" presStyleCnt="0"/>
      <dgm:spPr/>
    </dgm:pt>
    <dgm:pt modelId="{0AC4EC69-5541-485E-B5E5-C001B9608091}" type="pres">
      <dgm:prSet presAssocID="{6D23F97C-08C2-4C16-A576-93F9A14C0CFC}" presName="hierChild5" presStyleCnt="0"/>
      <dgm:spPr/>
    </dgm:pt>
    <dgm:pt modelId="{A97BFB13-0D9E-4147-997C-97072497819B}" type="pres">
      <dgm:prSet presAssocID="{FE2F8237-747B-456C-A68A-8D848E789D01}" presName="Name37" presStyleLbl="parChTrans1D2" presStyleIdx="11" presStyleCnt="19"/>
      <dgm:spPr/>
      <dgm:t>
        <a:bodyPr/>
        <a:lstStyle/>
        <a:p>
          <a:endParaRPr lang="en-US"/>
        </a:p>
      </dgm:t>
    </dgm:pt>
    <dgm:pt modelId="{977F857A-03DF-4783-B0B8-6446788B57D8}" type="pres">
      <dgm:prSet presAssocID="{9AE71F61-7E78-4342-BEB7-32D0EA8A8F41}" presName="hierRoot2" presStyleCnt="0">
        <dgm:presLayoutVars>
          <dgm:hierBranch val="init"/>
        </dgm:presLayoutVars>
      </dgm:prSet>
      <dgm:spPr/>
    </dgm:pt>
    <dgm:pt modelId="{A1B7CC94-674C-47F8-8010-177A44112442}" type="pres">
      <dgm:prSet presAssocID="{9AE71F61-7E78-4342-BEB7-32D0EA8A8F41}" presName="rootComposite" presStyleCnt="0"/>
      <dgm:spPr/>
    </dgm:pt>
    <dgm:pt modelId="{BD3ED99E-52AD-41E5-9D94-6A785D6B9B82}" type="pres">
      <dgm:prSet presAssocID="{9AE71F61-7E78-4342-BEB7-32D0EA8A8F41}" presName="rootText" presStyleLbl="node2" presStyleIdx="11" presStyleCnt="19">
        <dgm:presLayoutVars>
          <dgm:chPref val="3"/>
        </dgm:presLayoutVars>
      </dgm:prSet>
      <dgm:spPr/>
      <dgm:t>
        <a:bodyPr/>
        <a:lstStyle/>
        <a:p>
          <a:endParaRPr lang="en-US"/>
        </a:p>
      </dgm:t>
    </dgm:pt>
    <dgm:pt modelId="{9DE2CB61-29AE-46C6-A57A-2915F942C835}" type="pres">
      <dgm:prSet presAssocID="{9AE71F61-7E78-4342-BEB7-32D0EA8A8F41}" presName="rootConnector" presStyleLbl="node2" presStyleIdx="11" presStyleCnt="19"/>
      <dgm:spPr/>
      <dgm:t>
        <a:bodyPr/>
        <a:lstStyle/>
        <a:p>
          <a:endParaRPr lang="en-US"/>
        </a:p>
      </dgm:t>
    </dgm:pt>
    <dgm:pt modelId="{831F26EF-4492-466A-9C30-255EE6BD9F65}" type="pres">
      <dgm:prSet presAssocID="{9AE71F61-7E78-4342-BEB7-32D0EA8A8F41}" presName="hierChild4" presStyleCnt="0"/>
      <dgm:spPr/>
    </dgm:pt>
    <dgm:pt modelId="{E5141FB3-48D8-4CF0-8B69-459BF75501E7}" type="pres">
      <dgm:prSet presAssocID="{9AE71F61-7E78-4342-BEB7-32D0EA8A8F41}" presName="hierChild5" presStyleCnt="0"/>
      <dgm:spPr/>
    </dgm:pt>
    <dgm:pt modelId="{420212C2-5F7B-4EDC-A47E-2A93C1F6015A}" type="pres">
      <dgm:prSet presAssocID="{B9D2944A-C1E9-49C1-A094-32C66B967923}" presName="Name37" presStyleLbl="parChTrans1D2" presStyleIdx="12" presStyleCnt="19"/>
      <dgm:spPr/>
      <dgm:t>
        <a:bodyPr/>
        <a:lstStyle/>
        <a:p>
          <a:endParaRPr lang="en-US"/>
        </a:p>
      </dgm:t>
    </dgm:pt>
    <dgm:pt modelId="{01CFC993-3C85-46C3-850F-557802F3CD2C}" type="pres">
      <dgm:prSet presAssocID="{6E47B343-E003-40C9-97F1-ED5B59DDDAD7}" presName="hierRoot2" presStyleCnt="0">
        <dgm:presLayoutVars>
          <dgm:hierBranch val="init"/>
        </dgm:presLayoutVars>
      </dgm:prSet>
      <dgm:spPr/>
    </dgm:pt>
    <dgm:pt modelId="{7D7B03C6-5F0C-4698-9AE0-233DD5AB22D0}" type="pres">
      <dgm:prSet presAssocID="{6E47B343-E003-40C9-97F1-ED5B59DDDAD7}" presName="rootComposite" presStyleCnt="0"/>
      <dgm:spPr/>
    </dgm:pt>
    <dgm:pt modelId="{1F5BB512-91E7-40F4-AB8F-49AE4E45298C}" type="pres">
      <dgm:prSet presAssocID="{6E47B343-E003-40C9-97F1-ED5B59DDDAD7}" presName="rootText" presStyleLbl="node2" presStyleIdx="12" presStyleCnt="19">
        <dgm:presLayoutVars>
          <dgm:chPref val="3"/>
        </dgm:presLayoutVars>
      </dgm:prSet>
      <dgm:spPr/>
      <dgm:t>
        <a:bodyPr/>
        <a:lstStyle/>
        <a:p>
          <a:endParaRPr lang="en-US"/>
        </a:p>
      </dgm:t>
    </dgm:pt>
    <dgm:pt modelId="{C2809E45-BC76-4C01-AF8F-BC1AD62A9A8A}" type="pres">
      <dgm:prSet presAssocID="{6E47B343-E003-40C9-97F1-ED5B59DDDAD7}" presName="rootConnector" presStyleLbl="node2" presStyleIdx="12" presStyleCnt="19"/>
      <dgm:spPr/>
      <dgm:t>
        <a:bodyPr/>
        <a:lstStyle/>
        <a:p>
          <a:endParaRPr lang="en-US"/>
        </a:p>
      </dgm:t>
    </dgm:pt>
    <dgm:pt modelId="{BA86F44C-B506-4EC4-880C-5E1A56096E14}" type="pres">
      <dgm:prSet presAssocID="{6E47B343-E003-40C9-97F1-ED5B59DDDAD7}" presName="hierChild4" presStyleCnt="0"/>
      <dgm:spPr/>
    </dgm:pt>
    <dgm:pt modelId="{7089E8A8-3479-4F69-ABC5-56E39C5EE9B7}" type="pres">
      <dgm:prSet presAssocID="{6E47B343-E003-40C9-97F1-ED5B59DDDAD7}" presName="hierChild5" presStyleCnt="0"/>
      <dgm:spPr/>
    </dgm:pt>
    <dgm:pt modelId="{3865FB49-94FF-4CCE-91E3-F0745FECEB8A}" type="pres">
      <dgm:prSet presAssocID="{D6E07985-51C6-4C2E-8E51-26EE76E0703A}" presName="Name37" presStyleLbl="parChTrans1D2" presStyleIdx="13" presStyleCnt="19"/>
      <dgm:spPr/>
      <dgm:t>
        <a:bodyPr/>
        <a:lstStyle/>
        <a:p>
          <a:endParaRPr lang="en-US"/>
        </a:p>
      </dgm:t>
    </dgm:pt>
    <dgm:pt modelId="{6E93F2D9-D82F-4E2E-A4B7-074104E35DE5}" type="pres">
      <dgm:prSet presAssocID="{793E91D4-B6B6-40E4-9B5F-30A3D278C144}" presName="hierRoot2" presStyleCnt="0">
        <dgm:presLayoutVars>
          <dgm:hierBranch val="init"/>
        </dgm:presLayoutVars>
      </dgm:prSet>
      <dgm:spPr/>
    </dgm:pt>
    <dgm:pt modelId="{E7D2A061-6DB6-42DC-BA9C-F59BCF12EE36}" type="pres">
      <dgm:prSet presAssocID="{793E91D4-B6B6-40E4-9B5F-30A3D278C144}" presName="rootComposite" presStyleCnt="0"/>
      <dgm:spPr/>
    </dgm:pt>
    <dgm:pt modelId="{ACC93E0D-9442-4459-9008-9E2D3F0323CE}" type="pres">
      <dgm:prSet presAssocID="{793E91D4-B6B6-40E4-9B5F-30A3D278C144}" presName="rootText" presStyleLbl="node2" presStyleIdx="13" presStyleCnt="19">
        <dgm:presLayoutVars>
          <dgm:chPref val="3"/>
        </dgm:presLayoutVars>
      </dgm:prSet>
      <dgm:spPr/>
      <dgm:t>
        <a:bodyPr/>
        <a:lstStyle/>
        <a:p>
          <a:endParaRPr lang="en-US"/>
        </a:p>
      </dgm:t>
    </dgm:pt>
    <dgm:pt modelId="{C5FEE052-3412-4D4C-9BD8-622F14273D78}" type="pres">
      <dgm:prSet presAssocID="{793E91D4-B6B6-40E4-9B5F-30A3D278C144}" presName="rootConnector" presStyleLbl="node2" presStyleIdx="13" presStyleCnt="19"/>
      <dgm:spPr/>
      <dgm:t>
        <a:bodyPr/>
        <a:lstStyle/>
        <a:p>
          <a:endParaRPr lang="en-US"/>
        </a:p>
      </dgm:t>
    </dgm:pt>
    <dgm:pt modelId="{A2E9790A-57E6-4280-8BA8-42223EC501EE}" type="pres">
      <dgm:prSet presAssocID="{793E91D4-B6B6-40E4-9B5F-30A3D278C144}" presName="hierChild4" presStyleCnt="0"/>
      <dgm:spPr/>
    </dgm:pt>
    <dgm:pt modelId="{DD3B011A-B238-48D0-9148-D093E1061F13}" type="pres">
      <dgm:prSet presAssocID="{793E91D4-B6B6-40E4-9B5F-30A3D278C144}" presName="hierChild5" presStyleCnt="0"/>
      <dgm:spPr/>
    </dgm:pt>
    <dgm:pt modelId="{F005413E-37CB-42EC-83FE-F7E90EDEA91F}" type="pres">
      <dgm:prSet presAssocID="{6DA781F8-51BC-4FAE-A7E7-9AAAC82258B2}" presName="Name37" presStyleLbl="parChTrans1D2" presStyleIdx="14" presStyleCnt="19"/>
      <dgm:spPr/>
      <dgm:t>
        <a:bodyPr/>
        <a:lstStyle/>
        <a:p>
          <a:endParaRPr lang="en-US"/>
        </a:p>
      </dgm:t>
    </dgm:pt>
    <dgm:pt modelId="{F8C62CED-D31D-49E6-AF72-CF8DC952C5EB}" type="pres">
      <dgm:prSet presAssocID="{B75E01D2-5982-4E83-81E3-B54E22C31BE4}" presName="hierRoot2" presStyleCnt="0">
        <dgm:presLayoutVars>
          <dgm:hierBranch val="init"/>
        </dgm:presLayoutVars>
      </dgm:prSet>
      <dgm:spPr/>
    </dgm:pt>
    <dgm:pt modelId="{69E488E8-E70C-4270-87AC-DB63480A78C4}" type="pres">
      <dgm:prSet presAssocID="{B75E01D2-5982-4E83-81E3-B54E22C31BE4}" presName="rootComposite" presStyleCnt="0"/>
      <dgm:spPr/>
    </dgm:pt>
    <dgm:pt modelId="{87BE5049-469E-4322-B857-A6667239D2C3}" type="pres">
      <dgm:prSet presAssocID="{B75E01D2-5982-4E83-81E3-B54E22C31BE4}" presName="rootText" presStyleLbl="node2" presStyleIdx="14" presStyleCnt="19">
        <dgm:presLayoutVars>
          <dgm:chPref val="3"/>
        </dgm:presLayoutVars>
      </dgm:prSet>
      <dgm:spPr/>
      <dgm:t>
        <a:bodyPr/>
        <a:lstStyle/>
        <a:p>
          <a:endParaRPr lang="en-US"/>
        </a:p>
      </dgm:t>
    </dgm:pt>
    <dgm:pt modelId="{0EF70144-B882-45D8-BE17-3EC2BC11F142}" type="pres">
      <dgm:prSet presAssocID="{B75E01D2-5982-4E83-81E3-B54E22C31BE4}" presName="rootConnector" presStyleLbl="node2" presStyleIdx="14" presStyleCnt="19"/>
      <dgm:spPr/>
      <dgm:t>
        <a:bodyPr/>
        <a:lstStyle/>
        <a:p>
          <a:endParaRPr lang="en-US"/>
        </a:p>
      </dgm:t>
    </dgm:pt>
    <dgm:pt modelId="{8DB4A48E-B77E-4719-8B9B-5C7C53A2104E}" type="pres">
      <dgm:prSet presAssocID="{B75E01D2-5982-4E83-81E3-B54E22C31BE4}" presName="hierChild4" presStyleCnt="0"/>
      <dgm:spPr/>
    </dgm:pt>
    <dgm:pt modelId="{27E6C9F3-1232-4C11-B48C-1595B3085E95}" type="pres">
      <dgm:prSet presAssocID="{B75E01D2-5982-4E83-81E3-B54E22C31BE4}" presName="hierChild5" presStyleCnt="0"/>
      <dgm:spPr/>
    </dgm:pt>
    <dgm:pt modelId="{41A6A208-664E-47A7-92D3-667A3088133E}" type="pres">
      <dgm:prSet presAssocID="{CF0A1F6E-470B-4CE0-91FB-E5943D7F7BAD}" presName="Name37" presStyleLbl="parChTrans1D2" presStyleIdx="15" presStyleCnt="19"/>
      <dgm:spPr/>
      <dgm:t>
        <a:bodyPr/>
        <a:lstStyle/>
        <a:p>
          <a:endParaRPr lang="en-US"/>
        </a:p>
      </dgm:t>
    </dgm:pt>
    <dgm:pt modelId="{6366E0EB-7C95-4B8A-89DD-D8A91AB83E38}" type="pres">
      <dgm:prSet presAssocID="{B18E6A6F-6F7A-4F18-B44F-5C9BB770E3CD}" presName="hierRoot2" presStyleCnt="0">
        <dgm:presLayoutVars>
          <dgm:hierBranch val="init"/>
        </dgm:presLayoutVars>
      </dgm:prSet>
      <dgm:spPr/>
    </dgm:pt>
    <dgm:pt modelId="{F1B705CC-6E81-4946-A42B-911C8C47A999}" type="pres">
      <dgm:prSet presAssocID="{B18E6A6F-6F7A-4F18-B44F-5C9BB770E3CD}" presName="rootComposite" presStyleCnt="0"/>
      <dgm:spPr/>
    </dgm:pt>
    <dgm:pt modelId="{D13CAB16-D730-4D91-A3C6-63685FD49F0E}" type="pres">
      <dgm:prSet presAssocID="{B18E6A6F-6F7A-4F18-B44F-5C9BB770E3CD}" presName="rootText" presStyleLbl="node2" presStyleIdx="15" presStyleCnt="19">
        <dgm:presLayoutVars>
          <dgm:chPref val="3"/>
        </dgm:presLayoutVars>
      </dgm:prSet>
      <dgm:spPr/>
      <dgm:t>
        <a:bodyPr/>
        <a:lstStyle/>
        <a:p>
          <a:endParaRPr lang="en-US"/>
        </a:p>
      </dgm:t>
    </dgm:pt>
    <dgm:pt modelId="{85B2955B-31E2-413B-B7D9-F9AE6ED4FBCB}" type="pres">
      <dgm:prSet presAssocID="{B18E6A6F-6F7A-4F18-B44F-5C9BB770E3CD}" presName="rootConnector" presStyleLbl="node2" presStyleIdx="15" presStyleCnt="19"/>
      <dgm:spPr/>
      <dgm:t>
        <a:bodyPr/>
        <a:lstStyle/>
        <a:p>
          <a:endParaRPr lang="en-US"/>
        </a:p>
      </dgm:t>
    </dgm:pt>
    <dgm:pt modelId="{2BD2C6C1-049E-4757-9C4E-DA115ADD5708}" type="pres">
      <dgm:prSet presAssocID="{B18E6A6F-6F7A-4F18-B44F-5C9BB770E3CD}" presName="hierChild4" presStyleCnt="0"/>
      <dgm:spPr/>
    </dgm:pt>
    <dgm:pt modelId="{B5CB3B05-FAC7-4CCB-A2E0-280DFBC699A3}" type="pres">
      <dgm:prSet presAssocID="{B18E6A6F-6F7A-4F18-B44F-5C9BB770E3CD}" presName="hierChild5" presStyleCnt="0"/>
      <dgm:spPr/>
    </dgm:pt>
    <dgm:pt modelId="{5457DA2F-0616-41EE-B5C2-E14FB9718708}" type="pres">
      <dgm:prSet presAssocID="{01781215-925E-4A2C-B2AD-1082C2C7F3E9}" presName="Name37" presStyleLbl="parChTrans1D2" presStyleIdx="16" presStyleCnt="19"/>
      <dgm:spPr/>
      <dgm:t>
        <a:bodyPr/>
        <a:lstStyle/>
        <a:p>
          <a:endParaRPr lang="en-US"/>
        </a:p>
      </dgm:t>
    </dgm:pt>
    <dgm:pt modelId="{F5E87590-08C5-461B-A98F-8DD06B44B2E6}" type="pres">
      <dgm:prSet presAssocID="{9C4F545E-8EBA-43D0-89AB-918127926828}" presName="hierRoot2" presStyleCnt="0">
        <dgm:presLayoutVars>
          <dgm:hierBranch val="init"/>
        </dgm:presLayoutVars>
      </dgm:prSet>
      <dgm:spPr/>
    </dgm:pt>
    <dgm:pt modelId="{3AD9681F-DF07-4140-9CBF-CF9741694270}" type="pres">
      <dgm:prSet presAssocID="{9C4F545E-8EBA-43D0-89AB-918127926828}" presName="rootComposite" presStyleCnt="0"/>
      <dgm:spPr/>
    </dgm:pt>
    <dgm:pt modelId="{AF0B3146-3C4F-4996-9AF7-763301C29477}" type="pres">
      <dgm:prSet presAssocID="{9C4F545E-8EBA-43D0-89AB-918127926828}" presName="rootText" presStyleLbl="node2" presStyleIdx="16" presStyleCnt="19">
        <dgm:presLayoutVars>
          <dgm:chPref val="3"/>
        </dgm:presLayoutVars>
      </dgm:prSet>
      <dgm:spPr/>
      <dgm:t>
        <a:bodyPr/>
        <a:lstStyle/>
        <a:p>
          <a:endParaRPr lang="en-US"/>
        </a:p>
      </dgm:t>
    </dgm:pt>
    <dgm:pt modelId="{4B303EB5-A4B1-44B9-A54D-8DBEE7A892B2}" type="pres">
      <dgm:prSet presAssocID="{9C4F545E-8EBA-43D0-89AB-918127926828}" presName="rootConnector" presStyleLbl="node2" presStyleIdx="16" presStyleCnt="19"/>
      <dgm:spPr/>
      <dgm:t>
        <a:bodyPr/>
        <a:lstStyle/>
        <a:p>
          <a:endParaRPr lang="en-US"/>
        </a:p>
      </dgm:t>
    </dgm:pt>
    <dgm:pt modelId="{55D34938-E9F8-48A6-B616-851C99BAAB8E}" type="pres">
      <dgm:prSet presAssocID="{9C4F545E-8EBA-43D0-89AB-918127926828}" presName="hierChild4" presStyleCnt="0"/>
      <dgm:spPr/>
    </dgm:pt>
    <dgm:pt modelId="{46DCE7E8-29A4-465D-9833-AAAA8C7CC2D5}" type="pres">
      <dgm:prSet presAssocID="{9C4F545E-8EBA-43D0-89AB-918127926828}" presName="hierChild5" presStyleCnt="0"/>
      <dgm:spPr/>
    </dgm:pt>
    <dgm:pt modelId="{0C546130-AD54-4468-B7B2-F679868A8B86}" type="pres">
      <dgm:prSet presAssocID="{9947EFCB-D8A1-4A7B-8FA0-3542848BDFA3}" presName="Name37" presStyleLbl="parChTrans1D2" presStyleIdx="17" presStyleCnt="19"/>
      <dgm:spPr/>
      <dgm:t>
        <a:bodyPr/>
        <a:lstStyle/>
        <a:p>
          <a:endParaRPr lang="en-US"/>
        </a:p>
      </dgm:t>
    </dgm:pt>
    <dgm:pt modelId="{D19246DB-C0A2-425D-B1B3-86BAFC6144B0}" type="pres">
      <dgm:prSet presAssocID="{D84496F4-0EF2-44D8-A050-30B64447D4C2}" presName="hierRoot2" presStyleCnt="0">
        <dgm:presLayoutVars>
          <dgm:hierBranch val="init"/>
        </dgm:presLayoutVars>
      </dgm:prSet>
      <dgm:spPr/>
    </dgm:pt>
    <dgm:pt modelId="{448970E8-B37A-4379-B5DA-13F1D23F4897}" type="pres">
      <dgm:prSet presAssocID="{D84496F4-0EF2-44D8-A050-30B64447D4C2}" presName="rootComposite" presStyleCnt="0"/>
      <dgm:spPr/>
    </dgm:pt>
    <dgm:pt modelId="{8F86BE9B-BC14-4CB5-8A9F-5241A629B7EC}" type="pres">
      <dgm:prSet presAssocID="{D84496F4-0EF2-44D8-A050-30B64447D4C2}" presName="rootText" presStyleLbl="node2" presStyleIdx="17" presStyleCnt="19">
        <dgm:presLayoutVars>
          <dgm:chPref val="3"/>
        </dgm:presLayoutVars>
      </dgm:prSet>
      <dgm:spPr/>
      <dgm:t>
        <a:bodyPr/>
        <a:lstStyle/>
        <a:p>
          <a:endParaRPr lang="en-US"/>
        </a:p>
      </dgm:t>
    </dgm:pt>
    <dgm:pt modelId="{E2ED1797-E2C9-4C23-8B01-B3E8592C3246}" type="pres">
      <dgm:prSet presAssocID="{D84496F4-0EF2-44D8-A050-30B64447D4C2}" presName="rootConnector" presStyleLbl="node2" presStyleIdx="17" presStyleCnt="19"/>
      <dgm:spPr/>
      <dgm:t>
        <a:bodyPr/>
        <a:lstStyle/>
        <a:p>
          <a:endParaRPr lang="en-US"/>
        </a:p>
      </dgm:t>
    </dgm:pt>
    <dgm:pt modelId="{30AB449B-4B70-482E-9947-630A6E110859}" type="pres">
      <dgm:prSet presAssocID="{D84496F4-0EF2-44D8-A050-30B64447D4C2}" presName="hierChild4" presStyleCnt="0"/>
      <dgm:spPr/>
    </dgm:pt>
    <dgm:pt modelId="{B1797B29-B470-40D2-8D21-66C7C4B1D5F5}" type="pres">
      <dgm:prSet presAssocID="{D84496F4-0EF2-44D8-A050-30B64447D4C2}" presName="hierChild5" presStyleCnt="0"/>
      <dgm:spPr/>
    </dgm:pt>
    <dgm:pt modelId="{14B5998C-7272-41E3-864A-A586B488C0B8}" type="pres">
      <dgm:prSet presAssocID="{4DC33732-4F62-4732-9F8C-C75F2FBE117E}" presName="Name37" presStyleLbl="parChTrans1D2" presStyleIdx="18" presStyleCnt="19"/>
      <dgm:spPr/>
      <dgm:t>
        <a:bodyPr/>
        <a:lstStyle/>
        <a:p>
          <a:endParaRPr lang="en-US"/>
        </a:p>
      </dgm:t>
    </dgm:pt>
    <dgm:pt modelId="{065AF3D2-5784-4E0E-A0E4-45E76D72930D}" type="pres">
      <dgm:prSet presAssocID="{62B6A2E9-AF66-4F3B-BD7A-3AA8FCCA4617}" presName="hierRoot2" presStyleCnt="0">
        <dgm:presLayoutVars>
          <dgm:hierBranch val="init"/>
        </dgm:presLayoutVars>
      </dgm:prSet>
      <dgm:spPr/>
    </dgm:pt>
    <dgm:pt modelId="{4C3F09B3-4B1C-48C4-B1CA-486DD20BB83E}" type="pres">
      <dgm:prSet presAssocID="{62B6A2E9-AF66-4F3B-BD7A-3AA8FCCA4617}" presName="rootComposite" presStyleCnt="0"/>
      <dgm:spPr/>
    </dgm:pt>
    <dgm:pt modelId="{72600C8F-C4DB-4B31-91A6-6B55622B4135}" type="pres">
      <dgm:prSet presAssocID="{62B6A2E9-AF66-4F3B-BD7A-3AA8FCCA4617}" presName="rootText" presStyleLbl="node2" presStyleIdx="18" presStyleCnt="19">
        <dgm:presLayoutVars>
          <dgm:chPref val="3"/>
        </dgm:presLayoutVars>
      </dgm:prSet>
      <dgm:spPr/>
      <dgm:t>
        <a:bodyPr/>
        <a:lstStyle/>
        <a:p>
          <a:endParaRPr lang="en-US"/>
        </a:p>
      </dgm:t>
    </dgm:pt>
    <dgm:pt modelId="{AE494E98-8668-4DC0-91F5-3DB7545FE40A}" type="pres">
      <dgm:prSet presAssocID="{62B6A2E9-AF66-4F3B-BD7A-3AA8FCCA4617}" presName="rootConnector" presStyleLbl="node2" presStyleIdx="18" presStyleCnt="19"/>
      <dgm:spPr/>
      <dgm:t>
        <a:bodyPr/>
        <a:lstStyle/>
        <a:p>
          <a:endParaRPr lang="en-US"/>
        </a:p>
      </dgm:t>
    </dgm:pt>
    <dgm:pt modelId="{497BC756-ECD9-4924-87B0-6A7C21F93590}" type="pres">
      <dgm:prSet presAssocID="{62B6A2E9-AF66-4F3B-BD7A-3AA8FCCA4617}" presName="hierChild4" presStyleCnt="0"/>
      <dgm:spPr/>
    </dgm:pt>
    <dgm:pt modelId="{7875CF7A-AD4E-48EE-82C6-5FCB00B35E30}" type="pres">
      <dgm:prSet presAssocID="{62B6A2E9-AF66-4F3B-BD7A-3AA8FCCA4617}" presName="hierChild5" presStyleCnt="0"/>
      <dgm:spPr/>
    </dgm:pt>
    <dgm:pt modelId="{EB5F9B64-34D3-4754-A762-47E6BD4DF9CB}" type="pres">
      <dgm:prSet presAssocID="{2FBEDEFC-1872-4F92-A03F-7C2A05E7DB31}" presName="hierChild3" presStyleCnt="0"/>
      <dgm:spPr/>
    </dgm:pt>
  </dgm:ptLst>
  <dgm:cxnLst>
    <dgm:cxn modelId="{34C79FC1-38BF-45E4-B94D-13AB839828A4}" type="presOf" srcId="{9AE71F61-7E78-4342-BEB7-32D0EA8A8F41}" destId="{9DE2CB61-29AE-46C6-A57A-2915F942C835}" srcOrd="1" destOrd="0" presId="urn:microsoft.com/office/officeart/2005/8/layout/orgChart1"/>
    <dgm:cxn modelId="{CDCFB925-819B-449A-9357-DCF9C887510F}" type="presOf" srcId="{6D23F97C-08C2-4C16-A576-93F9A14C0CFC}" destId="{08F807FC-EAA4-42BB-851B-215544213497}" srcOrd="1" destOrd="0" presId="urn:microsoft.com/office/officeart/2005/8/layout/orgChart1"/>
    <dgm:cxn modelId="{9545B616-BA61-44B2-8A8C-4EE60DD7E40C}" type="presOf" srcId="{2FBEDEFC-1872-4F92-A03F-7C2A05E7DB31}" destId="{AE85D91A-7D85-469E-9E9B-09546D2A1746}" srcOrd="0" destOrd="0" presId="urn:microsoft.com/office/officeart/2005/8/layout/orgChart1"/>
    <dgm:cxn modelId="{7F5838AC-C8A5-47F1-B363-A663A5D58897}" srcId="{2FBEDEFC-1872-4F92-A03F-7C2A05E7DB31}" destId="{6E47B343-E003-40C9-97F1-ED5B59DDDAD7}" srcOrd="12" destOrd="0" parTransId="{B9D2944A-C1E9-49C1-A094-32C66B967923}" sibTransId="{44917FB8-BB6A-431E-BF5F-A5D31842F9AB}"/>
    <dgm:cxn modelId="{6B752AC4-BBA2-445D-94D9-D8BA3AAF9C32}" type="presOf" srcId="{E5912723-C590-49D5-8EE1-3EC0D91810C2}" destId="{CB689E4D-207A-4C47-A056-71521A5F09C4}" srcOrd="1" destOrd="0" presId="urn:microsoft.com/office/officeart/2005/8/layout/orgChart1"/>
    <dgm:cxn modelId="{41C7BB8F-BCB6-4CE1-A4AA-75AF2A3E03F2}" type="presOf" srcId="{88E19389-3986-40B1-9666-F1667C4DFCCD}" destId="{061A53F3-4E68-4D27-A410-537165D424D2}" srcOrd="0" destOrd="0" presId="urn:microsoft.com/office/officeart/2005/8/layout/orgChart1"/>
    <dgm:cxn modelId="{8453DD3F-5CC9-4DD4-9A1A-2767EBD3857B}" type="presOf" srcId="{B75E01D2-5982-4E83-81E3-B54E22C31BE4}" destId="{87BE5049-469E-4322-B857-A6667239D2C3}" srcOrd="0" destOrd="0" presId="urn:microsoft.com/office/officeart/2005/8/layout/orgChart1"/>
    <dgm:cxn modelId="{DEB8EDEF-5AE9-4233-87AC-EA9317DA7D94}" type="presOf" srcId="{DB9637B6-A2F8-4A4E-9A31-96C58600AC43}" destId="{749FE2EF-F480-464D-B3D5-CC6CCE8A0D00}" srcOrd="1" destOrd="0" presId="urn:microsoft.com/office/officeart/2005/8/layout/orgChart1"/>
    <dgm:cxn modelId="{936E1C3F-04A9-4C1D-A55C-AC6649253F95}" srcId="{2FBEDEFC-1872-4F92-A03F-7C2A05E7DB31}" destId="{D84496F4-0EF2-44D8-A050-30B64447D4C2}" srcOrd="17" destOrd="0" parTransId="{9947EFCB-D8A1-4A7B-8FA0-3542848BDFA3}" sibTransId="{BAA9D769-72A1-4938-A607-79EAF0AE4647}"/>
    <dgm:cxn modelId="{6922921F-4C06-4DDA-A271-B5DC59BD5E92}" type="presOf" srcId="{62B6A2E9-AF66-4F3B-BD7A-3AA8FCCA4617}" destId="{72600C8F-C4DB-4B31-91A6-6B55622B4135}" srcOrd="0" destOrd="0" presId="urn:microsoft.com/office/officeart/2005/8/layout/orgChart1"/>
    <dgm:cxn modelId="{5DE3973E-6F83-4135-A895-BB334FD1759D}" srcId="{2FBEDEFC-1872-4F92-A03F-7C2A05E7DB31}" destId="{9C4F545E-8EBA-43D0-89AB-918127926828}" srcOrd="16" destOrd="0" parTransId="{01781215-925E-4A2C-B2AD-1082C2C7F3E9}" sibTransId="{81FECF68-54DD-4BA3-B196-6E0A7B0A8243}"/>
    <dgm:cxn modelId="{1F0DF370-0C08-412C-BEC3-849EEFA4C23D}" srcId="{2FBEDEFC-1872-4F92-A03F-7C2A05E7DB31}" destId="{DB9637B6-A2F8-4A4E-9A31-96C58600AC43}" srcOrd="5" destOrd="0" parTransId="{13EF7408-48DE-4794-B3A6-91DB0DF6B45C}" sibTransId="{DD985C4F-E507-4F9B-92D7-37EBBE7EA305}"/>
    <dgm:cxn modelId="{227A0F67-9185-4017-977B-F3E0401E2FB7}" type="presOf" srcId="{13779567-D6FB-4B7B-A60D-85A38DFC9F56}" destId="{20861659-AC89-4AFC-94D5-3AA33B5D59B1}" srcOrd="1" destOrd="0" presId="urn:microsoft.com/office/officeart/2005/8/layout/orgChart1"/>
    <dgm:cxn modelId="{D98CAF07-6395-4EDB-B5AC-0E7D96368641}" type="presOf" srcId="{9184339B-105F-4107-AF34-E69FB2D52CAC}" destId="{18E250C6-F418-4A1A-A016-D691B7404966}" srcOrd="1" destOrd="0" presId="urn:microsoft.com/office/officeart/2005/8/layout/orgChart1"/>
    <dgm:cxn modelId="{DB54C783-2224-4B33-BDC3-78CB978FF6BF}" type="presOf" srcId="{6DA781F8-51BC-4FAE-A7E7-9AAAC82258B2}" destId="{F005413E-37CB-42EC-83FE-F7E90EDEA91F}" srcOrd="0" destOrd="0" presId="urn:microsoft.com/office/officeart/2005/8/layout/orgChart1"/>
    <dgm:cxn modelId="{AEA42A79-7FEA-49C7-8E19-76BB70E80719}" type="presOf" srcId="{13779567-D6FB-4B7B-A60D-85A38DFC9F56}" destId="{0B83D92C-E6D4-4765-9008-9F9ABB2E4B86}" srcOrd="0" destOrd="0" presId="urn:microsoft.com/office/officeart/2005/8/layout/orgChart1"/>
    <dgm:cxn modelId="{79991D1D-A0A1-4494-AF34-E9CC2D6B7E86}" type="presOf" srcId="{D6E07985-51C6-4C2E-8E51-26EE76E0703A}" destId="{3865FB49-94FF-4CCE-91E3-F0745FECEB8A}" srcOrd="0" destOrd="0" presId="urn:microsoft.com/office/officeart/2005/8/layout/orgChart1"/>
    <dgm:cxn modelId="{D43A36FA-E065-4F27-985C-C6CB56383804}" type="presOf" srcId="{6E47B343-E003-40C9-97F1-ED5B59DDDAD7}" destId="{C2809E45-BC76-4C01-AF8F-BC1AD62A9A8A}" srcOrd="1" destOrd="0" presId="urn:microsoft.com/office/officeart/2005/8/layout/orgChart1"/>
    <dgm:cxn modelId="{B73E9337-EE52-44FD-9BE0-A0D0EE071ADD}" type="presOf" srcId="{4BC2248B-F07D-4BA7-AAF4-F1DBBF78B6D1}" destId="{3661978F-1268-460C-AB64-E7B6A8C8925C}" srcOrd="0" destOrd="0" presId="urn:microsoft.com/office/officeart/2005/8/layout/orgChart1"/>
    <dgm:cxn modelId="{375AE3EA-4823-4047-8435-8239EC98F06A}" type="presOf" srcId="{9184339B-105F-4107-AF34-E69FB2D52CAC}" destId="{0BCA5F55-5034-4312-B1FC-FD3A4AC457B2}" srcOrd="0" destOrd="0" presId="urn:microsoft.com/office/officeart/2005/8/layout/orgChart1"/>
    <dgm:cxn modelId="{C394C5AA-32F1-4E7F-9993-CDD3063A2DC9}" srcId="{2FBEDEFC-1872-4F92-A03F-7C2A05E7DB31}" destId="{E5912723-C590-49D5-8EE1-3EC0D91810C2}" srcOrd="3" destOrd="0" parTransId="{82C38F6F-EB8A-4BCA-BB1B-2B9CA5B23CDA}" sibTransId="{F9950182-6A74-4A99-ABA3-6D86F8D54412}"/>
    <dgm:cxn modelId="{1E9369C0-F95B-4323-84CC-BE7D5579656C}" srcId="{45A3D93A-FB30-4135-AE4B-67AD4145454E}" destId="{2FBEDEFC-1872-4F92-A03F-7C2A05E7DB31}" srcOrd="0" destOrd="0" parTransId="{CF32A65C-F201-482F-9B5A-9FC546457B5B}" sibTransId="{DD4B8567-C5DD-452D-AC2F-5827448B604B}"/>
    <dgm:cxn modelId="{E80C91B3-B74D-4E7D-86C8-91906FDBBEBB}" type="presOf" srcId="{A9CFA4A4-21C1-4BBA-938C-C77B54EE2FCB}" destId="{2B05C4D4-D66D-4E5E-8D7C-413E948CC573}" srcOrd="1" destOrd="0" presId="urn:microsoft.com/office/officeart/2005/8/layout/orgChart1"/>
    <dgm:cxn modelId="{CFA5A6AD-93E7-4854-8248-4E5C1D6A58B8}" type="presOf" srcId="{810EFB69-E97F-4818-978A-E0BF18F143F8}" destId="{495C38E4-AE05-4CA9-A185-703E97CEE7EF}" srcOrd="0" destOrd="0" presId="urn:microsoft.com/office/officeart/2005/8/layout/orgChart1"/>
    <dgm:cxn modelId="{54B6C616-B145-4BC2-915A-E65F7E54D5B9}" type="presOf" srcId="{4DC33732-4F62-4732-9F8C-C75F2FBE117E}" destId="{14B5998C-7272-41E3-864A-A586B488C0B8}" srcOrd="0" destOrd="0" presId="urn:microsoft.com/office/officeart/2005/8/layout/orgChart1"/>
    <dgm:cxn modelId="{7B659C5D-7D6B-4DCC-85B6-8A77B0A3AB27}" srcId="{2FBEDEFC-1872-4F92-A03F-7C2A05E7DB31}" destId="{793E91D4-B6B6-40E4-9B5F-30A3D278C144}" srcOrd="13" destOrd="0" parTransId="{D6E07985-51C6-4C2E-8E51-26EE76E0703A}" sibTransId="{43BC7256-B930-4399-BE1A-AC15BA9A6157}"/>
    <dgm:cxn modelId="{7FB609C5-AE24-45AE-AA23-E412A08FAC9D}" type="presOf" srcId="{2FBEDEFC-1872-4F92-A03F-7C2A05E7DB31}" destId="{268F2DA0-6A57-4205-9728-1709E9D476E1}" srcOrd="1" destOrd="0" presId="urn:microsoft.com/office/officeart/2005/8/layout/orgChart1"/>
    <dgm:cxn modelId="{FE18D1BB-F15F-40AB-B952-82805CC033FF}" srcId="{2FBEDEFC-1872-4F92-A03F-7C2A05E7DB31}" destId="{23AFBA21-EAD3-43C1-960E-E37C9B545769}" srcOrd="0" destOrd="0" parTransId="{E3F12A67-2BA6-413B-95F4-74C89C541DAE}" sibTransId="{0B450798-560B-4DC9-A2F3-671984E40D87}"/>
    <dgm:cxn modelId="{D6BF4837-82EA-4835-A3F5-2342E71A3884}" type="presOf" srcId="{62B6A2E9-AF66-4F3B-BD7A-3AA8FCCA4617}" destId="{AE494E98-8668-4DC0-91F5-3DB7545FE40A}" srcOrd="1" destOrd="0" presId="urn:microsoft.com/office/officeart/2005/8/layout/orgChart1"/>
    <dgm:cxn modelId="{A6ACC5AB-BE45-4D79-9493-FE134295D012}" type="presOf" srcId="{A35C0A5C-3180-4879-9207-FC29EB174CC6}" destId="{0DD3E30C-1260-4D4B-BE2D-B291CD4572F2}" srcOrd="0" destOrd="0" presId="urn:microsoft.com/office/officeart/2005/8/layout/orgChart1"/>
    <dgm:cxn modelId="{8F42C452-0D27-4842-B40C-A35AF1A6C60C}" type="presOf" srcId="{E5912723-C590-49D5-8EE1-3EC0D91810C2}" destId="{241633E9-200F-4893-8D5E-8CBD2E35BED5}" srcOrd="0" destOrd="0" presId="urn:microsoft.com/office/officeart/2005/8/layout/orgChart1"/>
    <dgm:cxn modelId="{CE59A7C5-FC8C-4449-A819-C53EEBD3DB7D}" type="presOf" srcId="{45AFEC13-5F60-49A4-9C39-2DD5C7414041}" destId="{E36CD830-BDCD-490C-90E6-FCCF8EE35C4C}" srcOrd="0" destOrd="0" presId="urn:microsoft.com/office/officeart/2005/8/layout/orgChart1"/>
    <dgm:cxn modelId="{9841A5A6-8BC9-4F72-B5D6-11C15CA80E89}" srcId="{2FBEDEFC-1872-4F92-A03F-7C2A05E7DB31}" destId="{62B6A2E9-AF66-4F3B-BD7A-3AA8FCCA4617}" srcOrd="18" destOrd="0" parTransId="{4DC33732-4F62-4732-9F8C-C75F2FBE117E}" sibTransId="{A035889D-E87C-421A-B2B9-1620A2CC7404}"/>
    <dgm:cxn modelId="{3ED01722-4BBE-4B11-A421-51755DEE6A2A}" srcId="{2FBEDEFC-1872-4F92-A03F-7C2A05E7DB31}" destId="{45AFEC13-5F60-49A4-9C39-2DD5C7414041}" srcOrd="6" destOrd="0" parTransId="{2C2A7FF9-D39D-4DD0-A1EF-CDDE3E13F00A}" sibTransId="{01DEFC65-E5BE-4322-83DC-63592B4613A9}"/>
    <dgm:cxn modelId="{2487248B-C9BD-4D8E-8003-F378EE9D4087}" type="presOf" srcId="{793E91D4-B6B6-40E4-9B5F-30A3D278C144}" destId="{C5FEE052-3412-4D4C-9BD8-622F14273D78}" srcOrd="1" destOrd="0" presId="urn:microsoft.com/office/officeart/2005/8/layout/orgChart1"/>
    <dgm:cxn modelId="{69C5B646-F340-47E8-8185-96E9403AB255}" srcId="{2FBEDEFC-1872-4F92-A03F-7C2A05E7DB31}" destId="{9AE71F61-7E78-4342-BEB7-32D0EA8A8F41}" srcOrd="11" destOrd="0" parTransId="{FE2F8237-747B-456C-A68A-8D848E789D01}" sibTransId="{C4BC109B-1697-4A74-AA3C-7F7E82814A44}"/>
    <dgm:cxn modelId="{D03C84E0-6B3B-404E-99CE-86E00F2E59ED}" type="presOf" srcId="{B18E6A6F-6F7A-4F18-B44F-5C9BB770E3CD}" destId="{85B2955B-31E2-413B-B7D9-F9AE6ED4FBCB}" srcOrd="1" destOrd="0" presId="urn:microsoft.com/office/officeart/2005/8/layout/orgChart1"/>
    <dgm:cxn modelId="{819974B0-8050-440B-8489-F36626423EBF}" srcId="{2FBEDEFC-1872-4F92-A03F-7C2A05E7DB31}" destId="{B75E01D2-5982-4E83-81E3-B54E22C31BE4}" srcOrd="14" destOrd="0" parTransId="{6DA781F8-51BC-4FAE-A7E7-9AAAC82258B2}" sibTransId="{D9DEAC77-DE6E-4D27-B211-9F6E742D0609}"/>
    <dgm:cxn modelId="{1A8E17E3-B71E-4A00-96C0-477D9CB803B5}" srcId="{2FBEDEFC-1872-4F92-A03F-7C2A05E7DB31}" destId="{13779567-D6FB-4B7B-A60D-85A38DFC9F56}" srcOrd="8" destOrd="0" parTransId="{A35C0A5C-3180-4879-9207-FC29EB174CC6}" sibTransId="{CC0B9B3F-5CC1-4E16-BF48-9EF48A6908B9}"/>
    <dgm:cxn modelId="{D37F58B2-ADD4-4162-A0E5-F9A9B5FBECEE}" type="presOf" srcId="{A9CFA4A4-21C1-4BBA-938C-C77B54EE2FCB}" destId="{417ADE47-D26A-4729-B9CB-27B9A7119692}" srcOrd="0" destOrd="0" presId="urn:microsoft.com/office/officeart/2005/8/layout/orgChart1"/>
    <dgm:cxn modelId="{7A3210AE-7A24-490D-BBDD-D82512C0D8BC}" srcId="{2FBEDEFC-1872-4F92-A03F-7C2A05E7DB31}" destId="{810EFB69-E97F-4818-978A-E0BF18F143F8}" srcOrd="2" destOrd="0" parTransId="{7444E537-C88D-4620-AECD-D58104C3A95D}" sibTransId="{D85C8302-7E20-4B68-BCA1-8D4D5B8AEE4B}"/>
    <dgm:cxn modelId="{6F14847E-AD77-4529-A18B-6C5D422AAA80}" type="presOf" srcId="{9540A100-01C1-41E1-8591-A69EF9EB1EA4}" destId="{806F630B-0374-4FE6-B209-2AA9D295F461}" srcOrd="0" destOrd="0" presId="urn:microsoft.com/office/officeart/2005/8/layout/orgChart1"/>
    <dgm:cxn modelId="{2329E65C-CE53-41C3-921C-F0E168F7734C}" type="presOf" srcId="{4E0350FC-DD37-4ED1-9708-50D2CCBFA488}" destId="{4560033E-694D-47AE-87BF-30C1C3A24E88}" srcOrd="0" destOrd="0" presId="urn:microsoft.com/office/officeart/2005/8/layout/orgChart1"/>
    <dgm:cxn modelId="{6CBF7BDA-AEE3-4C04-A923-D9F287BDD57E}" srcId="{2FBEDEFC-1872-4F92-A03F-7C2A05E7DB31}" destId="{4BC2248B-F07D-4BA7-AAF4-F1DBBF78B6D1}" srcOrd="9" destOrd="0" parTransId="{4E0350FC-DD37-4ED1-9708-50D2CCBFA488}" sibTransId="{751C18AD-D9D8-4EAF-ACCC-2A046812FBC3}"/>
    <dgm:cxn modelId="{823D5235-D51A-4D7B-B54B-77264A3E2627}" type="presOf" srcId="{DF665293-5966-48F6-8ACB-34D0E46532CD}" destId="{110BC02A-7391-407C-8B32-94645ECF056B}" srcOrd="0" destOrd="0" presId="urn:microsoft.com/office/officeart/2005/8/layout/orgChart1"/>
    <dgm:cxn modelId="{E4D45C6E-650A-4152-B780-174C6A000185}" type="presOf" srcId="{82C38F6F-EB8A-4BCA-BB1B-2B9CA5B23CDA}" destId="{E69DA1F0-BE0B-4425-BC58-60387523E9DF}" srcOrd="0" destOrd="0" presId="urn:microsoft.com/office/officeart/2005/8/layout/orgChart1"/>
    <dgm:cxn modelId="{8BDB6435-3405-4290-A913-3324000C52C4}" type="presOf" srcId="{7CF2F0BB-F28A-4F0C-8667-DF47AD3120D2}" destId="{73F6E6B4-4115-4807-9265-0E6218BC11D7}" srcOrd="0" destOrd="0" presId="urn:microsoft.com/office/officeart/2005/8/layout/orgChart1"/>
    <dgm:cxn modelId="{B12F1B54-2A7F-4E22-94FF-CDB23D386EC2}" type="presOf" srcId="{9947EFCB-D8A1-4A7B-8FA0-3542848BDFA3}" destId="{0C546130-AD54-4468-B7B2-F679868A8B86}" srcOrd="0" destOrd="0" presId="urn:microsoft.com/office/officeart/2005/8/layout/orgChart1"/>
    <dgm:cxn modelId="{F1C16F68-825E-40B5-A886-1CE9027D2457}" type="presOf" srcId="{B9D2944A-C1E9-49C1-A094-32C66B967923}" destId="{420212C2-5F7B-4EDC-A47E-2A93C1F6015A}" srcOrd="0" destOrd="0" presId="urn:microsoft.com/office/officeart/2005/8/layout/orgChart1"/>
    <dgm:cxn modelId="{6AE9CAC5-DFAC-4463-8CC2-1DABA5C2E307}" type="presOf" srcId="{D84496F4-0EF2-44D8-A050-30B64447D4C2}" destId="{E2ED1797-E2C9-4C23-8B01-B3E8592C3246}" srcOrd="1" destOrd="0" presId="urn:microsoft.com/office/officeart/2005/8/layout/orgChart1"/>
    <dgm:cxn modelId="{594F558F-B99F-45C8-B26C-E5C70C2A53A8}" type="presOf" srcId="{23AFBA21-EAD3-43C1-960E-E37C9B545769}" destId="{515A9365-B0D7-4351-BE97-FE906DDF7421}" srcOrd="1" destOrd="0" presId="urn:microsoft.com/office/officeart/2005/8/layout/orgChart1"/>
    <dgm:cxn modelId="{E14C987D-C847-48C0-8DB9-33AA9DE34CC0}" type="presOf" srcId="{03CC47EA-0C18-479B-ACB8-BDBCA52F4164}" destId="{B1E757D2-7991-40CA-8904-EC7BE71BE55D}" srcOrd="0" destOrd="0" presId="urn:microsoft.com/office/officeart/2005/8/layout/orgChart1"/>
    <dgm:cxn modelId="{2F0A919A-D65B-41AA-A9EF-4036FDD5937B}" type="presOf" srcId="{4BC2248B-F07D-4BA7-AAF4-F1DBBF78B6D1}" destId="{FCBBCE42-68F7-4132-8E0F-663CBACB16A5}" srcOrd="1" destOrd="0" presId="urn:microsoft.com/office/officeart/2005/8/layout/orgChart1"/>
    <dgm:cxn modelId="{A70BB18D-FAF5-4CEB-ABD2-308745FA8B09}" type="presOf" srcId="{B75E01D2-5982-4E83-81E3-B54E22C31BE4}" destId="{0EF70144-B882-45D8-BE17-3EC2BC11F142}" srcOrd="1" destOrd="0" presId="urn:microsoft.com/office/officeart/2005/8/layout/orgChart1"/>
    <dgm:cxn modelId="{9EEDC399-B8A8-4475-A2C1-4845A40B3FA9}" type="presOf" srcId="{2C2A7FF9-D39D-4DD0-A1EF-CDDE3E13F00A}" destId="{A9DE9730-D20F-4CC2-A1C3-55ED6035DE42}" srcOrd="0" destOrd="0" presId="urn:microsoft.com/office/officeart/2005/8/layout/orgChart1"/>
    <dgm:cxn modelId="{3F5562DD-2B21-4208-A6DF-EA05A496525F}" type="presOf" srcId="{6D23F97C-08C2-4C16-A576-93F9A14C0CFC}" destId="{DFBB3A4E-EFC5-4B88-9270-5AA514C6C0C5}" srcOrd="0" destOrd="0" presId="urn:microsoft.com/office/officeart/2005/8/layout/orgChart1"/>
    <dgm:cxn modelId="{1CAEF01D-8C43-4CCA-AB40-4A8A2E839383}" type="presOf" srcId="{810EFB69-E97F-4818-978A-E0BF18F143F8}" destId="{69C69736-2590-4165-A3F2-E19F0E4233B9}" srcOrd="1" destOrd="0" presId="urn:microsoft.com/office/officeart/2005/8/layout/orgChart1"/>
    <dgm:cxn modelId="{0BA5EB58-7AD5-423D-B46C-5ADBA42B2332}" srcId="{2FBEDEFC-1872-4F92-A03F-7C2A05E7DB31}" destId="{B18E6A6F-6F7A-4F18-B44F-5C9BB770E3CD}" srcOrd="15" destOrd="0" parTransId="{CF0A1F6E-470B-4CE0-91FB-E5943D7F7BAD}" sibTransId="{13CABEE2-6734-45BF-BD85-1BD72DABE3AE}"/>
    <dgm:cxn modelId="{FDCB0253-DD10-4A1D-9263-FF3304FD0136}" type="presOf" srcId="{CF0A1F6E-470B-4CE0-91FB-E5943D7F7BAD}" destId="{41A6A208-664E-47A7-92D3-667A3088133E}" srcOrd="0" destOrd="0" presId="urn:microsoft.com/office/officeart/2005/8/layout/orgChart1"/>
    <dgm:cxn modelId="{62045CFF-1423-4BA2-8060-16826776748A}" type="presOf" srcId="{45AFEC13-5F60-49A4-9C39-2DD5C7414041}" destId="{F032462C-2C5E-4BEC-9F0F-AF68287A8AD9}" srcOrd="1" destOrd="0" presId="urn:microsoft.com/office/officeart/2005/8/layout/orgChart1"/>
    <dgm:cxn modelId="{ECE63BCA-2532-442A-A618-B1A9F9F2B091}" type="presOf" srcId="{23AFBA21-EAD3-43C1-960E-E37C9B545769}" destId="{D623B828-E164-42DF-9C5E-CA6AB297B627}" srcOrd="0" destOrd="0" presId="urn:microsoft.com/office/officeart/2005/8/layout/orgChart1"/>
    <dgm:cxn modelId="{AB532FD4-0399-469F-BFC7-C0E6AE496300}" type="presOf" srcId="{6E47B343-E003-40C9-97F1-ED5B59DDDAD7}" destId="{1F5BB512-91E7-40F4-AB8F-49AE4E45298C}" srcOrd="0" destOrd="0" presId="urn:microsoft.com/office/officeart/2005/8/layout/orgChart1"/>
    <dgm:cxn modelId="{CC7B2CD7-EFF2-4C92-AABF-9AB3B9FF6D4F}" type="presOf" srcId="{45A3D93A-FB30-4135-AE4B-67AD4145454E}" destId="{6CA2AD50-D502-44DC-BAC4-F95BEEC1DED4}" srcOrd="0" destOrd="0" presId="urn:microsoft.com/office/officeart/2005/8/layout/orgChart1"/>
    <dgm:cxn modelId="{E876A5A8-653B-4C9C-BC44-2033CFF36376}" type="presOf" srcId="{793E91D4-B6B6-40E4-9B5F-30A3D278C144}" destId="{ACC93E0D-9442-4459-9008-9E2D3F0323CE}" srcOrd="0" destOrd="0" presId="urn:microsoft.com/office/officeart/2005/8/layout/orgChart1"/>
    <dgm:cxn modelId="{64073EF9-E0E6-4F2B-8266-BF2ADFEBD192}" type="presOf" srcId="{FE2F8237-747B-456C-A68A-8D848E789D01}" destId="{A97BFB13-0D9E-4147-997C-97072497819B}" srcOrd="0" destOrd="0" presId="urn:microsoft.com/office/officeart/2005/8/layout/orgChart1"/>
    <dgm:cxn modelId="{74636D3D-EC59-4375-8C85-5DC064824D22}" type="presOf" srcId="{E3F12A67-2BA6-413B-95F4-74C89C541DAE}" destId="{4DA64B79-FDFE-459C-897A-EF41F5C0522D}" srcOrd="0" destOrd="0" presId="urn:microsoft.com/office/officeart/2005/8/layout/orgChart1"/>
    <dgm:cxn modelId="{1CE08F20-FA07-465E-8AB5-385E4B901458}" type="presOf" srcId="{9C4F545E-8EBA-43D0-89AB-918127926828}" destId="{AF0B3146-3C4F-4996-9AF7-763301C29477}" srcOrd="0" destOrd="0" presId="urn:microsoft.com/office/officeart/2005/8/layout/orgChart1"/>
    <dgm:cxn modelId="{9FEFAE4A-7D89-477A-8584-E59682B399D6}" type="presOf" srcId="{D84496F4-0EF2-44D8-A050-30B64447D4C2}" destId="{8F86BE9B-BC14-4CB5-8A9F-5241A629B7EC}" srcOrd="0" destOrd="0" presId="urn:microsoft.com/office/officeart/2005/8/layout/orgChart1"/>
    <dgm:cxn modelId="{EF845DA2-43E0-47AD-902D-787BE51CA48B}" type="presOf" srcId="{9AE71F61-7E78-4342-BEB7-32D0EA8A8F41}" destId="{BD3ED99E-52AD-41E5-9D94-6A785D6B9B82}" srcOrd="0" destOrd="0" presId="urn:microsoft.com/office/officeart/2005/8/layout/orgChart1"/>
    <dgm:cxn modelId="{AD554640-5EA0-4716-A39A-AC3F3260FC2F}" type="presOf" srcId="{DB9637B6-A2F8-4A4E-9A31-96C58600AC43}" destId="{FBE072E0-DBF6-4EA8-82AC-C589E718E54A}" srcOrd="0" destOrd="0" presId="urn:microsoft.com/office/officeart/2005/8/layout/orgChart1"/>
    <dgm:cxn modelId="{63FDACA3-1AB1-4210-9035-561A1FBCD3D8}" type="presOf" srcId="{9C4F545E-8EBA-43D0-89AB-918127926828}" destId="{4B303EB5-A4B1-44B9-A54D-8DBEE7A892B2}" srcOrd="1" destOrd="0" presId="urn:microsoft.com/office/officeart/2005/8/layout/orgChart1"/>
    <dgm:cxn modelId="{92B763F5-4C5E-4B58-A144-133A5C64649C}" srcId="{2FBEDEFC-1872-4F92-A03F-7C2A05E7DB31}" destId="{A9CFA4A4-21C1-4BBA-938C-C77B54EE2FCB}" srcOrd="1" destOrd="0" parTransId="{DF665293-5966-48F6-8ACB-34D0E46532CD}" sibTransId="{B4B1D443-0F82-45C4-B89B-A232E87CD069}"/>
    <dgm:cxn modelId="{0E702DFB-EB1A-4F9A-8736-9B148F8FA3B9}" type="presOf" srcId="{7CF2F0BB-F28A-4F0C-8667-DF47AD3120D2}" destId="{B4301664-C106-4795-9D51-9D2FF22090AC}" srcOrd="1" destOrd="0" presId="urn:microsoft.com/office/officeart/2005/8/layout/orgChart1"/>
    <dgm:cxn modelId="{2701A371-A2E9-401F-BCA8-0172AECCF1B3}" type="presOf" srcId="{13EF7408-48DE-4794-B3A6-91DB0DF6B45C}" destId="{B91C4BF5-622B-4308-96E1-D84DD2A1DE4D}" srcOrd="0" destOrd="0" presId="urn:microsoft.com/office/officeart/2005/8/layout/orgChart1"/>
    <dgm:cxn modelId="{C45D2E8A-E82D-4DB1-B1B5-46B8184D9CA0}" srcId="{2FBEDEFC-1872-4F92-A03F-7C2A05E7DB31}" destId="{6D23F97C-08C2-4C16-A576-93F9A14C0CFC}" srcOrd="10" destOrd="0" parTransId="{03CC47EA-0C18-479B-ACB8-BDBCA52F4164}" sibTransId="{E0551834-0ED0-4D08-B5FC-5F2B4451EED4}"/>
    <dgm:cxn modelId="{C0F14DF7-C91C-404E-853C-AD7B7C3ABCC9}" srcId="{2FBEDEFC-1872-4F92-A03F-7C2A05E7DB31}" destId="{7CF2F0BB-F28A-4F0C-8667-DF47AD3120D2}" srcOrd="7" destOrd="0" parTransId="{9540A100-01C1-41E1-8591-A69EF9EB1EA4}" sibTransId="{E6CA3CAC-DAD9-4DEE-B4C0-437F6370774B}"/>
    <dgm:cxn modelId="{CBCA5380-8D75-4BE9-827A-137CC6D5B17B}" type="presOf" srcId="{7444E537-C88D-4620-AECD-D58104C3A95D}" destId="{026E7EB2-F479-4018-B95A-FE1B780BB314}" srcOrd="0" destOrd="0" presId="urn:microsoft.com/office/officeart/2005/8/layout/orgChart1"/>
    <dgm:cxn modelId="{90673E8E-BABB-4775-8DF9-C5EE15AFC39A}" srcId="{2FBEDEFC-1872-4F92-A03F-7C2A05E7DB31}" destId="{9184339B-105F-4107-AF34-E69FB2D52CAC}" srcOrd="4" destOrd="0" parTransId="{88E19389-3986-40B1-9666-F1667C4DFCCD}" sibTransId="{C053572B-DDC2-4F5A-8C85-77F2B2DA796E}"/>
    <dgm:cxn modelId="{BF76AD0E-A369-4498-93AF-C4703F564EE6}" type="presOf" srcId="{B18E6A6F-6F7A-4F18-B44F-5C9BB770E3CD}" destId="{D13CAB16-D730-4D91-A3C6-63685FD49F0E}" srcOrd="0" destOrd="0" presId="urn:microsoft.com/office/officeart/2005/8/layout/orgChart1"/>
    <dgm:cxn modelId="{C736166D-E1DC-44D6-9953-DEE2E67D80A6}" type="presOf" srcId="{01781215-925E-4A2C-B2AD-1082C2C7F3E9}" destId="{5457DA2F-0616-41EE-B5C2-E14FB9718708}" srcOrd="0" destOrd="0" presId="urn:microsoft.com/office/officeart/2005/8/layout/orgChart1"/>
    <dgm:cxn modelId="{05EC9F1A-1FB9-4161-B1A8-E43BD21F3FA0}" type="presParOf" srcId="{6CA2AD50-D502-44DC-BAC4-F95BEEC1DED4}" destId="{4DEC03BE-3A23-481E-A3DA-97C830DE13C7}" srcOrd="0" destOrd="0" presId="urn:microsoft.com/office/officeart/2005/8/layout/orgChart1"/>
    <dgm:cxn modelId="{923C1416-8185-4E4A-BEB4-63216094CE4C}" type="presParOf" srcId="{4DEC03BE-3A23-481E-A3DA-97C830DE13C7}" destId="{F5FE4701-B720-4BE6-8111-D962FBD5BA4D}" srcOrd="0" destOrd="0" presId="urn:microsoft.com/office/officeart/2005/8/layout/orgChart1"/>
    <dgm:cxn modelId="{3F8C879D-B688-45F0-B94E-AEE744D462DB}" type="presParOf" srcId="{F5FE4701-B720-4BE6-8111-D962FBD5BA4D}" destId="{AE85D91A-7D85-469E-9E9B-09546D2A1746}" srcOrd="0" destOrd="0" presId="urn:microsoft.com/office/officeart/2005/8/layout/orgChart1"/>
    <dgm:cxn modelId="{9E12F23E-7113-4B33-98DE-09BD3D4523DD}" type="presParOf" srcId="{F5FE4701-B720-4BE6-8111-D962FBD5BA4D}" destId="{268F2DA0-6A57-4205-9728-1709E9D476E1}" srcOrd="1" destOrd="0" presId="urn:microsoft.com/office/officeart/2005/8/layout/orgChart1"/>
    <dgm:cxn modelId="{B0813157-BB99-47A6-BC1D-995795B22396}" type="presParOf" srcId="{4DEC03BE-3A23-481E-A3DA-97C830DE13C7}" destId="{618A2B41-095F-4059-AB87-1111FE47DADB}" srcOrd="1" destOrd="0" presId="urn:microsoft.com/office/officeart/2005/8/layout/orgChart1"/>
    <dgm:cxn modelId="{2BD2565D-6BF5-4C6B-B8A2-D0B0D5679248}" type="presParOf" srcId="{618A2B41-095F-4059-AB87-1111FE47DADB}" destId="{4DA64B79-FDFE-459C-897A-EF41F5C0522D}" srcOrd="0" destOrd="0" presId="urn:microsoft.com/office/officeart/2005/8/layout/orgChart1"/>
    <dgm:cxn modelId="{A4AA01FC-19AC-4FA5-B06E-E8DA5AEE0923}" type="presParOf" srcId="{618A2B41-095F-4059-AB87-1111FE47DADB}" destId="{303A4B04-C2CE-4750-BF9B-2C2B57227A26}" srcOrd="1" destOrd="0" presId="urn:microsoft.com/office/officeart/2005/8/layout/orgChart1"/>
    <dgm:cxn modelId="{791049A1-6FB6-4F78-A49B-0A5BD659FEC7}" type="presParOf" srcId="{303A4B04-C2CE-4750-BF9B-2C2B57227A26}" destId="{9FE430B1-00F8-4039-A3A1-84AA1CC71C97}" srcOrd="0" destOrd="0" presId="urn:microsoft.com/office/officeart/2005/8/layout/orgChart1"/>
    <dgm:cxn modelId="{0AEF00DF-2500-4467-9045-52091E910463}" type="presParOf" srcId="{9FE430B1-00F8-4039-A3A1-84AA1CC71C97}" destId="{D623B828-E164-42DF-9C5E-CA6AB297B627}" srcOrd="0" destOrd="0" presId="urn:microsoft.com/office/officeart/2005/8/layout/orgChart1"/>
    <dgm:cxn modelId="{DB3CB00C-B22D-4DAF-BE97-A30E780F1063}" type="presParOf" srcId="{9FE430B1-00F8-4039-A3A1-84AA1CC71C97}" destId="{515A9365-B0D7-4351-BE97-FE906DDF7421}" srcOrd="1" destOrd="0" presId="urn:microsoft.com/office/officeart/2005/8/layout/orgChart1"/>
    <dgm:cxn modelId="{6F662D37-6212-4346-85F2-E8687E129FF5}" type="presParOf" srcId="{303A4B04-C2CE-4750-BF9B-2C2B57227A26}" destId="{DB99162A-DE0C-425F-8179-CF865F5C7B8C}" srcOrd="1" destOrd="0" presId="urn:microsoft.com/office/officeart/2005/8/layout/orgChart1"/>
    <dgm:cxn modelId="{2237C33B-D4B9-4E0C-BF81-C672CB1BC75B}" type="presParOf" srcId="{303A4B04-C2CE-4750-BF9B-2C2B57227A26}" destId="{D29B8505-2BE6-46CE-8BB4-07663F0E5CA1}" srcOrd="2" destOrd="0" presId="urn:microsoft.com/office/officeart/2005/8/layout/orgChart1"/>
    <dgm:cxn modelId="{6E5EB42B-8919-42D3-84B7-ACB4E437314E}" type="presParOf" srcId="{618A2B41-095F-4059-AB87-1111FE47DADB}" destId="{110BC02A-7391-407C-8B32-94645ECF056B}" srcOrd="2" destOrd="0" presId="urn:microsoft.com/office/officeart/2005/8/layout/orgChart1"/>
    <dgm:cxn modelId="{AF63EC80-DE11-45C4-814D-623A84F399C1}" type="presParOf" srcId="{618A2B41-095F-4059-AB87-1111FE47DADB}" destId="{FBFA8839-69DA-4286-B81E-7A5CE1BA3B45}" srcOrd="3" destOrd="0" presId="urn:microsoft.com/office/officeart/2005/8/layout/orgChart1"/>
    <dgm:cxn modelId="{83770BEE-B050-4311-A6A7-4AE6A3C2FE10}" type="presParOf" srcId="{FBFA8839-69DA-4286-B81E-7A5CE1BA3B45}" destId="{F22D269B-98F2-4598-9870-74B67A7DE415}" srcOrd="0" destOrd="0" presId="urn:microsoft.com/office/officeart/2005/8/layout/orgChart1"/>
    <dgm:cxn modelId="{306F24B6-BFD3-430C-9D7D-B550DC35F03C}" type="presParOf" srcId="{F22D269B-98F2-4598-9870-74B67A7DE415}" destId="{417ADE47-D26A-4729-B9CB-27B9A7119692}" srcOrd="0" destOrd="0" presId="urn:microsoft.com/office/officeart/2005/8/layout/orgChart1"/>
    <dgm:cxn modelId="{50BED770-0C0F-42AE-9FEF-B686619D9C71}" type="presParOf" srcId="{F22D269B-98F2-4598-9870-74B67A7DE415}" destId="{2B05C4D4-D66D-4E5E-8D7C-413E948CC573}" srcOrd="1" destOrd="0" presId="urn:microsoft.com/office/officeart/2005/8/layout/orgChart1"/>
    <dgm:cxn modelId="{2631836D-B7AC-4CC3-8885-C6D952101CB0}" type="presParOf" srcId="{FBFA8839-69DA-4286-B81E-7A5CE1BA3B45}" destId="{BBD1428F-22B5-43FC-9BEC-BF46B39C1F46}" srcOrd="1" destOrd="0" presId="urn:microsoft.com/office/officeart/2005/8/layout/orgChart1"/>
    <dgm:cxn modelId="{8A4928C6-F286-4779-9DAF-76A228A53A96}" type="presParOf" srcId="{FBFA8839-69DA-4286-B81E-7A5CE1BA3B45}" destId="{AA4E8814-F29D-4936-8E37-72EFA42C61B2}" srcOrd="2" destOrd="0" presId="urn:microsoft.com/office/officeart/2005/8/layout/orgChart1"/>
    <dgm:cxn modelId="{191B00A9-6940-455F-B5F2-B3B87289982E}" type="presParOf" srcId="{618A2B41-095F-4059-AB87-1111FE47DADB}" destId="{026E7EB2-F479-4018-B95A-FE1B780BB314}" srcOrd="4" destOrd="0" presId="urn:microsoft.com/office/officeart/2005/8/layout/orgChart1"/>
    <dgm:cxn modelId="{98F33B3F-E8C8-4F65-9621-D3297F76AB9E}" type="presParOf" srcId="{618A2B41-095F-4059-AB87-1111FE47DADB}" destId="{58B467BE-268C-48CE-A895-CF8C0273030E}" srcOrd="5" destOrd="0" presId="urn:microsoft.com/office/officeart/2005/8/layout/orgChart1"/>
    <dgm:cxn modelId="{F10D630E-1848-431E-B6CC-50C6C43D4FF0}" type="presParOf" srcId="{58B467BE-268C-48CE-A895-CF8C0273030E}" destId="{7472C376-1CDF-4C6F-A7DF-1AA308C8605E}" srcOrd="0" destOrd="0" presId="urn:microsoft.com/office/officeart/2005/8/layout/orgChart1"/>
    <dgm:cxn modelId="{38E55A71-A022-4F6D-94E9-7B2EA1D3719B}" type="presParOf" srcId="{7472C376-1CDF-4C6F-A7DF-1AA308C8605E}" destId="{495C38E4-AE05-4CA9-A185-703E97CEE7EF}" srcOrd="0" destOrd="0" presId="urn:microsoft.com/office/officeart/2005/8/layout/orgChart1"/>
    <dgm:cxn modelId="{FA363C56-7A6C-4ADA-AE58-7D8CCD623881}" type="presParOf" srcId="{7472C376-1CDF-4C6F-A7DF-1AA308C8605E}" destId="{69C69736-2590-4165-A3F2-E19F0E4233B9}" srcOrd="1" destOrd="0" presId="urn:microsoft.com/office/officeart/2005/8/layout/orgChart1"/>
    <dgm:cxn modelId="{E9EA3B8B-2415-4177-831D-488F104CB731}" type="presParOf" srcId="{58B467BE-268C-48CE-A895-CF8C0273030E}" destId="{9788268D-6844-4D50-B3E1-ADD8C9D24749}" srcOrd="1" destOrd="0" presId="urn:microsoft.com/office/officeart/2005/8/layout/orgChart1"/>
    <dgm:cxn modelId="{9AE65C63-C896-4F7E-8A86-3E210E9F15F0}" type="presParOf" srcId="{58B467BE-268C-48CE-A895-CF8C0273030E}" destId="{A4087E3F-2F58-426D-B507-C37B4808E96F}" srcOrd="2" destOrd="0" presId="urn:microsoft.com/office/officeart/2005/8/layout/orgChart1"/>
    <dgm:cxn modelId="{07A522BF-3A9E-43CD-BD30-9E05564100B1}" type="presParOf" srcId="{618A2B41-095F-4059-AB87-1111FE47DADB}" destId="{E69DA1F0-BE0B-4425-BC58-60387523E9DF}" srcOrd="6" destOrd="0" presId="urn:microsoft.com/office/officeart/2005/8/layout/orgChart1"/>
    <dgm:cxn modelId="{733DC955-40B2-467B-89D2-898173CB6143}" type="presParOf" srcId="{618A2B41-095F-4059-AB87-1111FE47DADB}" destId="{ACF8E4CC-86A8-46A2-AD9B-D6A47A796A1B}" srcOrd="7" destOrd="0" presId="urn:microsoft.com/office/officeart/2005/8/layout/orgChart1"/>
    <dgm:cxn modelId="{71BDCD66-9C18-480E-87E1-8278A7239415}" type="presParOf" srcId="{ACF8E4CC-86A8-46A2-AD9B-D6A47A796A1B}" destId="{9D4041B7-1EB3-4C8C-8696-A01F65D0CE91}" srcOrd="0" destOrd="0" presId="urn:microsoft.com/office/officeart/2005/8/layout/orgChart1"/>
    <dgm:cxn modelId="{EE15E244-0CE0-43DA-9170-AC05B622C02C}" type="presParOf" srcId="{9D4041B7-1EB3-4C8C-8696-A01F65D0CE91}" destId="{241633E9-200F-4893-8D5E-8CBD2E35BED5}" srcOrd="0" destOrd="0" presId="urn:microsoft.com/office/officeart/2005/8/layout/orgChart1"/>
    <dgm:cxn modelId="{EC3EDA4C-7CE7-4563-AA81-1D99711C80B7}" type="presParOf" srcId="{9D4041B7-1EB3-4C8C-8696-A01F65D0CE91}" destId="{CB689E4D-207A-4C47-A056-71521A5F09C4}" srcOrd="1" destOrd="0" presId="urn:microsoft.com/office/officeart/2005/8/layout/orgChart1"/>
    <dgm:cxn modelId="{756AAF84-A3E4-40EB-A877-5C0BCCA3C3E8}" type="presParOf" srcId="{ACF8E4CC-86A8-46A2-AD9B-D6A47A796A1B}" destId="{79A9C2E0-76F9-4D46-8BFE-8797308A9436}" srcOrd="1" destOrd="0" presId="urn:microsoft.com/office/officeart/2005/8/layout/orgChart1"/>
    <dgm:cxn modelId="{B32924C8-0550-4F04-B670-0BE1DFC40646}" type="presParOf" srcId="{ACF8E4CC-86A8-46A2-AD9B-D6A47A796A1B}" destId="{C7410F0E-2701-42BF-B0A2-5A1AEE8BF521}" srcOrd="2" destOrd="0" presId="urn:microsoft.com/office/officeart/2005/8/layout/orgChart1"/>
    <dgm:cxn modelId="{4A113918-54E5-40B6-88EF-31E9904896C1}" type="presParOf" srcId="{618A2B41-095F-4059-AB87-1111FE47DADB}" destId="{061A53F3-4E68-4D27-A410-537165D424D2}" srcOrd="8" destOrd="0" presId="urn:microsoft.com/office/officeart/2005/8/layout/orgChart1"/>
    <dgm:cxn modelId="{4D173A23-352F-4494-90E6-E984A6063073}" type="presParOf" srcId="{618A2B41-095F-4059-AB87-1111FE47DADB}" destId="{F75B4018-CC0D-465D-8D4A-DDE7D7C66D93}" srcOrd="9" destOrd="0" presId="urn:microsoft.com/office/officeart/2005/8/layout/orgChart1"/>
    <dgm:cxn modelId="{82AC35C1-8453-497E-9C12-15241E1479CB}" type="presParOf" srcId="{F75B4018-CC0D-465D-8D4A-DDE7D7C66D93}" destId="{221FA7B5-EB75-4467-98AE-09FC4E35E1B0}" srcOrd="0" destOrd="0" presId="urn:microsoft.com/office/officeart/2005/8/layout/orgChart1"/>
    <dgm:cxn modelId="{CE144459-BFC4-4E33-8258-93A799995668}" type="presParOf" srcId="{221FA7B5-EB75-4467-98AE-09FC4E35E1B0}" destId="{0BCA5F55-5034-4312-B1FC-FD3A4AC457B2}" srcOrd="0" destOrd="0" presId="urn:microsoft.com/office/officeart/2005/8/layout/orgChart1"/>
    <dgm:cxn modelId="{C61CCCC7-595E-4133-8171-347ABA31CB56}" type="presParOf" srcId="{221FA7B5-EB75-4467-98AE-09FC4E35E1B0}" destId="{18E250C6-F418-4A1A-A016-D691B7404966}" srcOrd="1" destOrd="0" presId="urn:microsoft.com/office/officeart/2005/8/layout/orgChart1"/>
    <dgm:cxn modelId="{C4DA57B0-E13C-4EAA-A227-B030091FA3D3}" type="presParOf" srcId="{F75B4018-CC0D-465D-8D4A-DDE7D7C66D93}" destId="{B967E4F3-77C5-4AD8-92A7-52848C699C3E}" srcOrd="1" destOrd="0" presId="urn:microsoft.com/office/officeart/2005/8/layout/orgChart1"/>
    <dgm:cxn modelId="{175C81BD-D981-4890-B5EB-DD573F7E44A0}" type="presParOf" srcId="{F75B4018-CC0D-465D-8D4A-DDE7D7C66D93}" destId="{EDA3F4A0-23E3-4A4A-9E9F-3E8121F3590F}" srcOrd="2" destOrd="0" presId="urn:microsoft.com/office/officeart/2005/8/layout/orgChart1"/>
    <dgm:cxn modelId="{3818C020-12DD-4A22-B471-228D7F35E3CF}" type="presParOf" srcId="{618A2B41-095F-4059-AB87-1111FE47DADB}" destId="{B91C4BF5-622B-4308-96E1-D84DD2A1DE4D}" srcOrd="10" destOrd="0" presId="urn:microsoft.com/office/officeart/2005/8/layout/orgChart1"/>
    <dgm:cxn modelId="{551D362A-9B12-40DC-A2AD-8C8FD32B2AF6}" type="presParOf" srcId="{618A2B41-095F-4059-AB87-1111FE47DADB}" destId="{4EE3B144-4786-46B7-A06F-8162A36B8DD3}" srcOrd="11" destOrd="0" presId="urn:microsoft.com/office/officeart/2005/8/layout/orgChart1"/>
    <dgm:cxn modelId="{92A5A574-B127-49C2-9F82-9193A4AD2F2B}" type="presParOf" srcId="{4EE3B144-4786-46B7-A06F-8162A36B8DD3}" destId="{002CA6E8-1E60-4CCD-8830-6393CE527596}" srcOrd="0" destOrd="0" presId="urn:microsoft.com/office/officeart/2005/8/layout/orgChart1"/>
    <dgm:cxn modelId="{6AB558C5-C638-48EB-9E00-E5AAF76873E7}" type="presParOf" srcId="{002CA6E8-1E60-4CCD-8830-6393CE527596}" destId="{FBE072E0-DBF6-4EA8-82AC-C589E718E54A}" srcOrd="0" destOrd="0" presId="urn:microsoft.com/office/officeart/2005/8/layout/orgChart1"/>
    <dgm:cxn modelId="{F99A614B-4A8F-4C5E-99D3-4578A15CFAFC}" type="presParOf" srcId="{002CA6E8-1E60-4CCD-8830-6393CE527596}" destId="{749FE2EF-F480-464D-B3D5-CC6CCE8A0D00}" srcOrd="1" destOrd="0" presId="urn:microsoft.com/office/officeart/2005/8/layout/orgChart1"/>
    <dgm:cxn modelId="{C0A898BF-F99E-4137-9BD2-C306AF63D456}" type="presParOf" srcId="{4EE3B144-4786-46B7-A06F-8162A36B8DD3}" destId="{FBC02B6C-7666-4252-AAC4-76A024337D25}" srcOrd="1" destOrd="0" presId="urn:microsoft.com/office/officeart/2005/8/layout/orgChart1"/>
    <dgm:cxn modelId="{17D81FA6-54DA-461B-9E45-581F38259399}" type="presParOf" srcId="{4EE3B144-4786-46B7-A06F-8162A36B8DD3}" destId="{7D596426-6245-47B1-8267-F5989FFD397F}" srcOrd="2" destOrd="0" presId="urn:microsoft.com/office/officeart/2005/8/layout/orgChart1"/>
    <dgm:cxn modelId="{6540BD77-E298-4711-9577-7A5E4A35F132}" type="presParOf" srcId="{618A2B41-095F-4059-AB87-1111FE47DADB}" destId="{A9DE9730-D20F-4CC2-A1C3-55ED6035DE42}" srcOrd="12" destOrd="0" presId="urn:microsoft.com/office/officeart/2005/8/layout/orgChart1"/>
    <dgm:cxn modelId="{079F1BB8-BC23-441F-BB4E-DFEDB5008667}" type="presParOf" srcId="{618A2B41-095F-4059-AB87-1111FE47DADB}" destId="{B2C131B1-3A92-479B-A909-E5225966768F}" srcOrd="13" destOrd="0" presId="urn:microsoft.com/office/officeart/2005/8/layout/orgChart1"/>
    <dgm:cxn modelId="{6DCECA98-8818-44C1-89F3-384DEBCB06E6}" type="presParOf" srcId="{B2C131B1-3A92-479B-A909-E5225966768F}" destId="{C9DF063F-6FBC-479B-B534-41E6A602ABEF}" srcOrd="0" destOrd="0" presId="urn:microsoft.com/office/officeart/2005/8/layout/orgChart1"/>
    <dgm:cxn modelId="{3BFE4421-EEFD-4BCD-89CC-CE6D5724AFEF}" type="presParOf" srcId="{C9DF063F-6FBC-479B-B534-41E6A602ABEF}" destId="{E36CD830-BDCD-490C-90E6-FCCF8EE35C4C}" srcOrd="0" destOrd="0" presId="urn:microsoft.com/office/officeart/2005/8/layout/orgChart1"/>
    <dgm:cxn modelId="{064F45AB-E521-4FAC-945B-28E98EFEAB60}" type="presParOf" srcId="{C9DF063F-6FBC-479B-B534-41E6A602ABEF}" destId="{F032462C-2C5E-4BEC-9F0F-AF68287A8AD9}" srcOrd="1" destOrd="0" presId="urn:microsoft.com/office/officeart/2005/8/layout/orgChart1"/>
    <dgm:cxn modelId="{87FD7FBB-F42A-4847-BD6C-8BE4DAF2EB03}" type="presParOf" srcId="{B2C131B1-3A92-479B-A909-E5225966768F}" destId="{B5B81B87-04AE-45E0-88A5-D0304449DC5A}" srcOrd="1" destOrd="0" presId="urn:microsoft.com/office/officeart/2005/8/layout/orgChart1"/>
    <dgm:cxn modelId="{1A59CA85-E05C-4E33-88C5-B618106625A2}" type="presParOf" srcId="{B2C131B1-3A92-479B-A909-E5225966768F}" destId="{08441CEA-CB92-4BB7-B2C5-4149721C2FD8}" srcOrd="2" destOrd="0" presId="urn:microsoft.com/office/officeart/2005/8/layout/orgChart1"/>
    <dgm:cxn modelId="{77224E9E-F145-4D43-82D8-07CE2EBE37BC}" type="presParOf" srcId="{618A2B41-095F-4059-AB87-1111FE47DADB}" destId="{806F630B-0374-4FE6-B209-2AA9D295F461}" srcOrd="14" destOrd="0" presId="urn:microsoft.com/office/officeart/2005/8/layout/orgChart1"/>
    <dgm:cxn modelId="{C3F49D0C-4417-43DE-8539-E017C2E4CF78}" type="presParOf" srcId="{618A2B41-095F-4059-AB87-1111FE47DADB}" destId="{F081ED8E-7877-4719-A54F-B8E42DAFCA2F}" srcOrd="15" destOrd="0" presId="urn:microsoft.com/office/officeart/2005/8/layout/orgChart1"/>
    <dgm:cxn modelId="{78169D86-C5D2-47D9-88F3-FC598750B5AE}" type="presParOf" srcId="{F081ED8E-7877-4719-A54F-B8E42DAFCA2F}" destId="{11ABA0DD-69AA-42AF-BA8A-1DCDF85DD2A5}" srcOrd="0" destOrd="0" presId="urn:microsoft.com/office/officeart/2005/8/layout/orgChart1"/>
    <dgm:cxn modelId="{77754E3F-80AF-42F4-BF93-981F10D50604}" type="presParOf" srcId="{11ABA0DD-69AA-42AF-BA8A-1DCDF85DD2A5}" destId="{73F6E6B4-4115-4807-9265-0E6218BC11D7}" srcOrd="0" destOrd="0" presId="urn:microsoft.com/office/officeart/2005/8/layout/orgChart1"/>
    <dgm:cxn modelId="{538B92FB-949C-4AFC-9C9C-5A111997CA14}" type="presParOf" srcId="{11ABA0DD-69AA-42AF-BA8A-1DCDF85DD2A5}" destId="{B4301664-C106-4795-9D51-9D2FF22090AC}" srcOrd="1" destOrd="0" presId="urn:microsoft.com/office/officeart/2005/8/layout/orgChart1"/>
    <dgm:cxn modelId="{C70E1CE8-E8A6-4A87-A3B1-6F24D6DBB3B6}" type="presParOf" srcId="{F081ED8E-7877-4719-A54F-B8E42DAFCA2F}" destId="{751511B1-80C2-4AE3-B79D-F71F556FF4AA}" srcOrd="1" destOrd="0" presId="urn:microsoft.com/office/officeart/2005/8/layout/orgChart1"/>
    <dgm:cxn modelId="{B886193D-9273-4B99-9C99-0B5C2803B82D}" type="presParOf" srcId="{F081ED8E-7877-4719-A54F-B8E42DAFCA2F}" destId="{318BB40F-02FC-494B-9C65-AF06496070DA}" srcOrd="2" destOrd="0" presId="urn:microsoft.com/office/officeart/2005/8/layout/orgChart1"/>
    <dgm:cxn modelId="{9D6649B2-B779-423D-A941-BE2947164F2F}" type="presParOf" srcId="{618A2B41-095F-4059-AB87-1111FE47DADB}" destId="{0DD3E30C-1260-4D4B-BE2D-B291CD4572F2}" srcOrd="16" destOrd="0" presId="urn:microsoft.com/office/officeart/2005/8/layout/orgChart1"/>
    <dgm:cxn modelId="{03674B2A-E075-4DAC-A29C-9AFEF7FEE8CA}" type="presParOf" srcId="{618A2B41-095F-4059-AB87-1111FE47DADB}" destId="{502C824D-E926-4ABB-AB03-317EB622CE2C}" srcOrd="17" destOrd="0" presId="urn:microsoft.com/office/officeart/2005/8/layout/orgChart1"/>
    <dgm:cxn modelId="{3FD2C03E-9C71-4AF6-85C3-799BE400D6DE}" type="presParOf" srcId="{502C824D-E926-4ABB-AB03-317EB622CE2C}" destId="{135CBA94-1F23-4518-A0F3-8BD4209E523C}" srcOrd="0" destOrd="0" presId="urn:microsoft.com/office/officeart/2005/8/layout/orgChart1"/>
    <dgm:cxn modelId="{23692DC6-AE28-411B-8B5A-5D85B8CEB9F6}" type="presParOf" srcId="{135CBA94-1F23-4518-A0F3-8BD4209E523C}" destId="{0B83D92C-E6D4-4765-9008-9F9ABB2E4B86}" srcOrd="0" destOrd="0" presId="urn:microsoft.com/office/officeart/2005/8/layout/orgChart1"/>
    <dgm:cxn modelId="{237DF768-763C-4A40-B14E-8CD11F5EFA82}" type="presParOf" srcId="{135CBA94-1F23-4518-A0F3-8BD4209E523C}" destId="{20861659-AC89-4AFC-94D5-3AA33B5D59B1}" srcOrd="1" destOrd="0" presId="urn:microsoft.com/office/officeart/2005/8/layout/orgChart1"/>
    <dgm:cxn modelId="{1295F1DB-B5BC-4003-AA9C-4A02904D06AF}" type="presParOf" srcId="{502C824D-E926-4ABB-AB03-317EB622CE2C}" destId="{B3BD2B89-D94C-4A00-827F-A08FA5C83451}" srcOrd="1" destOrd="0" presId="urn:microsoft.com/office/officeart/2005/8/layout/orgChart1"/>
    <dgm:cxn modelId="{F2984DBF-1EAB-4B73-9EC6-88C4E6695A91}" type="presParOf" srcId="{502C824D-E926-4ABB-AB03-317EB622CE2C}" destId="{8893C48D-77C4-47D1-8B17-DE429102459D}" srcOrd="2" destOrd="0" presId="urn:microsoft.com/office/officeart/2005/8/layout/orgChart1"/>
    <dgm:cxn modelId="{74550E4F-77CC-4ABE-867C-47FB3DAC719B}" type="presParOf" srcId="{618A2B41-095F-4059-AB87-1111FE47DADB}" destId="{4560033E-694D-47AE-87BF-30C1C3A24E88}" srcOrd="18" destOrd="0" presId="urn:microsoft.com/office/officeart/2005/8/layout/orgChart1"/>
    <dgm:cxn modelId="{9BA3439B-D746-415C-8E05-406F7A1B9BB5}" type="presParOf" srcId="{618A2B41-095F-4059-AB87-1111FE47DADB}" destId="{9DF1EAF0-BBA4-441C-B6E2-FE24AB98AF62}" srcOrd="19" destOrd="0" presId="urn:microsoft.com/office/officeart/2005/8/layout/orgChart1"/>
    <dgm:cxn modelId="{3A4542E2-2820-4891-AAA2-EA4C93656794}" type="presParOf" srcId="{9DF1EAF0-BBA4-441C-B6E2-FE24AB98AF62}" destId="{18C38490-F1B7-40B6-B63C-6FD42C88A1F7}" srcOrd="0" destOrd="0" presId="urn:microsoft.com/office/officeart/2005/8/layout/orgChart1"/>
    <dgm:cxn modelId="{9787E7A9-55A0-42D9-91E5-972C1BAD96C9}" type="presParOf" srcId="{18C38490-F1B7-40B6-B63C-6FD42C88A1F7}" destId="{3661978F-1268-460C-AB64-E7B6A8C8925C}" srcOrd="0" destOrd="0" presId="urn:microsoft.com/office/officeart/2005/8/layout/orgChart1"/>
    <dgm:cxn modelId="{51FEDAAE-2266-44B3-A9D9-521BAC5C67F3}" type="presParOf" srcId="{18C38490-F1B7-40B6-B63C-6FD42C88A1F7}" destId="{FCBBCE42-68F7-4132-8E0F-663CBACB16A5}" srcOrd="1" destOrd="0" presId="urn:microsoft.com/office/officeart/2005/8/layout/orgChart1"/>
    <dgm:cxn modelId="{0BEC1AA0-D523-428A-9C51-E5F0C717853D}" type="presParOf" srcId="{9DF1EAF0-BBA4-441C-B6E2-FE24AB98AF62}" destId="{393A8644-9E03-40BB-8002-A5D80719A1FC}" srcOrd="1" destOrd="0" presId="urn:microsoft.com/office/officeart/2005/8/layout/orgChart1"/>
    <dgm:cxn modelId="{02704189-869B-47FE-A74D-13AB4EB6AAFD}" type="presParOf" srcId="{9DF1EAF0-BBA4-441C-B6E2-FE24AB98AF62}" destId="{83F9C51B-4068-49D7-B473-C9C9C3D4D3D4}" srcOrd="2" destOrd="0" presId="urn:microsoft.com/office/officeart/2005/8/layout/orgChart1"/>
    <dgm:cxn modelId="{CE623636-1CF6-4BA5-BCCA-8ED7621DC94B}" type="presParOf" srcId="{618A2B41-095F-4059-AB87-1111FE47DADB}" destId="{B1E757D2-7991-40CA-8904-EC7BE71BE55D}" srcOrd="20" destOrd="0" presId="urn:microsoft.com/office/officeart/2005/8/layout/orgChart1"/>
    <dgm:cxn modelId="{279CAB80-4E59-4462-A56D-8109DFF6B3F5}" type="presParOf" srcId="{618A2B41-095F-4059-AB87-1111FE47DADB}" destId="{392B8820-F1C0-408B-9A1A-44501CEFF6BC}" srcOrd="21" destOrd="0" presId="urn:microsoft.com/office/officeart/2005/8/layout/orgChart1"/>
    <dgm:cxn modelId="{E23BCF1A-8756-4C4C-B81C-45D28616A3B3}" type="presParOf" srcId="{392B8820-F1C0-408B-9A1A-44501CEFF6BC}" destId="{202D9943-25F2-41FF-84D2-AE5CB8812613}" srcOrd="0" destOrd="0" presId="urn:microsoft.com/office/officeart/2005/8/layout/orgChart1"/>
    <dgm:cxn modelId="{941A3EEC-B868-498C-A99F-DE715484E847}" type="presParOf" srcId="{202D9943-25F2-41FF-84D2-AE5CB8812613}" destId="{DFBB3A4E-EFC5-4B88-9270-5AA514C6C0C5}" srcOrd="0" destOrd="0" presId="urn:microsoft.com/office/officeart/2005/8/layout/orgChart1"/>
    <dgm:cxn modelId="{936D0462-8530-4E3F-9EBE-95B4FDB62D96}" type="presParOf" srcId="{202D9943-25F2-41FF-84D2-AE5CB8812613}" destId="{08F807FC-EAA4-42BB-851B-215544213497}" srcOrd="1" destOrd="0" presId="urn:microsoft.com/office/officeart/2005/8/layout/orgChart1"/>
    <dgm:cxn modelId="{38B46EDB-53AC-404E-8347-7F303142EC46}" type="presParOf" srcId="{392B8820-F1C0-408B-9A1A-44501CEFF6BC}" destId="{BFF11B78-58E8-4CC8-A7F1-6687F457810A}" srcOrd="1" destOrd="0" presId="urn:microsoft.com/office/officeart/2005/8/layout/orgChart1"/>
    <dgm:cxn modelId="{916268FA-E717-44E9-A717-BC20A477D4BE}" type="presParOf" srcId="{392B8820-F1C0-408B-9A1A-44501CEFF6BC}" destId="{0AC4EC69-5541-485E-B5E5-C001B9608091}" srcOrd="2" destOrd="0" presId="urn:microsoft.com/office/officeart/2005/8/layout/orgChart1"/>
    <dgm:cxn modelId="{151F3722-E9D4-4A8A-8ADE-5385E37ED0EF}" type="presParOf" srcId="{618A2B41-095F-4059-AB87-1111FE47DADB}" destId="{A97BFB13-0D9E-4147-997C-97072497819B}" srcOrd="22" destOrd="0" presId="urn:microsoft.com/office/officeart/2005/8/layout/orgChart1"/>
    <dgm:cxn modelId="{3334BBA2-A6F2-4E93-92F7-FF5BBEBF8F25}" type="presParOf" srcId="{618A2B41-095F-4059-AB87-1111FE47DADB}" destId="{977F857A-03DF-4783-B0B8-6446788B57D8}" srcOrd="23" destOrd="0" presId="urn:microsoft.com/office/officeart/2005/8/layout/orgChart1"/>
    <dgm:cxn modelId="{8E62F015-0CFE-4C9A-8B80-2B159CB3FB95}" type="presParOf" srcId="{977F857A-03DF-4783-B0B8-6446788B57D8}" destId="{A1B7CC94-674C-47F8-8010-177A44112442}" srcOrd="0" destOrd="0" presId="urn:microsoft.com/office/officeart/2005/8/layout/orgChart1"/>
    <dgm:cxn modelId="{B9D164A8-9364-4090-8A98-037EEBC90C4E}" type="presParOf" srcId="{A1B7CC94-674C-47F8-8010-177A44112442}" destId="{BD3ED99E-52AD-41E5-9D94-6A785D6B9B82}" srcOrd="0" destOrd="0" presId="urn:microsoft.com/office/officeart/2005/8/layout/orgChart1"/>
    <dgm:cxn modelId="{02E8B330-F5F3-48C6-AC28-A2B552300DD4}" type="presParOf" srcId="{A1B7CC94-674C-47F8-8010-177A44112442}" destId="{9DE2CB61-29AE-46C6-A57A-2915F942C835}" srcOrd="1" destOrd="0" presId="urn:microsoft.com/office/officeart/2005/8/layout/orgChart1"/>
    <dgm:cxn modelId="{DAE713E8-EBED-4AAD-AD6E-02D829437910}" type="presParOf" srcId="{977F857A-03DF-4783-B0B8-6446788B57D8}" destId="{831F26EF-4492-466A-9C30-255EE6BD9F65}" srcOrd="1" destOrd="0" presId="urn:microsoft.com/office/officeart/2005/8/layout/orgChart1"/>
    <dgm:cxn modelId="{777979E7-8634-45FD-A464-6FDC1E6AD4A7}" type="presParOf" srcId="{977F857A-03DF-4783-B0B8-6446788B57D8}" destId="{E5141FB3-48D8-4CF0-8B69-459BF75501E7}" srcOrd="2" destOrd="0" presId="urn:microsoft.com/office/officeart/2005/8/layout/orgChart1"/>
    <dgm:cxn modelId="{66773ACA-7C37-48FE-BF8B-82D067434D0A}" type="presParOf" srcId="{618A2B41-095F-4059-AB87-1111FE47DADB}" destId="{420212C2-5F7B-4EDC-A47E-2A93C1F6015A}" srcOrd="24" destOrd="0" presId="urn:microsoft.com/office/officeart/2005/8/layout/orgChart1"/>
    <dgm:cxn modelId="{64E8CEFE-5CDD-4D45-9096-3FD976C9FDD2}" type="presParOf" srcId="{618A2B41-095F-4059-AB87-1111FE47DADB}" destId="{01CFC993-3C85-46C3-850F-557802F3CD2C}" srcOrd="25" destOrd="0" presId="urn:microsoft.com/office/officeart/2005/8/layout/orgChart1"/>
    <dgm:cxn modelId="{25F7846E-41A5-4D6B-A2D8-EF3669F1902D}" type="presParOf" srcId="{01CFC993-3C85-46C3-850F-557802F3CD2C}" destId="{7D7B03C6-5F0C-4698-9AE0-233DD5AB22D0}" srcOrd="0" destOrd="0" presId="urn:microsoft.com/office/officeart/2005/8/layout/orgChart1"/>
    <dgm:cxn modelId="{6BF4DC3C-8D70-4EC3-82CC-94E1E4617A4D}" type="presParOf" srcId="{7D7B03C6-5F0C-4698-9AE0-233DD5AB22D0}" destId="{1F5BB512-91E7-40F4-AB8F-49AE4E45298C}" srcOrd="0" destOrd="0" presId="urn:microsoft.com/office/officeart/2005/8/layout/orgChart1"/>
    <dgm:cxn modelId="{369C175E-37A6-4771-9CF7-7F069052734F}" type="presParOf" srcId="{7D7B03C6-5F0C-4698-9AE0-233DD5AB22D0}" destId="{C2809E45-BC76-4C01-AF8F-BC1AD62A9A8A}" srcOrd="1" destOrd="0" presId="urn:microsoft.com/office/officeart/2005/8/layout/orgChart1"/>
    <dgm:cxn modelId="{D314B8BF-2E90-4C3A-8931-86F83FDB91A9}" type="presParOf" srcId="{01CFC993-3C85-46C3-850F-557802F3CD2C}" destId="{BA86F44C-B506-4EC4-880C-5E1A56096E14}" srcOrd="1" destOrd="0" presId="urn:microsoft.com/office/officeart/2005/8/layout/orgChart1"/>
    <dgm:cxn modelId="{FFE95C2E-C8B7-4BB7-A91E-A3C834070E16}" type="presParOf" srcId="{01CFC993-3C85-46C3-850F-557802F3CD2C}" destId="{7089E8A8-3479-4F69-ABC5-56E39C5EE9B7}" srcOrd="2" destOrd="0" presId="urn:microsoft.com/office/officeart/2005/8/layout/orgChart1"/>
    <dgm:cxn modelId="{4D1FE3DD-C5F5-40FB-8C16-0F49420A1EB7}" type="presParOf" srcId="{618A2B41-095F-4059-AB87-1111FE47DADB}" destId="{3865FB49-94FF-4CCE-91E3-F0745FECEB8A}" srcOrd="26" destOrd="0" presId="urn:microsoft.com/office/officeart/2005/8/layout/orgChart1"/>
    <dgm:cxn modelId="{A9E10F7B-8B37-43BD-B199-171007AF7569}" type="presParOf" srcId="{618A2B41-095F-4059-AB87-1111FE47DADB}" destId="{6E93F2D9-D82F-4E2E-A4B7-074104E35DE5}" srcOrd="27" destOrd="0" presId="urn:microsoft.com/office/officeart/2005/8/layout/orgChart1"/>
    <dgm:cxn modelId="{A276A6B8-6687-4611-BCD6-E7BDB8C939AC}" type="presParOf" srcId="{6E93F2D9-D82F-4E2E-A4B7-074104E35DE5}" destId="{E7D2A061-6DB6-42DC-BA9C-F59BCF12EE36}" srcOrd="0" destOrd="0" presId="urn:microsoft.com/office/officeart/2005/8/layout/orgChart1"/>
    <dgm:cxn modelId="{26B19461-267E-41C5-B032-05D25F83054A}" type="presParOf" srcId="{E7D2A061-6DB6-42DC-BA9C-F59BCF12EE36}" destId="{ACC93E0D-9442-4459-9008-9E2D3F0323CE}" srcOrd="0" destOrd="0" presId="urn:microsoft.com/office/officeart/2005/8/layout/orgChart1"/>
    <dgm:cxn modelId="{2F291738-43B1-4B67-9361-855901A7AA48}" type="presParOf" srcId="{E7D2A061-6DB6-42DC-BA9C-F59BCF12EE36}" destId="{C5FEE052-3412-4D4C-9BD8-622F14273D78}" srcOrd="1" destOrd="0" presId="urn:microsoft.com/office/officeart/2005/8/layout/orgChart1"/>
    <dgm:cxn modelId="{61A8DC4E-981D-4B6D-9903-7ED323457862}" type="presParOf" srcId="{6E93F2D9-D82F-4E2E-A4B7-074104E35DE5}" destId="{A2E9790A-57E6-4280-8BA8-42223EC501EE}" srcOrd="1" destOrd="0" presId="urn:microsoft.com/office/officeart/2005/8/layout/orgChart1"/>
    <dgm:cxn modelId="{AD5FFAF3-C06D-4D6E-A4D2-7C3792F88B69}" type="presParOf" srcId="{6E93F2D9-D82F-4E2E-A4B7-074104E35DE5}" destId="{DD3B011A-B238-48D0-9148-D093E1061F13}" srcOrd="2" destOrd="0" presId="urn:microsoft.com/office/officeart/2005/8/layout/orgChart1"/>
    <dgm:cxn modelId="{7FB5E252-F2D8-45FB-A7F1-17059B16D376}" type="presParOf" srcId="{618A2B41-095F-4059-AB87-1111FE47DADB}" destId="{F005413E-37CB-42EC-83FE-F7E90EDEA91F}" srcOrd="28" destOrd="0" presId="urn:microsoft.com/office/officeart/2005/8/layout/orgChart1"/>
    <dgm:cxn modelId="{AC233B4E-8CF2-4164-955D-1493122C63C9}" type="presParOf" srcId="{618A2B41-095F-4059-AB87-1111FE47DADB}" destId="{F8C62CED-D31D-49E6-AF72-CF8DC952C5EB}" srcOrd="29" destOrd="0" presId="urn:microsoft.com/office/officeart/2005/8/layout/orgChart1"/>
    <dgm:cxn modelId="{03DCA1FC-FF80-4407-BBED-27A473E43F51}" type="presParOf" srcId="{F8C62CED-D31D-49E6-AF72-CF8DC952C5EB}" destId="{69E488E8-E70C-4270-87AC-DB63480A78C4}" srcOrd="0" destOrd="0" presId="urn:microsoft.com/office/officeart/2005/8/layout/orgChart1"/>
    <dgm:cxn modelId="{AA0017F3-5F40-477D-9DAE-DD93F185BA4F}" type="presParOf" srcId="{69E488E8-E70C-4270-87AC-DB63480A78C4}" destId="{87BE5049-469E-4322-B857-A6667239D2C3}" srcOrd="0" destOrd="0" presId="urn:microsoft.com/office/officeart/2005/8/layout/orgChart1"/>
    <dgm:cxn modelId="{1CEBC694-955F-47B6-A0C5-B229D5FFF809}" type="presParOf" srcId="{69E488E8-E70C-4270-87AC-DB63480A78C4}" destId="{0EF70144-B882-45D8-BE17-3EC2BC11F142}" srcOrd="1" destOrd="0" presId="urn:microsoft.com/office/officeart/2005/8/layout/orgChart1"/>
    <dgm:cxn modelId="{2477F196-900E-45EB-AB0D-488C53728E96}" type="presParOf" srcId="{F8C62CED-D31D-49E6-AF72-CF8DC952C5EB}" destId="{8DB4A48E-B77E-4719-8B9B-5C7C53A2104E}" srcOrd="1" destOrd="0" presId="urn:microsoft.com/office/officeart/2005/8/layout/orgChart1"/>
    <dgm:cxn modelId="{6337A3F5-F31C-46E7-850E-D2CB3545BD22}" type="presParOf" srcId="{F8C62CED-D31D-49E6-AF72-CF8DC952C5EB}" destId="{27E6C9F3-1232-4C11-B48C-1595B3085E95}" srcOrd="2" destOrd="0" presId="urn:microsoft.com/office/officeart/2005/8/layout/orgChart1"/>
    <dgm:cxn modelId="{DDDD04D1-C3A6-4962-9ED8-B5FB4AFCC7E9}" type="presParOf" srcId="{618A2B41-095F-4059-AB87-1111FE47DADB}" destId="{41A6A208-664E-47A7-92D3-667A3088133E}" srcOrd="30" destOrd="0" presId="urn:microsoft.com/office/officeart/2005/8/layout/orgChart1"/>
    <dgm:cxn modelId="{EB63931B-6E7B-4E2D-BAEA-AEBF5AEB9FA2}" type="presParOf" srcId="{618A2B41-095F-4059-AB87-1111FE47DADB}" destId="{6366E0EB-7C95-4B8A-89DD-D8A91AB83E38}" srcOrd="31" destOrd="0" presId="urn:microsoft.com/office/officeart/2005/8/layout/orgChart1"/>
    <dgm:cxn modelId="{7C46A73A-0427-4B4A-8DDA-E6396DB5AD47}" type="presParOf" srcId="{6366E0EB-7C95-4B8A-89DD-D8A91AB83E38}" destId="{F1B705CC-6E81-4946-A42B-911C8C47A999}" srcOrd="0" destOrd="0" presId="urn:microsoft.com/office/officeart/2005/8/layout/orgChart1"/>
    <dgm:cxn modelId="{8EFB883A-1F11-43CB-B9EB-680DD98A28C3}" type="presParOf" srcId="{F1B705CC-6E81-4946-A42B-911C8C47A999}" destId="{D13CAB16-D730-4D91-A3C6-63685FD49F0E}" srcOrd="0" destOrd="0" presId="urn:microsoft.com/office/officeart/2005/8/layout/orgChart1"/>
    <dgm:cxn modelId="{13D488AE-D6EE-4D52-80F5-5205F4AD6B03}" type="presParOf" srcId="{F1B705CC-6E81-4946-A42B-911C8C47A999}" destId="{85B2955B-31E2-413B-B7D9-F9AE6ED4FBCB}" srcOrd="1" destOrd="0" presId="urn:microsoft.com/office/officeart/2005/8/layout/orgChart1"/>
    <dgm:cxn modelId="{8313A6AE-A361-4589-86DF-C0FB49016700}" type="presParOf" srcId="{6366E0EB-7C95-4B8A-89DD-D8A91AB83E38}" destId="{2BD2C6C1-049E-4757-9C4E-DA115ADD5708}" srcOrd="1" destOrd="0" presId="urn:microsoft.com/office/officeart/2005/8/layout/orgChart1"/>
    <dgm:cxn modelId="{CA5A8BD2-E4D4-4A54-9CEE-C64E668CCD62}" type="presParOf" srcId="{6366E0EB-7C95-4B8A-89DD-D8A91AB83E38}" destId="{B5CB3B05-FAC7-4CCB-A2E0-280DFBC699A3}" srcOrd="2" destOrd="0" presId="urn:microsoft.com/office/officeart/2005/8/layout/orgChart1"/>
    <dgm:cxn modelId="{5CB33CB1-FB0D-4ADD-B890-345A932A0B7D}" type="presParOf" srcId="{618A2B41-095F-4059-AB87-1111FE47DADB}" destId="{5457DA2F-0616-41EE-B5C2-E14FB9718708}" srcOrd="32" destOrd="0" presId="urn:microsoft.com/office/officeart/2005/8/layout/orgChart1"/>
    <dgm:cxn modelId="{1668812B-B3A8-446C-BDE3-CA326F911B46}" type="presParOf" srcId="{618A2B41-095F-4059-AB87-1111FE47DADB}" destId="{F5E87590-08C5-461B-A98F-8DD06B44B2E6}" srcOrd="33" destOrd="0" presId="urn:microsoft.com/office/officeart/2005/8/layout/orgChart1"/>
    <dgm:cxn modelId="{10BD96EC-00AE-475B-9291-353B46139DCC}" type="presParOf" srcId="{F5E87590-08C5-461B-A98F-8DD06B44B2E6}" destId="{3AD9681F-DF07-4140-9CBF-CF9741694270}" srcOrd="0" destOrd="0" presId="urn:microsoft.com/office/officeart/2005/8/layout/orgChart1"/>
    <dgm:cxn modelId="{7A2CA7EF-2951-47C6-ADE6-B6ED4AD7E490}" type="presParOf" srcId="{3AD9681F-DF07-4140-9CBF-CF9741694270}" destId="{AF0B3146-3C4F-4996-9AF7-763301C29477}" srcOrd="0" destOrd="0" presId="urn:microsoft.com/office/officeart/2005/8/layout/orgChart1"/>
    <dgm:cxn modelId="{88165F71-A709-43B8-A0F7-3B6F91FC1DDA}" type="presParOf" srcId="{3AD9681F-DF07-4140-9CBF-CF9741694270}" destId="{4B303EB5-A4B1-44B9-A54D-8DBEE7A892B2}" srcOrd="1" destOrd="0" presId="urn:microsoft.com/office/officeart/2005/8/layout/orgChart1"/>
    <dgm:cxn modelId="{C7EF8471-B52A-4E80-9D16-44B1191FD436}" type="presParOf" srcId="{F5E87590-08C5-461B-A98F-8DD06B44B2E6}" destId="{55D34938-E9F8-48A6-B616-851C99BAAB8E}" srcOrd="1" destOrd="0" presId="urn:microsoft.com/office/officeart/2005/8/layout/orgChart1"/>
    <dgm:cxn modelId="{32149630-78AE-4D45-9C9B-50F0B973296A}" type="presParOf" srcId="{F5E87590-08C5-461B-A98F-8DD06B44B2E6}" destId="{46DCE7E8-29A4-465D-9833-AAAA8C7CC2D5}" srcOrd="2" destOrd="0" presId="urn:microsoft.com/office/officeart/2005/8/layout/orgChart1"/>
    <dgm:cxn modelId="{6C6C652A-FD14-4D57-B4D8-485DCFEC9266}" type="presParOf" srcId="{618A2B41-095F-4059-AB87-1111FE47DADB}" destId="{0C546130-AD54-4468-B7B2-F679868A8B86}" srcOrd="34" destOrd="0" presId="urn:microsoft.com/office/officeart/2005/8/layout/orgChart1"/>
    <dgm:cxn modelId="{CFDD6895-083B-4256-86A4-0CA2B7DD13A8}" type="presParOf" srcId="{618A2B41-095F-4059-AB87-1111FE47DADB}" destId="{D19246DB-C0A2-425D-B1B3-86BAFC6144B0}" srcOrd="35" destOrd="0" presId="urn:microsoft.com/office/officeart/2005/8/layout/orgChart1"/>
    <dgm:cxn modelId="{8867C344-743F-47FF-AFF4-F47B4AAF9305}" type="presParOf" srcId="{D19246DB-C0A2-425D-B1B3-86BAFC6144B0}" destId="{448970E8-B37A-4379-B5DA-13F1D23F4897}" srcOrd="0" destOrd="0" presId="urn:microsoft.com/office/officeart/2005/8/layout/orgChart1"/>
    <dgm:cxn modelId="{1CD63A5C-1B13-4C34-95FD-242BB2B42869}" type="presParOf" srcId="{448970E8-B37A-4379-B5DA-13F1D23F4897}" destId="{8F86BE9B-BC14-4CB5-8A9F-5241A629B7EC}" srcOrd="0" destOrd="0" presId="urn:microsoft.com/office/officeart/2005/8/layout/orgChart1"/>
    <dgm:cxn modelId="{C4D9FC19-D098-4900-AD60-874E71BDCC30}" type="presParOf" srcId="{448970E8-B37A-4379-B5DA-13F1D23F4897}" destId="{E2ED1797-E2C9-4C23-8B01-B3E8592C3246}" srcOrd="1" destOrd="0" presId="urn:microsoft.com/office/officeart/2005/8/layout/orgChart1"/>
    <dgm:cxn modelId="{3A9AA907-2010-49A9-9F96-5409BF2AE0E7}" type="presParOf" srcId="{D19246DB-C0A2-425D-B1B3-86BAFC6144B0}" destId="{30AB449B-4B70-482E-9947-630A6E110859}" srcOrd="1" destOrd="0" presId="urn:microsoft.com/office/officeart/2005/8/layout/orgChart1"/>
    <dgm:cxn modelId="{DF8D7334-21DB-4A4D-ACA1-54DAB90AC37D}" type="presParOf" srcId="{D19246DB-C0A2-425D-B1B3-86BAFC6144B0}" destId="{B1797B29-B470-40D2-8D21-66C7C4B1D5F5}" srcOrd="2" destOrd="0" presId="urn:microsoft.com/office/officeart/2005/8/layout/orgChart1"/>
    <dgm:cxn modelId="{836B22AC-E874-4CAD-B722-D278167F028E}" type="presParOf" srcId="{618A2B41-095F-4059-AB87-1111FE47DADB}" destId="{14B5998C-7272-41E3-864A-A586B488C0B8}" srcOrd="36" destOrd="0" presId="urn:microsoft.com/office/officeart/2005/8/layout/orgChart1"/>
    <dgm:cxn modelId="{52B6ECBB-75F7-43E3-A89E-7DF87B8D9EBD}" type="presParOf" srcId="{618A2B41-095F-4059-AB87-1111FE47DADB}" destId="{065AF3D2-5784-4E0E-A0E4-45E76D72930D}" srcOrd="37" destOrd="0" presId="urn:microsoft.com/office/officeart/2005/8/layout/orgChart1"/>
    <dgm:cxn modelId="{32E20C52-95BC-466A-B808-09CBFD818629}" type="presParOf" srcId="{065AF3D2-5784-4E0E-A0E4-45E76D72930D}" destId="{4C3F09B3-4B1C-48C4-B1CA-486DD20BB83E}" srcOrd="0" destOrd="0" presId="urn:microsoft.com/office/officeart/2005/8/layout/orgChart1"/>
    <dgm:cxn modelId="{2BEEB03F-E196-4AAE-BA74-8F0A742EB5E6}" type="presParOf" srcId="{4C3F09B3-4B1C-48C4-B1CA-486DD20BB83E}" destId="{72600C8F-C4DB-4B31-91A6-6B55622B4135}" srcOrd="0" destOrd="0" presId="urn:microsoft.com/office/officeart/2005/8/layout/orgChart1"/>
    <dgm:cxn modelId="{ED9CB667-17AD-47DD-8E47-7BD42795D82A}" type="presParOf" srcId="{4C3F09B3-4B1C-48C4-B1CA-486DD20BB83E}" destId="{AE494E98-8668-4DC0-91F5-3DB7545FE40A}" srcOrd="1" destOrd="0" presId="urn:microsoft.com/office/officeart/2005/8/layout/orgChart1"/>
    <dgm:cxn modelId="{1411632C-AD8D-4352-8065-D9C171482DBB}" type="presParOf" srcId="{065AF3D2-5784-4E0E-A0E4-45E76D72930D}" destId="{497BC756-ECD9-4924-87B0-6A7C21F93590}" srcOrd="1" destOrd="0" presId="urn:microsoft.com/office/officeart/2005/8/layout/orgChart1"/>
    <dgm:cxn modelId="{08FBBFF7-C5EE-4F39-AF52-267E2CAE44DA}" type="presParOf" srcId="{065AF3D2-5784-4E0E-A0E4-45E76D72930D}" destId="{7875CF7A-AD4E-48EE-82C6-5FCB00B35E30}" srcOrd="2" destOrd="0" presId="urn:microsoft.com/office/officeart/2005/8/layout/orgChart1"/>
    <dgm:cxn modelId="{AF3946C6-471F-45C7-92CE-E60FC6A548BE}" type="presParOf" srcId="{4DEC03BE-3A23-481E-A3DA-97C830DE13C7}" destId="{EB5F9B64-34D3-4754-A762-47E6BD4DF9CB}" srcOrd="2" destOrd="0" presId="urn:microsoft.com/office/officeart/2005/8/layout/orgChart1"/>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45A3D93A-FB30-4135-AE4B-67AD4145454E}" type="doc">
      <dgm:prSet loTypeId="urn:microsoft.com/office/officeart/2005/8/layout/orgChart1" loCatId="hierarchy" qsTypeId="urn:microsoft.com/office/officeart/2005/8/quickstyle/simple1" qsCatId="simple" csTypeId="urn:microsoft.com/office/officeart/2005/8/colors/accent1_2" csCatId="accent1" phldr="1"/>
      <dgm:spPr/>
      <dgm:t>
        <a:bodyPr/>
        <a:lstStyle/>
        <a:p>
          <a:endParaRPr lang="en-ZA"/>
        </a:p>
      </dgm:t>
    </dgm:pt>
    <dgm:pt modelId="{2FBEDEFC-1872-4F92-A03F-7C2A05E7DB31}">
      <dgm:prSet phldrT="[Text]" custT="1">
        <dgm:style>
          <a:lnRef idx="2">
            <a:schemeClr val="dk1"/>
          </a:lnRef>
          <a:fillRef idx="1">
            <a:schemeClr val="lt1"/>
          </a:fillRef>
          <a:effectRef idx="0">
            <a:schemeClr val="dk1"/>
          </a:effectRef>
          <a:fontRef idx="minor">
            <a:schemeClr val="dk1"/>
          </a:fontRef>
        </dgm:style>
      </dgm:prSet>
      <dgm:spPr/>
      <dgm:t>
        <a:bodyPr/>
        <a:lstStyle/>
        <a:p>
          <a:r>
            <a:rPr lang="en-ZA" sz="6600" dirty="0">
              <a:solidFill>
                <a:schemeClr val="tx1"/>
              </a:solidFill>
            </a:rPr>
            <a:t>#1. Jesus</a:t>
          </a:r>
        </a:p>
      </dgm:t>
    </dgm:pt>
    <dgm:pt modelId="{CF32A65C-F201-482F-9B5A-9FC546457B5B}" type="parTrans" cxnId="{1E9369C0-F95B-4323-84CC-BE7D5579656C}">
      <dgm:prSet/>
      <dgm:spPr/>
      <dgm:t>
        <a:bodyPr/>
        <a:lstStyle/>
        <a:p>
          <a:endParaRPr lang="en-ZA"/>
        </a:p>
      </dgm:t>
    </dgm:pt>
    <dgm:pt modelId="{DD4B8567-C5DD-452D-AC2F-5827448B604B}" type="sibTrans" cxnId="{1E9369C0-F95B-4323-84CC-BE7D5579656C}">
      <dgm:prSet/>
      <dgm:spPr/>
      <dgm:t>
        <a:bodyPr/>
        <a:lstStyle/>
        <a:p>
          <a:endParaRPr lang="en-ZA"/>
        </a:p>
      </dgm:t>
    </dgm:pt>
    <dgm:pt modelId="{B18E6A6F-6F7A-4F18-B44F-5C9BB770E3CD}">
      <dgm:prSet custT="1">
        <dgm:style>
          <a:lnRef idx="1">
            <a:schemeClr val="dk1"/>
          </a:lnRef>
          <a:fillRef idx="2">
            <a:schemeClr val="dk1"/>
          </a:fillRef>
          <a:effectRef idx="1">
            <a:schemeClr val="dk1"/>
          </a:effectRef>
          <a:fontRef idx="minor">
            <a:schemeClr val="dk1"/>
          </a:fontRef>
        </dgm:style>
      </dgm:prSet>
      <dgm:spPr>
        <a:solidFill>
          <a:srgbClr val="92D050"/>
        </a:solidFill>
      </dgm:spPr>
      <dgm:t>
        <a:bodyPr/>
        <a:lstStyle/>
        <a:p>
          <a:r>
            <a:rPr lang="en-ZA" sz="2800" dirty="0"/>
            <a:t>2</a:t>
          </a:r>
        </a:p>
      </dgm:t>
    </dgm:pt>
    <dgm:pt modelId="{CF0A1F6E-470B-4CE0-91FB-E5943D7F7BAD}" type="parTrans" cxnId="{0BA5EB58-7AD5-423D-B46C-5ADBA42B2332}">
      <dgm:prSet/>
      <dgm:spPr/>
      <dgm:t>
        <a:bodyPr/>
        <a:lstStyle/>
        <a:p>
          <a:endParaRPr lang="en-ZA"/>
        </a:p>
      </dgm:t>
    </dgm:pt>
    <dgm:pt modelId="{13CABEE2-6734-45BF-BD85-1BD72DABE3AE}" type="sibTrans" cxnId="{0BA5EB58-7AD5-423D-B46C-5ADBA42B2332}">
      <dgm:prSet/>
      <dgm:spPr/>
      <dgm:t>
        <a:bodyPr/>
        <a:lstStyle/>
        <a:p>
          <a:endParaRPr lang="en-ZA"/>
        </a:p>
      </dgm:t>
    </dgm:pt>
    <dgm:pt modelId="{9C4F545E-8EBA-43D0-89AB-918127926828}">
      <dgm:prSet custT="1">
        <dgm:style>
          <a:lnRef idx="1">
            <a:schemeClr val="dk1"/>
          </a:lnRef>
          <a:fillRef idx="2">
            <a:schemeClr val="dk1"/>
          </a:fillRef>
          <a:effectRef idx="1">
            <a:schemeClr val="dk1"/>
          </a:effectRef>
          <a:fontRef idx="minor">
            <a:schemeClr val="dk1"/>
          </a:fontRef>
        </dgm:style>
      </dgm:prSet>
      <dgm:spPr>
        <a:solidFill>
          <a:srgbClr val="7030A0"/>
        </a:solidFill>
      </dgm:spPr>
      <dgm:t>
        <a:bodyPr/>
        <a:lstStyle/>
        <a:p>
          <a:r>
            <a:rPr lang="en-ZA" sz="2800" dirty="0"/>
            <a:t>2</a:t>
          </a:r>
        </a:p>
      </dgm:t>
    </dgm:pt>
    <dgm:pt modelId="{01781215-925E-4A2C-B2AD-1082C2C7F3E9}" type="parTrans" cxnId="{5DE3973E-6F83-4135-A895-BB334FD1759D}">
      <dgm:prSet/>
      <dgm:spPr/>
      <dgm:t>
        <a:bodyPr/>
        <a:lstStyle/>
        <a:p>
          <a:endParaRPr lang="en-ZA"/>
        </a:p>
      </dgm:t>
    </dgm:pt>
    <dgm:pt modelId="{81FECF68-54DD-4BA3-B196-6E0A7B0A8243}" type="sibTrans" cxnId="{5DE3973E-6F83-4135-A895-BB334FD1759D}">
      <dgm:prSet/>
      <dgm:spPr/>
      <dgm:t>
        <a:bodyPr/>
        <a:lstStyle/>
        <a:p>
          <a:endParaRPr lang="en-ZA"/>
        </a:p>
      </dgm:t>
    </dgm:pt>
    <dgm:pt modelId="{D84496F4-0EF2-44D8-A050-30B64447D4C2}">
      <dgm:prSet custT="1">
        <dgm:style>
          <a:lnRef idx="1">
            <a:schemeClr val="dk1"/>
          </a:lnRef>
          <a:fillRef idx="2">
            <a:schemeClr val="dk1"/>
          </a:fillRef>
          <a:effectRef idx="1">
            <a:schemeClr val="dk1"/>
          </a:effectRef>
          <a:fontRef idx="minor">
            <a:schemeClr val="dk1"/>
          </a:fontRef>
        </dgm:style>
      </dgm:prSet>
      <dgm:spPr>
        <a:solidFill>
          <a:srgbClr val="7030A0"/>
        </a:solidFill>
      </dgm:spPr>
      <dgm:t>
        <a:bodyPr/>
        <a:lstStyle/>
        <a:p>
          <a:r>
            <a:rPr lang="en-ZA" sz="2800" dirty="0"/>
            <a:t>2</a:t>
          </a:r>
        </a:p>
      </dgm:t>
    </dgm:pt>
    <dgm:pt modelId="{9947EFCB-D8A1-4A7B-8FA0-3542848BDFA3}" type="parTrans" cxnId="{936E1C3F-04A9-4C1D-A55C-AC6649253F95}">
      <dgm:prSet/>
      <dgm:spPr/>
      <dgm:t>
        <a:bodyPr/>
        <a:lstStyle/>
        <a:p>
          <a:endParaRPr lang="en-ZA"/>
        </a:p>
      </dgm:t>
    </dgm:pt>
    <dgm:pt modelId="{BAA9D769-72A1-4938-A607-79EAF0AE4647}" type="sibTrans" cxnId="{936E1C3F-04A9-4C1D-A55C-AC6649253F95}">
      <dgm:prSet/>
      <dgm:spPr/>
      <dgm:t>
        <a:bodyPr/>
        <a:lstStyle/>
        <a:p>
          <a:endParaRPr lang="en-ZA"/>
        </a:p>
      </dgm:t>
    </dgm:pt>
    <dgm:pt modelId="{62B6A2E9-AF66-4F3B-BD7A-3AA8FCCA4617}">
      <dgm:prSet custT="1">
        <dgm:style>
          <a:lnRef idx="1">
            <a:schemeClr val="dk1"/>
          </a:lnRef>
          <a:fillRef idx="2">
            <a:schemeClr val="dk1"/>
          </a:fillRef>
          <a:effectRef idx="1">
            <a:schemeClr val="dk1"/>
          </a:effectRef>
          <a:fontRef idx="minor">
            <a:schemeClr val="dk1"/>
          </a:fontRef>
        </dgm:style>
      </dgm:prSet>
      <dgm:spPr>
        <a:solidFill>
          <a:srgbClr val="FF0000"/>
        </a:solidFill>
      </dgm:spPr>
      <dgm:t>
        <a:bodyPr/>
        <a:lstStyle/>
        <a:p>
          <a:r>
            <a:rPr lang="en-ZA" sz="2800" dirty="0"/>
            <a:t>2 ...</a:t>
          </a:r>
        </a:p>
      </dgm:t>
    </dgm:pt>
    <dgm:pt modelId="{4DC33732-4F62-4732-9F8C-C75F2FBE117E}" type="parTrans" cxnId="{9841A5A6-8BC9-4F72-B5D6-11C15CA80E89}">
      <dgm:prSet/>
      <dgm:spPr/>
      <dgm:t>
        <a:bodyPr/>
        <a:lstStyle/>
        <a:p>
          <a:endParaRPr lang="en-ZA"/>
        </a:p>
      </dgm:t>
    </dgm:pt>
    <dgm:pt modelId="{A035889D-E87C-421A-B2B9-1620A2CC7404}" type="sibTrans" cxnId="{9841A5A6-8BC9-4F72-B5D6-11C15CA80E89}">
      <dgm:prSet/>
      <dgm:spPr/>
      <dgm:t>
        <a:bodyPr/>
        <a:lstStyle/>
        <a:p>
          <a:endParaRPr lang="en-ZA"/>
        </a:p>
      </dgm:t>
    </dgm:pt>
    <dgm:pt modelId="{B75E01D2-5982-4E83-81E3-B54E22C31BE4}">
      <dgm:prSet custT="1">
        <dgm:style>
          <a:lnRef idx="1">
            <a:schemeClr val="dk1"/>
          </a:lnRef>
          <a:fillRef idx="2">
            <a:schemeClr val="dk1"/>
          </a:fillRef>
          <a:effectRef idx="1">
            <a:schemeClr val="dk1"/>
          </a:effectRef>
          <a:fontRef idx="minor">
            <a:schemeClr val="dk1"/>
          </a:fontRef>
        </dgm:style>
      </dgm:prSet>
      <dgm:spPr>
        <a:solidFill>
          <a:srgbClr val="FFFF00"/>
        </a:solidFill>
      </dgm:spPr>
      <dgm:t>
        <a:bodyPr/>
        <a:lstStyle/>
        <a:p>
          <a:r>
            <a:rPr lang="en-ZA" sz="2800" dirty="0"/>
            <a:t>2</a:t>
          </a:r>
        </a:p>
      </dgm:t>
    </dgm:pt>
    <dgm:pt modelId="{D9DEAC77-DE6E-4D27-B211-9F6E742D0609}" type="sibTrans" cxnId="{819974B0-8050-440B-8489-F36626423EBF}">
      <dgm:prSet/>
      <dgm:spPr/>
      <dgm:t>
        <a:bodyPr/>
        <a:lstStyle/>
        <a:p>
          <a:endParaRPr lang="en-ZA"/>
        </a:p>
      </dgm:t>
    </dgm:pt>
    <dgm:pt modelId="{6DA781F8-51BC-4FAE-A7E7-9AAAC82258B2}" type="parTrans" cxnId="{819974B0-8050-440B-8489-F36626423EBF}">
      <dgm:prSet/>
      <dgm:spPr/>
      <dgm:t>
        <a:bodyPr/>
        <a:lstStyle/>
        <a:p>
          <a:endParaRPr lang="en-ZA"/>
        </a:p>
      </dgm:t>
    </dgm:pt>
    <dgm:pt modelId="{6D23F97C-08C2-4C16-A576-93F9A14C0CFC}">
      <dgm:prSet custT="1">
        <dgm:style>
          <a:lnRef idx="1">
            <a:schemeClr val="dk1"/>
          </a:lnRef>
          <a:fillRef idx="2">
            <a:schemeClr val="dk1"/>
          </a:fillRef>
          <a:effectRef idx="1">
            <a:schemeClr val="dk1"/>
          </a:effectRef>
          <a:fontRef idx="minor">
            <a:schemeClr val="dk1"/>
          </a:fontRef>
        </dgm:style>
      </dgm:prSet>
      <dgm:spPr>
        <a:solidFill>
          <a:srgbClr val="FFFF00"/>
        </a:solidFill>
      </dgm:spPr>
      <dgm:t>
        <a:bodyPr/>
        <a:lstStyle/>
        <a:p>
          <a:r>
            <a:rPr lang="en-ZA" sz="2800" dirty="0"/>
            <a:t>2</a:t>
          </a:r>
        </a:p>
      </dgm:t>
    </dgm:pt>
    <dgm:pt modelId="{E0551834-0ED0-4D08-B5FC-5F2B4451EED4}" type="sibTrans" cxnId="{C45D2E8A-E82D-4DB1-B1B5-46B8184D9CA0}">
      <dgm:prSet/>
      <dgm:spPr/>
      <dgm:t>
        <a:bodyPr/>
        <a:lstStyle/>
        <a:p>
          <a:endParaRPr lang="en-ZA"/>
        </a:p>
      </dgm:t>
    </dgm:pt>
    <dgm:pt modelId="{03CC47EA-0C18-479B-ACB8-BDBCA52F4164}" type="parTrans" cxnId="{C45D2E8A-E82D-4DB1-B1B5-46B8184D9CA0}">
      <dgm:prSet/>
      <dgm:spPr/>
      <dgm:t>
        <a:bodyPr/>
        <a:lstStyle/>
        <a:p>
          <a:endParaRPr lang="en-ZA"/>
        </a:p>
      </dgm:t>
    </dgm:pt>
    <dgm:pt modelId="{4BC2248B-F07D-4BA7-AAF4-F1DBBF78B6D1}">
      <dgm:prSet custT="1">
        <dgm:style>
          <a:lnRef idx="1">
            <a:schemeClr val="dk1"/>
          </a:lnRef>
          <a:fillRef idx="2">
            <a:schemeClr val="dk1"/>
          </a:fillRef>
          <a:effectRef idx="1">
            <a:schemeClr val="dk1"/>
          </a:effectRef>
          <a:fontRef idx="minor">
            <a:schemeClr val="dk1"/>
          </a:fontRef>
        </dgm:style>
      </dgm:prSet>
      <dgm:spPr>
        <a:solidFill>
          <a:srgbClr val="00B0F0"/>
        </a:solidFill>
      </dgm:spPr>
      <dgm:t>
        <a:bodyPr/>
        <a:lstStyle/>
        <a:p>
          <a:r>
            <a:rPr lang="en-ZA" sz="2800" dirty="0"/>
            <a:t>2</a:t>
          </a:r>
        </a:p>
      </dgm:t>
    </dgm:pt>
    <dgm:pt modelId="{751C18AD-D9D8-4EAF-ACCC-2A046812FBC3}" type="sibTrans" cxnId="{6CBF7BDA-AEE3-4C04-A923-D9F287BDD57E}">
      <dgm:prSet/>
      <dgm:spPr/>
      <dgm:t>
        <a:bodyPr/>
        <a:lstStyle/>
        <a:p>
          <a:endParaRPr lang="en-ZA"/>
        </a:p>
      </dgm:t>
    </dgm:pt>
    <dgm:pt modelId="{4E0350FC-DD37-4ED1-9708-50D2CCBFA488}" type="parTrans" cxnId="{6CBF7BDA-AEE3-4C04-A923-D9F287BDD57E}">
      <dgm:prSet/>
      <dgm:spPr/>
      <dgm:t>
        <a:bodyPr/>
        <a:lstStyle/>
        <a:p>
          <a:endParaRPr lang="en-ZA"/>
        </a:p>
      </dgm:t>
    </dgm:pt>
    <dgm:pt modelId="{A9CFA4A4-21C1-4BBA-938C-C77B54EE2FCB}">
      <dgm:prSet custT="1">
        <dgm:style>
          <a:lnRef idx="1">
            <a:schemeClr val="dk1"/>
          </a:lnRef>
          <a:fillRef idx="2">
            <a:schemeClr val="dk1"/>
          </a:fillRef>
          <a:effectRef idx="1">
            <a:schemeClr val="dk1"/>
          </a:effectRef>
          <a:fontRef idx="minor">
            <a:schemeClr val="dk1"/>
          </a:fontRef>
        </dgm:style>
      </dgm:prSet>
      <dgm:spPr>
        <a:solidFill>
          <a:srgbClr val="00B0F0"/>
        </a:solidFill>
      </dgm:spPr>
      <dgm:t>
        <a:bodyPr/>
        <a:lstStyle/>
        <a:p>
          <a:r>
            <a:rPr lang="en-ZA" sz="2800" dirty="0"/>
            <a:t>... 2</a:t>
          </a:r>
        </a:p>
      </dgm:t>
    </dgm:pt>
    <dgm:pt modelId="{B4B1D443-0F82-45C4-B89B-A232E87CD069}" type="sibTrans" cxnId="{92B763F5-4C5E-4B58-A144-133A5C64649C}">
      <dgm:prSet/>
      <dgm:spPr/>
      <dgm:t>
        <a:bodyPr/>
        <a:lstStyle/>
        <a:p>
          <a:endParaRPr lang="en-ZA"/>
        </a:p>
      </dgm:t>
    </dgm:pt>
    <dgm:pt modelId="{DF665293-5966-48F6-8ACB-34D0E46532CD}" type="parTrans" cxnId="{92B763F5-4C5E-4B58-A144-133A5C64649C}">
      <dgm:prSet/>
      <dgm:spPr/>
      <dgm:t>
        <a:bodyPr/>
        <a:lstStyle/>
        <a:p>
          <a:endParaRPr lang="en-ZA"/>
        </a:p>
      </dgm:t>
    </dgm:pt>
    <dgm:pt modelId="{81B32A3D-9C22-4FB1-B2F6-D8F090A36120}">
      <dgm:prSet custT="1">
        <dgm:style>
          <a:lnRef idx="1">
            <a:schemeClr val="dk1"/>
          </a:lnRef>
          <a:fillRef idx="2">
            <a:schemeClr val="dk1"/>
          </a:fillRef>
          <a:effectRef idx="1">
            <a:schemeClr val="dk1"/>
          </a:effectRef>
          <a:fontRef idx="minor">
            <a:schemeClr val="dk1"/>
          </a:fontRef>
        </dgm:style>
      </dgm:prSet>
      <dgm:spPr>
        <a:solidFill>
          <a:srgbClr val="92D050"/>
        </a:solidFill>
      </dgm:spPr>
      <dgm:t>
        <a:bodyPr/>
        <a:lstStyle/>
        <a:p>
          <a:r>
            <a:rPr lang="en-ZA" sz="2800" dirty="0"/>
            <a:t>2</a:t>
          </a:r>
        </a:p>
      </dgm:t>
    </dgm:pt>
    <dgm:pt modelId="{BD45CCA6-3C0A-4911-AC17-6963A32BE3EB}" type="parTrans" cxnId="{6B010681-435F-4B0C-84A2-5E748FD94D62}">
      <dgm:prSet/>
      <dgm:spPr/>
      <dgm:t>
        <a:bodyPr/>
        <a:lstStyle/>
        <a:p>
          <a:endParaRPr lang="en-ZA"/>
        </a:p>
      </dgm:t>
    </dgm:pt>
    <dgm:pt modelId="{6A0D9E22-064B-440C-A9FC-E2DFFF9FA746}" type="sibTrans" cxnId="{6B010681-435F-4B0C-84A2-5E748FD94D62}">
      <dgm:prSet/>
      <dgm:spPr/>
      <dgm:t>
        <a:bodyPr/>
        <a:lstStyle/>
        <a:p>
          <a:endParaRPr lang="en-ZA"/>
        </a:p>
      </dgm:t>
    </dgm:pt>
    <dgm:pt modelId="{6CA2AD50-D502-44DC-BAC4-F95BEEC1DED4}" type="pres">
      <dgm:prSet presAssocID="{45A3D93A-FB30-4135-AE4B-67AD4145454E}" presName="hierChild1" presStyleCnt="0">
        <dgm:presLayoutVars>
          <dgm:orgChart val="1"/>
          <dgm:chPref val="1"/>
          <dgm:dir/>
          <dgm:animOne val="branch"/>
          <dgm:animLvl val="lvl"/>
          <dgm:resizeHandles/>
        </dgm:presLayoutVars>
      </dgm:prSet>
      <dgm:spPr/>
      <dgm:t>
        <a:bodyPr/>
        <a:lstStyle/>
        <a:p>
          <a:endParaRPr lang="en-US"/>
        </a:p>
      </dgm:t>
    </dgm:pt>
    <dgm:pt modelId="{4DEC03BE-3A23-481E-A3DA-97C830DE13C7}" type="pres">
      <dgm:prSet presAssocID="{2FBEDEFC-1872-4F92-A03F-7C2A05E7DB31}" presName="hierRoot1" presStyleCnt="0">
        <dgm:presLayoutVars>
          <dgm:hierBranch val="init"/>
        </dgm:presLayoutVars>
      </dgm:prSet>
      <dgm:spPr/>
    </dgm:pt>
    <dgm:pt modelId="{F5FE4701-B720-4BE6-8111-D962FBD5BA4D}" type="pres">
      <dgm:prSet presAssocID="{2FBEDEFC-1872-4F92-A03F-7C2A05E7DB31}" presName="rootComposite1" presStyleCnt="0"/>
      <dgm:spPr/>
    </dgm:pt>
    <dgm:pt modelId="{AE85D91A-7D85-469E-9E9B-09546D2A1746}" type="pres">
      <dgm:prSet presAssocID="{2FBEDEFC-1872-4F92-A03F-7C2A05E7DB31}" presName="rootText1" presStyleLbl="node0" presStyleIdx="0" presStyleCnt="1" custScaleX="1772595" custScaleY="341380" custLinFactY="-415406" custLinFactNeighborX="523" custLinFactNeighborY="-500000">
        <dgm:presLayoutVars>
          <dgm:chPref val="3"/>
        </dgm:presLayoutVars>
      </dgm:prSet>
      <dgm:spPr/>
      <dgm:t>
        <a:bodyPr/>
        <a:lstStyle/>
        <a:p>
          <a:endParaRPr lang="en-US"/>
        </a:p>
      </dgm:t>
    </dgm:pt>
    <dgm:pt modelId="{268F2DA0-6A57-4205-9728-1709E9D476E1}" type="pres">
      <dgm:prSet presAssocID="{2FBEDEFC-1872-4F92-A03F-7C2A05E7DB31}" presName="rootConnector1" presStyleLbl="node1" presStyleIdx="0" presStyleCnt="0"/>
      <dgm:spPr/>
      <dgm:t>
        <a:bodyPr/>
        <a:lstStyle/>
        <a:p>
          <a:endParaRPr lang="en-US"/>
        </a:p>
      </dgm:t>
    </dgm:pt>
    <dgm:pt modelId="{618A2B41-095F-4059-AB87-1111FE47DADB}" type="pres">
      <dgm:prSet presAssocID="{2FBEDEFC-1872-4F92-A03F-7C2A05E7DB31}" presName="hierChild2" presStyleCnt="0"/>
      <dgm:spPr/>
    </dgm:pt>
    <dgm:pt modelId="{110BC02A-7391-407C-8B32-94645ECF056B}" type="pres">
      <dgm:prSet presAssocID="{DF665293-5966-48F6-8ACB-34D0E46532CD}" presName="Name37" presStyleLbl="parChTrans1D2" presStyleIdx="0" presStyleCnt="9"/>
      <dgm:spPr/>
      <dgm:t>
        <a:bodyPr/>
        <a:lstStyle/>
        <a:p>
          <a:endParaRPr lang="en-US"/>
        </a:p>
      </dgm:t>
    </dgm:pt>
    <dgm:pt modelId="{FBFA8839-69DA-4286-B81E-7A5CE1BA3B45}" type="pres">
      <dgm:prSet presAssocID="{A9CFA4A4-21C1-4BBA-938C-C77B54EE2FCB}" presName="hierRoot2" presStyleCnt="0">
        <dgm:presLayoutVars>
          <dgm:hierBranch val="init"/>
        </dgm:presLayoutVars>
      </dgm:prSet>
      <dgm:spPr/>
    </dgm:pt>
    <dgm:pt modelId="{F22D269B-98F2-4598-9870-74B67A7DE415}" type="pres">
      <dgm:prSet presAssocID="{A9CFA4A4-21C1-4BBA-938C-C77B54EE2FCB}" presName="rootComposite" presStyleCnt="0"/>
      <dgm:spPr/>
    </dgm:pt>
    <dgm:pt modelId="{417ADE47-D26A-4729-B9CB-27B9A7119692}" type="pres">
      <dgm:prSet presAssocID="{A9CFA4A4-21C1-4BBA-938C-C77B54EE2FCB}" presName="rootText" presStyleLbl="node2" presStyleIdx="0" presStyleCnt="9" custScaleX="156446" custScaleY="256373" custLinFactY="-382293" custLinFactNeighborX="1171" custLinFactNeighborY="-400000">
        <dgm:presLayoutVars>
          <dgm:chPref val="3"/>
        </dgm:presLayoutVars>
      </dgm:prSet>
      <dgm:spPr/>
      <dgm:t>
        <a:bodyPr/>
        <a:lstStyle/>
        <a:p>
          <a:endParaRPr lang="en-US"/>
        </a:p>
      </dgm:t>
    </dgm:pt>
    <dgm:pt modelId="{2B05C4D4-D66D-4E5E-8D7C-413E948CC573}" type="pres">
      <dgm:prSet presAssocID="{A9CFA4A4-21C1-4BBA-938C-C77B54EE2FCB}" presName="rootConnector" presStyleLbl="node2" presStyleIdx="0" presStyleCnt="9"/>
      <dgm:spPr/>
      <dgm:t>
        <a:bodyPr/>
        <a:lstStyle/>
        <a:p>
          <a:endParaRPr lang="en-US"/>
        </a:p>
      </dgm:t>
    </dgm:pt>
    <dgm:pt modelId="{BBD1428F-22B5-43FC-9BEC-BF46B39C1F46}" type="pres">
      <dgm:prSet presAssocID="{A9CFA4A4-21C1-4BBA-938C-C77B54EE2FCB}" presName="hierChild4" presStyleCnt="0"/>
      <dgm:spPr/>
    </dgm:pt>
    <dgm:pt modelId="{AA4E8814-F29D-4936-8E37-72EFA42C61B2}" type="pres">
      <dgm:prSet presAssocID="{A9CFA4A4-21C1-4BBA-938C-C77B54EE2FCB}" presName="hierChild5" presStyleCnt="0"/>
      <dgm:spPr/>
    </dgm:pt>
    <dgm:pt modelId="{4560033E-694D-47AE-87BF-30C1C3A24E88}" type="pres">
      <dgm:prSet presAssocID="{4E0350FC-DD37-4ED1-9708-50D2CCBFA488}" presName="Name37" presStyleLbl="parChTrans1D2" presStyleIdx="1" presStyleCnt="9"/>
      <dgm:spPr/>
      <dgm:t>
        <a:bodyPr/>
        <a:lstStyle/>
        <a:p>
          <a:endParaRPr lang="en-US"/>
        </a:p>
      </dgm:t>
    </dgm:pt>
    <dgm:pt modelId="{9DF1EAF0-BBA4-441C-B6E2-FE24AB98AF62}" type="pres">
      <dgm:prSet presAssocID="{4BC2248B-F07D-4BA7-AAF4-F1DBBF78B6D1}" presName="hierRoot2" presStyleCnt="0">
        <dgm:presLayoutVars>
          <dgm:hierBranch val="init"/>
        </dgm:presLayoutVars>
      </dgm:prSet>
      <dgm:spPr/>
    </dgm:pt>
    <dgm:pt modelId="{18C38490-F1B7-40B6-B63C-6FD42C88A1F7}" type="pres">
      <dgm:prSet presAssocID="{4BC2248B-F07D-4BA7-AAF4-F1DBBF78B6D1}" presName="rootComposite" presStyleCnt="0"/>
      <dgm:spPr/>
    </dgm:pt>
    <dgm:pt modelId="{3661978F-1268-460C-AB64-E7B6A8C8925C}" type="pres">
      <dgm:prSet presAssocID="{4BC2248B-F07D-4BA7-AAF4-F1DBBF78B6D1}" presName="rootText" presStyleLbl="node2" presStyleIdx="1" presStyleCnt="9" custScaleX="156446" custScaleY="256373" custLinFactY="-382293" custLinFactNeighborX="1171" custLinFactNeighborY="-400000">
        <dgm:presLayoutVars>
          <dgm:chPref val="3"/>
        </dgm:presLayoutVars>
      </dgm:prSet>
      <dgm:spPr/>
      <dgm:t>
        <a:bodyPr/>
        <a:lstStyle/>
        <a:p>
          <a:endParaRPr lang="en-US"/>
        </a:p>
      </dgm:t>
    </dgm:pt>
    <dgm:pt modelId="{FCBBCE42-68F7-4132-8E0F-663CBACB16A5}" type="pres">
      <dgm:prSet presAssocID="{4BC2248B-F07D-4BA7-AAF4-F1DBBF78B6D1}" presName="rootConnector" presStyleLbl="node2" presStyleIdx="1" presStyleCnt="9"/>
      <dgm:spPr/>
      <dgm:t>
        <a:bodyPr/>
        <a:lstStyle/>
        <a:p>
          <a:endParaRPr lang="en-US"/>
        </a:p>
      </dgm:t>
    </dgm:pt>
    <dgm:pt modelId="{393A8644-9E03-40BB-8002-A5D80719A1FC}" type="pres">
      <dgm:prSet presAssocID="{4BC2248B-F07D-4BA7-AAF4-F1DBBF78B6D1}" presName="hierChild4" presStyleCnt="0"/>
      <dgm:spPr/>
    </dgm:pt>
    <dgm:pt modelId="{83F9C51B-4068-49D7-B473-C9C9C3D4D3D4}" type="pres">
      <dgm:prSet presAssocID="{4BC2248B-F07D-4BA7-AAF4-F1DBBF78B6D1}" presName="hierChild5" presStyleCnt="0"/>
      <dgm:spPr/>
    </dgm:pt>
    <dgm:pt modelId="{B1E757D2-7991-40CA-8904-EC7BE71BE55D}" type="pres">
      <dgm:prSet presAssocID="{03CC47EA-0C18-479B-ACB8-BDBCA52F4164}" presName="Name37" presStyleLbl="parChTrans1D2" presStyleIdx="2" presStyleCnt="9"/>
      <dgm:spPr/>
      <dgm:t>
        <a:bodyPr/>
        <a:lstStyle/>
        <a:p>
          <a:endParaRPr lang="en-US"/>
        </a:p>
      </dgm:t>
    </dgm:pt>
    <dgm:pt modelId="{392B8820-F1C0-408B-9A1A-44501CEFF6BC}" type="pres">
      <dgm:prSet presAssocID="{6D23F97C-08C2-4C16-A576-93F9A14C0CFC}" presName="hierRoot2" presStyleCnt="0">
        <dgm:presLayoutVars>
          <dgm:hierBranch val="init"/>
        </dgm:presLayoutVars>
      </dgm:prSet>
      <dgm:spPr/>
    </dgm:pt>
    <dgm:pt modelId="{202D9943-25F2-41FF-84D2-AE5CB8812613}" type="pres">
      <dgm:prSet presAssocID="{6D23F97C-08C2-4C16-A576-93F9A14C0CFC}" presName="rootComposite" presStyleCnt="0"/>
      <dgm:spPr/>
    </dgm:pt>
    <dgm:pt modelId="{DFBB3A4E-EFC5-4B88-9270-5AA514C6C0C5}" type="pres">
      <dgm:prSet presAssocID="{6D23F97C-08C2-4C16-A576-93F9A14C0CFC}" presName="rootText" presStyleLbl="node2" presStyleIdx="2" presStyleCnt="9" custScaleX="156446" custScaleY="256373" custLinFactY="-382293" custLinFactNeighborX="1171" custLinFactNeighborY="-400000">
        <dgm:presLayoutVars>
          <dgm:chPref val="3"/>
        </dgm:presLayoutVars>
      </dgm:prSet>
      <dgm:spPr/>
      <dgm:t>
        <a:bodyPr/>
        <a:lstStyle/>
        <a:p>
          <a:endParaRPr lang="en-US"/>
        </a:p>
      </dgm:t>
    </dgm:pt>
    <dgm:pt modelId="{08F807FC-EAA4-42BB-851B-215544213497}" type="pres">
      <dgm:prSet presAssocID="{6D23F97C-08C2-4C16-A576-93F9A14C0CFC}" presName="rootConnector" presStyleLbl="node2" presStyleIdx="2" presStyleCnt="9"/>
      <dgm:spPr/>
      <dgm:t>
        <a:bodyPr/>
        <a:lstStyle/>
        <a:p>
          <a:endParaRPr lang="en-US"/>
        </a:p>
      </dgm:t>
    </dgm:pt>
    <dgm:pt modelId="{BFF11B78-58E8-4CC8-A7F1-6687F457810A}" type="pres">
      <dgm:prSet presAssocID="{6D23F97C-08C2-4C16-A576-93F9A14C0CFC}" presName="hierChild4" presStyleCnt="0"/>
      <dgm:spPr/>
    </dgm:pt>
    <dgm:pt modelId="{0AC4EC69-5541-485E-B5E5-C001B9608091}" type="pres">
      <dgm:prSet presAssocID="{6D23F97C-08C2-4C16-A576-93F9A14C0CFC}" presName="hierChild5" presStyleCnt="0"/>
      <dgm:spPr/>
    </dgm:pt>
    <dgm:pt modelId="{F005413E-37CB-42EC-83FE-F7E90EDEA91F}" type="pres">
      <dgm:prSet presAssocID="{6DA781F8-51BC-4FAE-A7E7-9AAAC82258B2}" presName="Name37" presStyleLbl="parChTrans1D2" presStyleIdx="3" presStyleCnt="9"/>
      <dgm:spPr/>
      <dgm:t>
        <a:bodyPr/>
        <a:lstStyle/>
        <a:p>
          <a:endParaRPr lang="en-US"/>
        </a:p>
      </dgm:t>
    </dgm:pt>
    <dgm:pt modelId="{F8C62CED-D31D-49E6-AF72-CF8DC952C5EB}" type="pres">
      <dgm:prSet presAssocID="{B75E01D2-5982-4E83-81E3-B54E22C31BE4}" presName="hierRoot2" presStyleCnt="0">
        <dgm:presLayoutVars>
          <dgm:hierBranch val="init"/>
        </dgm:presLayoutVars>
      </dgm:prSet>
      <dgm:spPr/>
    </dgm:pt>
    <dgm:pt modelId="{69E488E8-E70C-4270-87AC-DB63480A78C4}" type="pres">
      <dgm:prSet presAssocID="{B75E01D2-5982-4E83-81E3-B54E22C31BE4}" presName="rootComposite" presStyleCnt="0"/>
      <dgm:spPr/>
    </dgm:pt>
    <dgm:pt modelId="{87BE5049-469E-4322-B857-A6667239D2C3}" type="pres">
      <dgm:prSet presAssocID="{B75E01D2-5982-4E83-81E3-B54E22C31BE4}" presName="rootText" presStyleLbl="node2" presStyleIdx="3" presStyleCnt="9" custScaleX="156446" custScaleY="256373" custLinFactY="-382293" custLinFactNeighborX="1171" custLinFactNeighborY="-400000">
        <dgm:presLayoutVars>
          <dgm:chPref val="3"/>
        </dgm:presLayoutVars>
      </dgm:prSet>
      <dgm:spPr/>
      <dgm:t>
        <a:bodyPr/>
        <a:lstStyle/>
        <a:p>
          <a:endParaRPr lang="en-US"/>
        </a:p>
      </dgm:t>
    </dgm:pt>
    <dgm:pt modelId="{0EF70144-B882-45D8-BE17-3EC2BC11F142}" type="pres">
      <dgm:prSet presAssocID="{B75E01D2-5982-4E83-81E3-B54E22C31BE4}" presName="rootConnector" presStyleLbl="node2" presStyleIdx="3" presStyleCnt="9"/>
      <dgm:spPr/>
      <dgm:t>
        <a:bodyPr/>
        <a:lstStyle/>
        <a:p>
          <a:endParaRPr lang="en-US"/>
        </a:p>
      </dgm:t>
    </dgm:pt>
    <dgm:pt modelId="{8DB4A48E-B77E-4719-8B9B-5C7C53A2104E}" type="pres">
      <dgm:prSet presAssocID="{B75E01D2-5982-4E83-81E3-B54E22C31BE4}" presName="hierChild4" presStyleCnt="0"/>
      <dgm:spPr/>
    </dgm:pt>
    <dgm:pt modelId="{27E6C9F3-1232-4C11-B48C-1595B3085E95}" type="pres">
      <dgm:prSet presAssocID="{B75E01D2-5982-4E83-81E3-B54E22C31BE4}" presName="hierChild5" presStyleCnt="0"/>
      <dgm:spPr/>
    </dgm:pt>
    <dgm:pt modelId="{41A6A208-664E-47A7-92D3-667A3088133E}" type="pres">
      <dgm:prSet presAssocID="{CF0A1F6E-470B-4CE0-91FB-E5943D7F7BAD}" presName="Name37" presStyleLbl="parChTrans1D2" presStyleIdx="4" presStyleCnt="9"/>
      <dgm:spPr/>
      <dgm:t>
        <a:bodyPr/>
        <a:lstStyle/>
        <a:p>
          <a:endParaRPr lang="en-US"/>
        </a:p>
      </dgm:t>
    </dgm:pt>
    <dgm:pt modelId="{6366E0EB-7C95-4B8A-89DD-D8A91AB83E38}" type="pres">
      <dgm:prSet presAssocID="{B18E6A6F-6F7A-4F18-B44F-5C9BB770E3CD}" presName="hierRoot2" presStyleCnt="0">
        <dgm:presLayoutVars>
          <dgm:hierBranch val="init"/>
        </dgm:presLayoutVars>
      </dgm:prSet>
      <dgm:spPr/>
    </dgm:pt>
    <dgm:pt modelId="{F1B705CC-6E81-4946-A42B-911C8C47A999}" type="pres">
      <dgm:prSet presAssocID="{B18E6A6F-6F7A-4F18-B44F-5C9BB770E3CD}" presName="rootComposite" presStyleCnt="0"/>
      <dgm:spPr/>
    </dgm:pt>
    <dgm:pt modelId="{D13CAB16-D730-4D91-A3C6-63685FD49F0E}" type="pres">
      <dgm:prSet presAssocID="{B18E6A6F-6F7A-4F18-B44F-5C9BB770E3CD}" presName="rootText" presStyleLbl="node2" presStyleIdx="4" presStyleCnt="9" custScaleX="156446" custScaleY="256373" custLinFactY="-382293" custLinFactNeighborX="1171" custLinFactNeighborY="-400000">
        <dgm:presLayoutVars>
          <dgm:chPref val="3"/>
        </dgm:presLayoutVars>
      </dgm:prSet>
      <dgm:spPr/>
      <dgm:t>
        <a:bodyPr/>
        <a:lstStyle/>
        <a:p>
          <a:endParaRPr lang="en-US"/>
        </a:p>
      </dgm:t>
    </dgm:pt>
    <dgm:pt modelId="{85B2955B-31E2-413B-B7D9-F9AE6ED4FBCB}" type="pres">
      <dgm:prSet presAssocID="{B18E6A6F-6F7A-4F18-B44F-5C9BB770E3CD}" presName="rootConnector" presStyleLbl="node2" presStyleIdx="4" presStyleCnt="9"/>
      <dgm:spPr/>
      <dgm:t>
        <a:bodyPr/>
        <a:lstStyle/>
        <a:p>
          <a:endParaRPr lang="en-US"/>
        </a:p>
      </dgm:t>
    </dgm:pt>
    <dgm:pt modelId="{2BD2C6C1-049E-4757-9C4E-DA115ADD5708}" type="pres">
      <dgm:prSet presAssocID="{B18E6A6F-6F7A-4F18-B44F-5C9BB770E3CD}" presName="hierChild4" presStyleCnt="0"/>
      <dgm:spPr/>
    </dgm:pt>
    <dgm:pt modelId="{B5CB3B05-FAC7-4CCB-A2E0-280DFBC699A3}" type="pres">
      <dgm:prSet presAssocID="{B18E6A6F-6F7A-4F18-B44F-5C9BB770E3CD}" presName="hierChild5" presStyleCnt="0"/>
      <dgm:spPr/>
    </dgm:pt>
    <dgm:pt modelId="{D4C9B799-DD7D-4BC6-A4F9-32914AB7EE9B}" type="pres">
      <dgm:prSet presAssocID="{BD45CCA6-3C0A-4911-AC17-6963A32BE3EB}" presName="Name37" presStyleLbl="parChTrans1D2" presStyleIdx="5" presStyleCnt="9"/>
      <dgm:spPr/>
      <dgm:t>
        <a:bodyPr/>
        <a:lstStyle/>
        <a:p>
          <a:endParaRPr lang="en-US"/>
        </a:p>
      </dgm:t>
    </dgm:pt>
    <dgm:pt modelId="{2B40D2A3-4138-4C0D-BEE6-B92ED16D5731}" type="pres">
      <dgm:prSet presAssocID="{81B32A3D-9C22-4FB1-B2F6-D8F090A36120}" presName="hierRoot2" presStyleCnt="0">
        <dgm:presLayoutVars>
          <dgm:hierBranch val="init"/>
        </dgm:presLayoutVars>
      </dgm:prSet>
      <dgm:spPr/>
    </dgm:pt>
    <dgm:pt modelId="{59DC50E4-3F34-4E3A-898B-556AA58B5334}" type="pres">
      <dgm:prSet presAssocID="{81B32A3D-9C22-4FB1-B2F6-D8F090A36120}" presName="rootComposite" presStyleCnt="0"/>
      <dgm:spPr/>
    </dgm:pt>
    <dgm:pt modelId="{EC29C730-0DDF-41B3-8795-1CA46425FA9F}" type="pres">
      <dgm:prSet presAssocID="{81B32A3D-9C22-4FB1-B2F6-D8F090A36120}" presName="rootText" presStyleLbl="node2" presStyleIdx="5" presStyleCnt="9" custScaleX="156446" custScaleY="256373" custLinFactY="-382293" custLinFactNeighborX="1171" custLinFactNeighborY="-400000">
        <dgm:presLayoutVars>
          <dgm:chPref val="3"/>
        </dgm:presLayoutVars>
      </dgm:prSet>
      <dgm:spPr/>
      <dgm:t>
        <a:bodyPr/>
        <a:lstStyle/>
        <a:p>
          <a:endParaRPr lang="en-US"/>
        </a:p>
      </dgm:t>
    </dgm:pt>
    <dgm:pt modelId="{CFC7B97C-1DC1-4136-9916-CF39D1BEE0D0}" type="pres">
      <dgm:prSet presAssocID="{81B32A3D-9C22-4FB1-B2F6-D8F090A36120}" presName="rootConnector" presStyleLbl="node2" presStyleIdx="5" presStyleCnt="9"/>
      <dgm:spPr/>
      <dgm:t>
        <a:bodyPr/>
        <a:lstStyle/>
        <a:p>
          <a:endParaRPr lang="en-US"/>
        </a:p>
      </dgm:t>
    </dgm:pt>
    <dgm:pt modelId="{F0533F1A-0063-433F-8FDC-B5939A391E82}" type="pres">
      <dgm:prSet presAssocID="{81B32A3D-9C22-4FB1-B2F6-D8F090A36120}" presName="hierChild4" presStyleCnt="0"/>
      <dgm:spPr/>
    </dgm:pt>
    <dgm:pt modelId="{EF495690-21FB-41B7-8166-D53232AE7775}" type="pres">
      <dgm:prSet presAssocID="{81B32A3D-9C22-4FB1-B2F6-D8F090A36120}" presName="hierChild5" presStyleCnt="0"/>
      <dgm:spPr/>
    </dgm:pt>
    <dgm:pt modelId="{5457DA2F-0616-41EE-B5C2-E14FB9718708}" type="pres">
      <dgm:prSet presAssocID="{01781215-925E-4A2C-B2AD-1082C2C7F3E9}" presName="Name37" presStyleLbl="parChTrans1D2" presStyleIdx="6" presStyleCnt="9"/>
      <dgm:spPr/>
      <dgm:t>
        <a:bodyPr/>
        <a:lstStyle/>
        <a:p>
          <a:endParaRPr lang="en-US"/>
        </a:p>
      </dgm:t>
    </dgm:pt>
    <dgm:pt modelId="{F5E87590-08C5-461B-A98F-8DD06B44B2E6}" type="pres">
      <dgm:prSet presAssocID="{9C4F545E-8EBA-43D0-89AB-918127926828}" presName="hierRoot2" presStyleCnt="0">
        <dgm:presLayoutVars>
          <dgm:hierBranch val="init"/>
        </dgm:presLayoutVars>
      </dgm:prSet>
      <dgm:spPr/>
    </dgm:pt>
    <dgm:pt modelId="{3AD9681F-DF07-4140-9CBF-CF9741694270}" type="pres">
      <dgm:prSet presAssocID="{9C4F545E-8EBA-43D0-89AB-918127926828}" presName="rootComposite" presStyleCnt="0"/>
      <dgm:spPr/>
    </dgm:pt>
    <dgm:pt modelId="{AF0B3146-3C4F-4996-9AF7-763301C29477}" type="pres">
      <dgm:prSet presAssocID="{9C4F545E-8EBA-43D0-89AB-918127926828}" presName="rootText" presStyleLbl="node2" presStyleIdx="6" presStyleCnt="9" custScaleX="156446" custScaleY="256373" custLinFactY="-382293" custLinFactNeighborX="1171" custLinFactNeighborY="-400000">
        <dgm:presLayoutVars>
          <dgm:chPref val="3"/>
        </dgm:presLayoutVars>
      </dgm:prSet>
      <dgm:spPr/>
      <dgm:t>
        <a:bodyPr/>
        <a:lstStyle/>
        <a:p>
          <a:endParaRPr lang="en-US"/>
        </a:p>
      </dgm:t>
    </dgm:pt>
    <dgm:pt modelId="{4B303EB5-A4B1-44B9-A54D-8DBEE7A892B2}" type="pres">
      <dgm:prSet presAssocID="{9C4F545E-8EBA-43D0-89AB-918127926828}" presName="rootConnector" presStyleLbl="node2" presStyleIdx="6" presStyleCnt="9"/>
      <dgm:spPr/>
      <dgm:t>
        <a:bodyPr/>
        <a:lstStyle/>
        <a:p>
          <a:endParaRPr lang="en-US"/>
        </a:p>
      </dgm:t>
    </dgm:pt>
    <dgm:pt modelId="{55D34938-E9F8-48A6-B616-851C99BAAB8E}" type="pres">
      <dgm:prSet presAssocID="{9C4F545E-8EBA-43D0-89AB-918127926828}" presName="hierChild4" presStyleCnt="0"/>
      <dgm:spPr/>
    </dgm:pt>
    <dgm:pt modelId="{46DCE7E8-29A4-465D-9833-AAAA8C7CC2D5}" type="pres">
      <dgm:prSet presAssocID="{9C4F545E-8EBA-43D0-89AB-918127926828}" presName="hierChild5" presStyleCnt="0"/>
      <dgm:spPr/>
    </dgm:pt>
    <dgm:pt modelId="{0C546130-AD54-4468-B7B2-F679868A8B86}" type="pres">
      <dgm:prSet presAssocID="{9947EFCB-D8A1-4A7B-8FA0-3542848BDFA3}" presName="Name37" presStyleLbl="parChTrans1D2" presStyleIdx="7" presStyleCnt="9"/>
      <dgm:spPr/>
      <dgm:t>
        <a:bodyPr/>
        <a:lstStyle/>
        <a:p>
          <a:endParaRPr lang="en-US"/>
        </a:p>
      </dgm:t>
    </dgm:pt>
    <dgm:pt modelId="{D19246DB-C0A2-425D-B1B3-86BAFC6144B0}" type="pres">
      <dgm:prSet presAssocID="{D84496F4-0EF2-44D8-A050-30B64447D4C2}" presName="hierRoot2" presStyleCnt="0">
        <dgm:presLayoutVars>
          <dgm:hierBranch val="init"/>
        </dgm:presLayoutVars>
      </dgm:prSet>
      <dgm:spPr/>
    </dgm:pt>
    <dgm:pt modelId="{448970E8-B37A-4379-B5DA-13F1D23F4897}" type="pres">
      <dgm:prSet presAssocID="{D84496F4-0EF2-44D8-A050-30B64447D4C2}" presName="rootComposite" presStyleCnt="0"/>
      <dgm:spPr/>
    </dgm:pt>
    <dgm:pt modelId="{8F86BE9B-BC14-4CB5-8A9F-5241A629B7EC}" type="pres">
      <dgm:prSet presAssocID="{D84496F4-0EF2-44D8-A050-30B64447D4C2}" presName="rootText" presStyleLbl="node2" presStyleIdx="7" presStyleCnt="9" custScaleX="156446" custScaleY="256373" custLinFactY="-382293" custLinFactNeighborX="1171" custLinFactNeighborY="-400000">
        <dgm:presLayoutVars>
          <dgm:chPref val="3"/>
        </dgm:presLayoutVars>
      </dgm:prSet>
      <dgm:spPr/>
      <dgm:t>
        <a:bodyPr/>
        <a:lstStyle/>
        <a:p>
          <a:endParaRPr lang="en-US"/>
        </a:p>
      </dgm:t>
    </dgm:pt>
    <dgm:pt modelId="{E2ED1797-E2C9-4C23-8B01-B3E8592C3246}" type="pres">
      <dgm:prSet presAssocID="{D84496F4-0EF2-44D8-A050-30B64447D4C2}" presName="rootConnector" presStyleLbl="node2" presStyleIdx="7" presStyleCnt="9"/>
      <dgm:spPr/>
      <dgm:t>
        <a:bodyPr/>
        <a:lstStyle/>
        <a:p>
          <a:endParaRPr lang="en-US"/>
        </a:p>
      </dgm:t>
    </dgm:pt>
    <dgm:pt modelId="{30AB449B-4B70-482E-9947-630A6E110859}" type="pres">
      <dgm:prSet presAssocID="{D84496F4-0EF2-44D8-A050-30B64447D4C2}" presName="hierChild4" presStyleCnt="0"/>
      <dgm:spPr/>
    </dgm:pt>
    <dgm:pt modelId="{B1797B29-B470-40D2-8D21-66C7C4B1D5F5}" type="pres">
      <dgm:prSet presAssocID="{D84496F4-0EF2-44D8-A050-30B64447D4C2}" presName="hierChild5" presStyleCnt="0"/>
      <dgm:spPr/>
    </dgm:pt>
    <dgm:pt modelId="{14B5998C-7272-41E3-864A-A586B488C0B8}" type="pres">
      <dgm:prSet presAssocID="{4DC33732-4F62-4732-9F8C-C75F2FBE117E}" presName="Name37" presStyleLbl="parChTrans1D2" presStyleIdx="8" presStyleCnt="9"/>
      <dgm:spPr/>
      <dgm:t>
        <a:bodyPr/>
        <a:lstStyle/>
        <a:p>
          <a:endParaRPr lang="en-US"/>
        </a:p>
      </dgm:t>
    </dgm:pt>
    <dgm:pt modelId="{065AF3D2-5784-4E0E-A0E4-45E76D72930D}" type="pres">
      <dgm:prSet presAssocID="{62B6A2E9-AF66-4F3B-BD7A-3AA8FCCA4617}" presName="hierRoot2" presStyleCnt="0">
        <dgm:presLayoutVars>
          <dgm:hierBranch val="init"/>
        </dgm:presLayoutVars>
      </dgm:prSet>
      <dgm:spPr/>
    </dgm:pt>
    <dgm:pt modelId="{4C3F09B3-4B1C-48C4-B1CA-486DD20BB83E}" type="pres">
      <dgm:prSet presAssocID="{62B6A2E9-AF66-4F3B-BD7A-3AA8FCCA4617}" presName="rootComposite" presStyleCnt="0"/>
      <dgm:spPr/>
    </dgm:pt>
    <dgm:pt modelId="{72600C8F-C4DB-4B31-91A6-6B55622B4135}" type="pres">
      <dgm:prSet presAssocID="{62B6A2E9-AF66-4F3B-BD7A-3AA8FCCA4617}" presName="rootText" presStyleLbl="node2" presStyleIdx="8" presStyleCnt="9" custScaleX="156446" custScaleY="256373" custLinFactY="-385006" custLinFactNeighborX="1171" custLinFactNeighborY="-400000">
        <dgm:presLayoutVars>
          <dgm:chPref val="3"/>
        </dgm:presLayoutVars>
      </dgm:prSet>
      <dgm:spPr/>
      <dgm:t>
        <a:bodyPr/>
        <a:lstStyle/>
        <a:p>
          <a:endParaRPr lang="en-US"/>
        </a:p>
      </dgm:t>
    </dgm:pt>
    <dgm:pt modelId="{AE494E98-8668-4DC0-91F5-3DB7545FE40A}" type="pres">
      <dgm:prSet presAssocID="{62B6A2E9-AF66-4F3B-BD7A-3AA8FCCA4617}" presName="rootConnector" presStyleLbl="node2" presStyleIdx="8" presStyleCnt="9"/>
      <dgm:spPr/>
      <dgm:t>
        <a:bodyPr/>
        <a:lstStyle/>
        <a:p>
          <a:endParaRPr lang="en-US"/>
        </a:p>
      </dgm:t>
    </dgm:pt>
    <dgm:pt modelId="{497BC756-ECD9-4924-87B0-6A7C21F93590}" type="pres">
      <dgm:prSet presAssocID="{62B6A2E9-AF66-4F3B-BD7A-3AA8FCCA4617}" presName="hierChild4" presStyleCnt="0"/>
      <dgm:spPr/>
    </dgm:pt>
    <dgm:pt modelId="{7875CF7A-AD4E-48EE-82C6-5FCB00B35E30}" type="pres">
      <dgm:prSet presAssocID="{62B6A2E9-AF66-4F3B-BD7A-3AA8FCCA4617}" presName="hierChild5" presStyleCnt="0"/>
      <dgm:spPr/>
    </dgm:pt>
    <dgm:pt modelId="{EB5F9B64-34D3-4754-A762-47E6BD4DF9CB}" type="pres">
      <dgm:prSet presAssocID="{2FBEDEFC-1872-4F92-A03F-7C2A05E7DB31}" presName="hierChild3" presStyleCnt="0"/>
      <dgm:spPr/>
    </dgm:pt>
  </dgm:ptLst>
  <dgm:cxnLst>
    <dgm:cxn modelId="{CF194194-3DBB-4309-ADE1-8696B1B9CF40}" type="presOf" srcId="{B75E01D2-5982-4E83-81E3-B54E22C31BE4}" destId="{87BE5049-469E-4322-B857-A6667239D2C3}" srcOrd="0" destOrd="0" presId="urn:microsoft.com/office/officeart/2005/8/layout/orgChart1"/>
    <dgm:cxn modelId="{83E63A4D-2BD1-420B-870B-CB52FA6F5499}" type="presOf" srcId="{81B32A3D-9C22-4FB1-B2F6-D8F090A36120}" destId="{CFC7B97C-1DC1-4136-9916-CF39D1BEE0D0}" srcOrd="1" destOrd="0" presId="urn:microsoft.com/office/officeart/2005/8/layout/orgChart1"/>
    <dgm:cxn modelId="{D053A5D9-DD8E-4992-BB93-19256795B039}" type="presOf" srcId="{01781215-925E-4A2C-B2AD-1082C2C7F3E9}" destId="{5457DA2F-0616-41EE-B5C2-E14FB9718708}" srcOrd="0" destOrd="0" presId="urn:microsoft.com/office/officeart/2005/8/layout/orgChart1"/>
    <dgm:cxn modelId="{344E167A-21DE-4A4A-8970-184509F326EF}" type="presOf" srcId="{9947EFCB-D8A1-4A7B-8FA0-3542848BDFA3}" destId="{0C546130-AD54-4468-B7B2-F679868A8B86}" srcOrd="0" destOrd="0" presId="urn:microsoft.com/office/officeart/2005/8/layout/orgChart1"/>
    <dgm:cxn modelId="{C45D2E8A-E82D-4DB1-B1B5-46B8184D9CA0}" srcId="{2FBEDEFC-1872-4F92-A03F-7C2A05E7DB31}" destId="{6D23F97C-08C2-4C16-A576-93F9A14C0CFC}" srcOrd="2" destOrd="0" parTransId="{03CC47EA-0C18-479B-ACB8-BDBCA52F4164}" sibTransId="{E0551834-0ED0-4D08-B5FC-5F2B4451EED4}"/>
    <dgm:cxn modelId="{9360A992-B424-4550-A112-590E7356601F}" type="presOf" srcId="{6D23F97C-08C2-4C16-A576-93F9A14C0CFC}" destId="{DFBB3A4E-EFC5-4B88-9270-5AA514C6C0C5}" srcOrd="0" destOrd="0" presId="urn:microsoft.com/office/officeart/2005/8/layout/orgChart1"/>
    <dgm:cxn modelId="{819974B0-8050-440B-8489-F36626423EBF}" srcId="{2FBEDEFC-1872-4F92-A03F-7C2A05E7DB31}" destId="{B75E01D2-5982-4E83-81E3-B54E22C31BE4}" srcOrd="3" destOrd="0" parTransId="{6DA781F8-51BC-4FAE-A7E7-9AAAC82258B2}" sibTransId="{D9DEAC77-DE6E-4D27-B211-9F6E742D0609}"/>
    <dgm:cxn modelId="{3464084F-8E12-42E3-86CE-B468C55605D1}" type="presOf" srcId="{BD45CCA6-3C0A-4911-AC17-6963A32BE3EB}" destId="{D4C9B799-DD7D-4BC6-A4F9-32914AB7EE9B}" srcOrd="0" destOrd="0" presId="urn:microsoft.com/office/officeart/2005/8/layout/orgChart1"/>
    <dgm:cxn modelId="{7FF58829-C375-4038-ACD1-3E552D78E9DB}" type="presOf" srcId="{03CC47EA-0C18-479B-ACB8-BDBCA52F4164}" destId="{B1E757D2-7991-40CA-8904-EC7BE71BE55D}" srcOrd="0" destOrd="0" presId="urn:microsoft.com/office/officeart/2005/8/layout/orgChart1"/>
    <dgm:cxn modelId="{5208923B-FA94-4865-A25D-2CA438F5968A}" type="presOf" srcId="{A9CFA4A4-21C1-4BBA-938C-C77B54EE2FCB}" destId="{2B05C4D4-D66D-4E5E-8D7C-413E948CC573}" srcOrd="1" destOrd="0" presId="urn:microsoft.com/office/officeart/2005/8/layout/orgChart1"/>
    <dgm:cxn modelId="{91EF31DF-8CFB-43B9-B56D-0824D4DA05BF}" type="presOf" srcId="{45A3D93A-FB30-4135-AE4B-67AD4145454E}" destId="{6CA2AD50-D502-44DC-BAC4-F95BEEC1DED4}" srcOrd="0" destOrd="0" presId="urn:microsoft.com/office/officeart/2005/8/layout/orgChart1"/>
    <dgm:cxn modelId="{2C22C918-C4CA-47C4-B07A-07E4104796CB}" type="presOf" srcId="{9C4F545E-8EBA-43D0-89AB-918127926828}" destId="{AF0B3146-3C4F-4996-9AF7-763301C29477}" srcOrd="0" destOrd="0" presId="urn:microsoft.com/office/officeart/2005/8/layout/orgChart1"/>
    <dgm:cxn modelId="{6BD9297E-706B-403F-A0E0-919B9D394C1A}" type="presOf" srcId="{A9CFA4A4-21C1-4BBA-938C-C77B54EE2FCB}" destId="{417ADE47-D26A-4729-B9CB-27B9A7119692}" srcOrd="0" destOrd="0" presId="urn:microsoft.com/office/officeart/2005/8/layout/orgChart1"/>
    <dgm:cxn modelId="{461F7107-1563-415D-9AB8-133CF8DAF3B8}" type="presOf" srcId="{9C4F545E-8EBA-43D0-89AB-918127926828}" destId="{4B303EB5-A4B1-44B9-A54D-8DBEE7A892B2}" srcOrd="1" destOrd="0" presId="urn:microsoft.com/office/officeart/2005/8/layout/orgChart1"/>
    <dgm:cxn modelId="{072B452F-2023-4C76-8672-8A59409ADB25}" type="presOf" srcId="{81B32A3D-9C22-4FB1-B2F6-D8F090A36120}" destId="{EC29C730-0DDF-41B3-8795-1CA46425FA9F}" srcOrd="0" destOrd="0" presId="urn:microsoft.com/office/officeart/2005/8/layout/orgChart1"/>
    <dgm:cxn modelId="{52751B7F-428A-456B-8AF9-37C07C3B6E62}" type="presOf" srcId="{4DC33732-4F62-4732-9F8C-C75F2FBE117E}" destId="{14B5998C-7272-41E3-864A-A586B488C0B8}" srcOrd="0" destOrd="0" presId="urn:microsoft.com/office/officeart/2005/8/layout/orgChart1"/>
    <dgm:cxn modelId="{0BA5EB58-7AD5-423D-B46C-5ADBA42B2332}" srcId="{2FBEDEFC-1872-4F92-A03F-7C2A05E7DB31}" destId="{B18E6A6F-6F7A-4F18-B44F-5C9BB770E3CD}" srcOrd="4" destOrd="0" parTransId="{CF0A1F6E-470B-4CE0-91FB-E5943D7F7BAD}" sibTransId="{13CABEE2-6734-45BF-BD85-1BD72DABE3AE}"/>
    <dgm:cxn modelId="{9302F31F-48AA-478F-AADE-5103FCC5CDD0}" type="presOf" srcId="{CF0A1F6E-470B-4CE0-91FB-E5943D7F7BAD}" destId="{41A6A208-664E-47A7-92D3-667A3088133E}" srcOrd="0" destOrd="0" presId="urn:microsoft.com/office/officeart/2005/8/layout/orgChart1"/>
    <dgm:cxn modelId="{9F96532D-7576-45DE-8AC6-04715EE9D6E1}" type="presOf" srcId="{B75E01D2-5982-4E83-81E3-B54E22C31BE4}" destId="{0EF70144-B882-45D8-BE17-3EC2BC11F142}" srcOrd="1" destOrd="0" presId="urn:microsoft.com/office/officeart/2005/8/layout/orgChart1"/>
    <dgm:cxn modelId="{5DFB4D3B-6342-4589-822D-3CE84726B044}" type="presOf" srcId="{D84496F4-0EF2-44D8-A050-30B64447D4C2}" destId="{8F86BE9B-BC14-4CB5-8A9F-5241A629B7EC}" srcOrd="0" destOrd="0" presId="urn:microsoft.com/office/officeart/2005/8/layout/orgChart1"/>
    <dgm:cxn modelId="{BD0FE3BD-65E3-4C8E-95AE-338E982D0982}" type="presOf" srcId="{6DA781F8-51BC-4FAE-A7E7-9AAAC82258B2}" destId="{F005413E-37CB-42EC-83FE-F7E90EDEA91F}" srcOrd="0" destOrd="0" presId="urn:microsoft.com/office/officeart/2005/8/layout/orgChart1"/>
    <dgm:cxn modelId="{92B763F5-4C5E-4B58-A144-133A5C64649C}" srcId="{2FBEDEFC-1872-4F92-A03F-7C2A05E7DB31}" destId="{A9CFA4A4-21C1-4BBA-938C-C77B54EE2FCB}" srcOrd="0" destOrd="0" parTransId="{DF665293-5966-48F6-8ACB-34D0E46532CD}" sibTransId="{B4B1D443-0F82-45C4-B89B-A232E87CD069}"/>
    <dgm:cxn modelId="{8F7486D6-3690-471D-B040-CC70B73963B8}" type="presOf" srcId="{62B6A2E9-AF66-4F3B-BD7A-3AA8FCCA4617}" destId="{AE494E98-8668-4DC0-91F5-3DB7545FE40A}" srcOrd="1" destOrd="0" presId="urn:microsoft.com/office/officeart/2005/8/layout/orgChart1"/>
    <dgm:cxn modelId="{AACA528C-8798-46CE-AC78-ABBEAF6F968C}" type="presOf" srcId="{2FBEDEFC-1872-4F92-A03F-7C2A05E7DB31}" destId="{AE85D91A-7D85-469E-9E9B-09546D2A1746}" srcOrd="0" destOrd="0" presId="urn:microsoft.com/office/officeart/2005/8/layout/orgChart1"/>
    <dgm:cxn modelId="{6CBF7BDA-AEE3-4C04-A923-D9F287BDD57E}" srcId="{2FBEDEFC-1872-4F92-A03F-7C2A05E7DB31}" destId="{4BC2248B-F07D-4BA7-AAF4-F1DBBF78B6D1}" srcOrd="1" destOrd="0" parTransId="{4E0350FC-DD37-4ED1-9708-50D2CCBFA488}" sibTransId="{751C18AD-D9D8-4EAF-ACCC-2A046812FBC3}"/>
    <dgm:cxn modelId="{54743163-349B-4463-983F-4C63A4B70EAD}" type="presOf" srcId="{2FBEDEFC-1872-4F92-A03F-7C2A05E7DB31}" destId="{268F2DA0-6A57-4205-9728-1709E9D476E1}" srcOrd="1" destOrd="0" presId="urn:microsoft.com/office/officeart/2005/8/layout/orgChart1"/>
    <dgm:cxn modelId="{9841A5A6-8BC9-4F72-B5D6-11C15CA80E89}" srcId="{2FBEDEFC-1872-4F92-A03F-7C2A05E7DB31}" destId="{62B6A2E9-AF66-4F3B-BD7A-3AA8FCCA4617}" srcOrd="8" destOrd="0" parTransId="{4DC33732-4F62-4732-9F8C-C75F2FBE117E}" sibTransId="{A035889D-E87C-421A-B2B9-1620A2CC7404}"/>
    <dgm:cxn modelId="{FF8CD35F-5C3F-46AD-8BE6-F95C44554692}" type="presOf" srcId="{4BC2248B-F07D-4BA7-AAF4-F1DBBF78B6D1}" destId="{3661978F-1268-460C-AB64-E7B6A8C8925C}" srcOrd="0" destOrd="0" presId="urn:microsoft.com/office/officeart/2005/8/layout/orgChart1"/>
    <dgm:cxn modelId="{FA778776-18BE-4106-A2EB-53531276E8D6}" type="presOf" srcId="{D84496F4-0EF2-44D8-A050-30B64447D4C2}" destId="{E2ED1797-E2C9-4C23-8B01-B3E8592C3246}" srcOrd="1" destOrd="0" presId="urn:microsoft.com/office/officeart/2005/8/layout/orgChart1"/>
    <dgm:cxn modelId="{E6A45CC0-AD94-4F63-A5EF-F5C74FFD4220}" type="presOf" srcId="{B18E6A6F-6F7A-4F18-B44F-5C9BB770E3CD}" destId="{85B2955B-31E2-413B-B7D9-F9AE6ED4FBCB}" srcOrd="1" destOrd="0" presId="urn:microsoft.com/office/officeart/2005/8/layout/orgChart1"/>
    <dgm:cxn modelId="{0A390D7F-6343-4624-93E8-E422B683CF11}" type="presOf" srcId="{DF665293-5966-48F6-8ACB-34D0E46532CD}" destId="{110BC02A-7391-407C-8B32-94645ECF056B}" srcOrd="0" destOrd="0" presId="urn:microsoft.com/office/officeart/2005/8/layout/orgChart1"/>
    <dgm:cxn modelId="{936E1C3F-04A9-4C1D-A55C-AC6649253F95}" srcId="{2FBEDEFC-1872-4F92-A03F-7C2A05E7DB31}" destId="{D84496F4-0EF2-44D8-A050-30B64447D4C2}" srcOrd="7" destOrd="0" parTransId="{9947EFCB-D8A1-4A7B-8FA0-3542848BDFA3}" sibTransId="{BAA9D769-72A1-4938-A607-79EAF0AE4647}"/>
    <dgm:cxn modelId="{1E9369C0-F95B-4323-84CC-BE7D5579656C}" srcId="{45A3D93A-FB30-4135-AE4B-67AD4145454E}" destId="{2FBEDEFC-1872-4F92-A03F-7C2A05E7DB31}" srcOrd="0" destOrd="0" parTransId="{CF32A65C-F201-482F-9B5A-9FC546457B5B}" sibTransId="{DD4B8567-C5DD-452D-AC2F-5827448B604B}"/>
    <dgm:cxn modelId="{28F60531-72A4-4486-926A-4A4643D0BFDB}" type="presOf" srcId="{6D23F97C-08C2-4C16-A576-93F9A14C0CFC}" destId="{08F807FC-EAA4-42BB-851B-215544213497}" srcOrd="1" destOrd="0" presId="urn:microsoft.com/office/officeart/2005/8/layout/orgChart1"/>
    <dgm:cxn modelId="{5DE3973E-6F83-4135-A895-BB334FD1759D}" srcId="{2FBEDEFC-1872-4F92-A03F-7C2A05E7DB31}" destId="{9C4F545E-8EBA-43D0-89AB-918127926828}" srcOrd="6" destOrd="0" parTransId="{01781215-925E-4A2C-B2AD-1082C2C7F3E9}" sibTransId="{81FECF68-54DD-4BA3-B196-6E0A7B0A8243}"/>
    <dgm:cxn modelId="{6B010681-435F-4B0C-84A2-5E748FD94D62}" srcId="{2FBEDEFC-1872-4F92-A03F-7C2A05E7DB31}" destId="{81B32A3D-9C22-4FB1-B2F6-D8F090A36120}" srcOrd="5" destOrd="0" parTransId="{BD45CCA6-3C0A-4911-AC17-6963A32BE3EB}" sibTransId="{6A0D9E22-064B-440C-A9FC-E2DFFF9FA746}"/>
    <dgm:cxn modelId="{C70A5A52-981C-4CD3-911F-F14141E89DEF}" type="presOf" srcId="{4E0350FC-DD37-4ED1-9708-50D2CCBFA488}" destId="{4560033E-694D-47AE-87BF-30C1C3A24E88}" srcOrd="0" destOrd="0" presId="urn:microsoft.com/office/officeart/2005/8/layout/orgChart1"/>
    <dgm:cxn modelId="{E78F3585-AA0A-47B2-95E2-1960504DBB30}" type="presOf" srcId="{4BC2248B-F07D-4BA7-AAF4-F1DBBF78B6D1}" destId="{FCBBCE42-68F7-4132-8E0F-663CBACB16A5}" srcOrd="1" destOrd="0" presId="urn:microsoft.com/office/officeart/2005/8/layout/orgChart1"/>
    <dgm:cxn modelId="{6954A58A-6D25-4AC8-8A99-1F51F3AC17A3}" type="presOf" srcId="{B18E6A6F-6F7A-4F18-B44F-5C9BB770E3CD}" destId="{D13CAB16-D730-4D91-A3C6-63685FD49F0E}" srcOrd="0" destOrd="0" presId="urn:microsoft.com/office/officeart/2005/8/layout/orgChart1"/>
    <dgm:cxn modelId="{B8C6018E-AE81-4104-BE52-5FB3E102DCE4}" type="presOf" srcId="{62B6A2E9-AF66-4F3B-BD7A-3AA8FCCA4617}" destId="{72600C8F-C4DB-4B31-91A6-6B55622B4135}" srcOrd="0" destOrd="0" presId="urn:microsoft.com/office/officeart/2005/8/layout/orgChart1"/>
    <dgm:cxn modelId="{52A016A3-CFB0-4F07-92C4-AFBF6B14C937}" type="presParOf" srcId="{6CA2AD50-D502-44DC-BAC4-F95BEEC1DED4}" destId="{4DEC03BE-3A23-481E-A3DA-97C830DE13C7}" srcOrd="0" destOrd="0" presId="urn:microsoft.com/office/officeart/2005/8/layout/orgChart1"/>
    <dgm:cxn modelId="{1FE74694-0C73-4A2D-8F24-92990AE59304}" type="presParOf" srcId="{4DEC03BE-3A23-481E-A3DA-97C830DE13C7}" destId="{F5FE4701-B720-4BE6-8111-D962FBD5BA4D}" srcOrd="0" destOrd="0" presId="urn:microsoft.com/office/officeart/2005/8/layout/orgChart1"/>
    <dgm:cxn modelId="{7A8442A7-AD65-4680-AA47-FC93A4904F46}" type="presParOf" srcId="{F5FE4701-B720-4BE6-8111-D962FBD5BA4D}" destId="{AE85D91A-7D85-469E-9E9B-09546D2A1746}" srcOrd="0" destOrd="0" presId="urn:microsoft.com/office/officeart/2005/8/layout/orgChart1"/>
    <dgm:cxn modelId="{993B6156-46D0-49C5-B088-5AE472A5D7AB}" type="presParOf" srcId="{F5FE4701-B720-4BE6-8111-D962FBD5BA4D}" destId="{268F2DA0-6A57-4205-9728-1709E9D476E1}" srcOrd="1" destOrd="0" presId="urn:microsoft.com/office/officeart/2005/8/layout/orgChart1"/>
    <dgm:cxn modelId="{07E96C6F-D167-4047-889A-3B806D2F2D06}" type="presParOf" srcId="{4DEC03BE-3A23-481E-A3DA-97C830DE13C7}" destId="{618A2B41-095F-4059-AB87-1111FE47DADB}" srcOrd="1" destOrd="0" presId="urn:microsoft.com/office/officeart/2005/8/layout/orgChart1"/>
    <dgm:cxn modelId="{72677CFA-56D4-4BF4-9EF5-1DD834852DB2}" type="presParOf" srcId="{618A2B41-095F-4059-AB87-1111FE47DADB}" destId="{110BC02A-7391-407C-8B32-94645ECF056B}" srcOrd="0" destOrd="0" presId="urn:microsoft.com/office/officeart/2005/8/layout/orgChart1"/>
    <dgm:cxn modelId="{546AA4B1-3A40-411A-9BCB-A66CD8B4D5F4}" type="presParOf" srcId="{618A2B41-095F-4059-AB87-1111FE47DADB}" destId="{FBFA8839-69DA-4286-B81E-7A5CE1BA3B45}" srcOrd="1" destOrd="0" presId="urn:microsoft.com/office/officeart/2005/8/layout/orgChart1"/>
    <dgm:cxn modelId="{79C022DE-271F-411A-B0C1-7ECE8EA03825}" type="presParOf" srcId="{FBFA8839-69DA-4286-B81E-7A5CE1BA3B45}" destId="{F22D269B-98F2-4598-9870-74B67A7DE415}" srcOrd="0" destOrd="0" presId="urn:microsoft.com/office/officeart/2005/8/layout/orgChart1"/>
    <dgm:cxn modelId="{78390401-56A0-4DF4-B26C-D415F1E38B1A}" type="presParOf" srcId="{F22D269B-98F2-4598-9870-74B67A7DE415}" destId="{417ADE47-D26A-4729-B9CB-27B9A7119692}" srcOrd="0" destOrd="0" presId="urn:microsoft.com/office/officeart/2005/8/layout/orgChart1"/>
    <dgm:cxn modelId="{07CAA213-E386-4753-AB65-5F8C2447A2B2}" type="presParOf" srcId="{F22D269B-98F2-4598-9870-74B67A7DE415}" destId="{2B05C4D4-D66D-4E5E-8D7C-413E948CC573}" srcOrd="1" destOrd="0" presId="urn:microsoft.com/office/officeart/2005/8/layout/orgChart1"/>
    <dgm:cxn modelId="{1D38B4D2-D51F-4D89-BC3C-06D9E77DCDBC}" type="presParOf" srcId="{FBFA8839-69DA-4286-B81E-7A5CE1BA3B45}" destId="{BBD1428F-22B5-43FC-9BEC-BF46B39C1F46}" srcOrd="1" destOrd="0" presId="urn:microsoft.com/office/officeart/2005/8/layout/orgChart1"/>
    <dgm:cxn modelId="{4123521A-9792-4711-BDD4-3088E461ADE7}" type="presParOf" srcId="{FBFA8839-69DA-4286-B81E-7A5CE1BA3B45}" destId="{AA4E8814-F29D-4936-8E37-72EFA42C61B2}" srcOrd="2" destOrd="0" presId="urn:microsoft.com/office/officeart/2005/8/layout/orgChart1"/>
    <dgm:cxn modelId="{4C4888FF-323E-4B4F-9FEC-F940663D37D9}" type="presParOf" srcId="{618A2B41-095F-4059-AB87-1111FE47DADB}" destId="{4560033E-694D-47AE-87BF-30C1C3A24E88}" srcOrd="2" destOrd="0" presId="urn:microsoft.com/office/officeart/2005/8/layout/orgChart1"/>
    <dgm:cxn modelId="{4786DEFA-F90D-4046-A06C-8E4EE9D911A0}" type="presParOf" srcId="{618A2B41-095F-4059-AB87-1111FE47DADB}" destId="{9DF1EAF0-BBA4-441C-B6E2-FE24AB98AF62}" srcOrd="3" destOrd="0" presId="urn:microsoft.com/office/officeart/2005/8/layout/orgChart1"/>
    <dgm:cxn modelId="{3C62ACFB-4F25-40AE-A5B4-EC806A36E87F}" type="presParOf" srcId="{9DF1EAF0-BBA4-441C-B6E2-FE24AB98AF62}" destId="{18C38490-F1B7-40B6-B63C-6FD42C88A1F7}" srcOrd="0" destOrd="0" presId="urn:microsoft.com/office/officeart/2005/8/layout/orgChart1"/>
    <dgm:cxn modelId="{DA90C2B6-1732-4FCE-9E2C-4232BC8333E2}" type="presParOf" srcId="{18C38490-F1B7-40B6-B63C-6FD42C88A1F7}" destId="{3661978F-1268-460C-AB64-E7B6A8C8925C}" srcOrd="0" destOrd="0" presId="urn:microsoft.com/office/officeart/2005/8/layout/orgChart1"/>
    <dgm:cxn modelId="{118DC0D1-376C-4C6D-AECB-E8F69486003B}" type="presParOf" srcId="{18C38490-F1B7-40B6-B63C-6FD42C88A1F7}" destId="{FCBBCE42-68F7-4132-8E0F-663CBACB16A5}" srcOrd="1" destOrd="0" presId="urn:microsoft.com/office/officeart/2005/8/layout/orgChart1"/>
    <dgm:cxn modelId="{92F43047-3333-4459-906C-A3CD183D198E}" type="presParOf" srcId="{9DF1EAF0-BBA4-441C-B6E2-FE24AB98AF62}" destId="{393A8644-9E03-40BB-8002-A5D80719A1FC}" srcOrd="1" destOrd="0" presId="urn:microsoft.com/office/officeart/2005/8/layout/orgChart1"/>
    <dgm:cxn modelId="{038C23F5-3B8B-406E-B9AD-F1BC3AAE61C3}" type="presParOf" srcId="{9DF1EAF0-BBA4-441C-B6E2-FE24AB98AF62}" destId="{83F9C51B-4068-49D7-B473-C9C9C3D4D3D4}" srcOrd="2" destOrd="0" presId="urn:microsoft.com/office/officeart/2005/8/layout/orgChart1"/>
    <dgm:cxn modelId="{2767B8A9-0CDE-452A-95AA-F9FFA7C02C82}" type="presParOf" srcId="{618A2B41-095F-4059-AB87-1111FE47DADB}" destId="{B1E757D2-7991-40CA-8904-EC7BE71BE55D}" srcOrd="4" destOrd="0" presId="urn:microsoft.com/office/officeart/2005/8/layout/orgChart1"/>
    <dgm:cxn modelId="{8481016C-EBD4-4341-A9B1-6E7889206DCD}" type="presParOf" srcId="{618A2B41-095F-4059-AB87-1111FE47DADB}" destId="{392B8820-F1C0-408B-9A1A-44501CEFF6BC}" srcOrd="5" destOrd="0" presId="urn:microsoft.com/office/officeart/2005/8/layout/orgChart1"/>
    <dgm:cxn modelId="{DCD77823-A721-4B7C-9F16-2D14DB785603}" type="presParOf" srcId="{392B8820-F1C0-408B-9A1A-44501CEFF6BC}" destId="{202D9943-25F2-41FF-84D2-AE5CB8812613}" srcOrd="0" destOrd="0" presId="urn:microsoft.com/office/officeart/2005/8/layout/orgChart1"/>
    <dgm:cxn modelId="{F682E915-0761-48B9-81C8-429D5874058C}" type="presParOf" srcId="{202D9943-25F2-41FF-84D2-AE5CB8812613}" destId="{DFBB3A4E-EFC5-4B88-9270-5AA514C6C0C5}" srcOrd="0" destOrd="0" presId="urn:microsoft.com/office/officeart/2005/8/layout/orgChart1"/>
    <dgm:cxn modelId="{FF126A32-AE59-487C-A15F-C8983DB2406C}" type="presParOf" srcId="{202D9943-25F2-41FF-84D2-AE5CB8812613}" destId="{08F807FC-EAA4-42BB-851B-215544213497}" srcOrd="1" destOrd="0" presId="urn:microsoft.com/office/officeart/2005/8/layout/orgChart1"/>
    <dgm:cxn modelId="{723B28E3-EC99-4FA3-9632-2AE6BE3C7692}" type="presParOf" srcId="{392B8820-F1C0-408B-9A1A-44501CEFF6BC}" destId="{BFF11B78-58E8-4CC8-A7F1-6687F457810A}" srcOrd="1" destOrd="0" presId="urn:microsoft.com/office/officeart/2005/8/layout/orgChart1"/>
    <dgm:cxn modelId="{FD3BD663-E439-4F20-B67A-FC3DBC9F6051}" type="presParOf" srcId="{392B8820-F1C0-408B-9A1A-44501CEFF6BC}" destId="{0AC4EC69-5541-485E-B5E5-C001B9608091}" srcOrd="2" destOrd="0" presId="urn:microsoft.com/office/officeart/2005/8/layout/orgChart1"/>
    <dgm:cxn modelId="{B2CF4BD3-E85C-47B7-9AEC-CED72A51CB78}" type="presParOf" srcId="{618A2B41-095F-4059-AB87-1111FE47DADB}" destId="{F005413E-37CB-42EC-83FE-F7E90EDEA91F}" srcOrd="6" destOrd="0" presId="urn:microsoft.com/office/officeart/2005/8/layout/orgChart1"/>
    <dgm:cxn modelId="{A88A3EF1-2069-449B-92F9-1B805243A800}" type="presParOf" srcId="{618A2B41-095F-4059-AB87-1111FE47DADB}" destId="{F8C62CED-D31D-49E6-AF72-CF8DC952C5EB}" srcOrd="7" destOrd="0" presId="urn:microsoft.com/office/officeart/2005/8/layout/orgChart1"/>
    <dgm:cxn modelId="{77F4EB07-0EFE-410A-8177-0415B427C91A}" type="presParOf" srcId="{F8C62CED-D31D-49E6-AF72-CF8DC952C5EB}" destId="{69E488E8-E70C-4270-87AC-DB63480A78C4}" srcOrd="0" destOrd="0" presId="urn:microsoft.com/office/officeart/2005/8/layout/orgChart1"/>
    <dgm:cxn modelId="{A7CA4E54-2254-45A8-86BF-E741C374A0CE}" type="presParOf" srcId="{69E488E8-E70C-4270-87AC-DB63480A78C4}" destId="{87BE5049-469E-4322-B857-A6667239D2C3}" srcOrd="0" destOrd="0" presId="urn:microsoft.com/office/officeart/2005/8/layout/orgChart1"/>
    <dgm:cxn modelId="{95EAEACC-88D9-47C6-9DA6-709BA6C601B7}" type="presParOf" srcId="{69E488E8-E70C-4270-87AC-DB63480A78C4}" destId="{0EF70144-B882-45D8-BE17-3EC2BC11F142}" srcOrd="1" destOrd="0" presId="urn:microsoft.com/office/officeart/2005/8/layout/orgChart1"/>
    <dgm:cxn modelId="{E3BC34C7-F060-4E80-BBAD-9D1C0297CF08}" type="presParOf" srcId="{F8C62CED-D31D-49E6-AF72-CF8DC952C5EB}" destId="{8DB4A48E-B77E-4719-8B9B-5C7C53A2104E}" srcOrd="1" destOrd="0" presId="urn:microsoft.com/office/officeart/2005/8/layout/orgChart1"/>
    <dgm:cxn modelId="{8F1988EC-4E85-487A-ADBB-57E88E8A6743}" type="presParOf" srcId="{F8C62CED-D31D-49E6-AF72-CF8DC952C5EB}" destId="{27E6C9F3-1232-4C11-B48C-1595B3085E95}" srcOrd="2" destOrd="0" presId="urn:microsoft.com/office/officeart/2005/8/layout/orgChart1"/>
    <dgm:cxn modelId="{93B8BC2E-706D-4F04-9517-019D8FD6823B}" type="presParOf" srcId="{618A2B41-095F-4059-AB87-1111FE47DADB}" destId="{41A6A208-664E-47A7-92D3-667A3088133E}" srcOrd="8" destOrd="0" presId="urn:microsoft.com/office/officeart/2005/8/layout/orgChart1"/>
    <dgm:cxn modelId="{6192CF95-E59B-4105-9D73-231467B88A7B}" type="presParOf" srcId="{618A2B41-095F-4059-AB87-1111FE47DADB}" destId="{6366E0EB-7C95-4B8A-89DD-D8A91AB83E38}" srcOrd="9" destOrd="0" presId="urn:microsoft.com/office/officeart/2005/8/layout/orgChart1"/>
    <dgm:cxn modelId="{516069AC-EBAA-445A-B554-ABC8B912BC6A}" type="presParOf" srcId="{6366E0EB-7C95-4B8A-89DD-D8A91AB83E38}" destId="{F1B705CC-6E81-4946-A42B-911C8C47A999}" srcOrd="0" destOrd="0" presId="urn:microsoft.com/office/officeart/2005/8/layout/orgChart1"/>
    <dgm:cxn modelId="{7510C971-EEA0-477A-B8F8-D2462293FD53}" type="presParOf" srcId="{F1B705CC-6E81-4946-A42B-911C8C47A999}" destId="{D13CAB16-D730-4D91-A3C6-63685FD49F0E}" srcOrd="0" destOrd="0" presId="urn:microsoft.com/office/officeart/2005/8/layout/orgChart1"/>
    <dgm:cxn modelId="{CD40AF21-EBC5-41C3-84D8-2594266F83F4}" type="presParOf" srcId="{F1B705CC-6E81-4946-A42B-911C8C47A999}" destId="{85B2955B-31E2-413B-B7D9-F9AE6ED4FBCB}" srcOrd="1" destOrd="0" presId="urn:microsoft.com/office/officeart/2005/8/layout/orgChart1"/>
    <dgm:cxn modelId="{286DE9DD-9F0C-4D22-8E49-A26CF71F6E09}" type="presParOf" srcId="{6366E0EB-7C95-4B8A-89DD-D8A91AB83E38}" destId="{2BD2C6C1-049E-4757-9C4E-DA115ADD5708}" srcOrd="1" destOrd="0" presId="urn:microsoft.com/office/officeart/2005/8/layout/orgChart1"/>
    <dgm:cxn modelId="{76CECC43-C93F-41BE-A333-0F359048B22F}" type="presParOf" srcId="{6366E0EB-7C95-4B8A-89DD-D8A91AB83E38}" destId="{B5CB3B05-FAC7-4CCB-A2E0-280DFBC699A3}" srcOrd="2" destOrd="0" presId="urn:microsoft.com/office/officeart/2005/8/layout/orgChart1"/>
    <dgm:cxn modelId="{43A7D594-3CE7-4853-AC06-E17791B1425E}" type="presParOf" srcId="{618A2B41-095F-4059-AB87-1111FE47DADB}" destId="{D4C9B799-DD7D-4BC6-A4F9-32914AB7EE9B}" srcOrd="10" destOrd="0" presId="urn:microsoft.com/office/officeart/2005/8/layout/orgChart1"/>
    <dgm:cxn modelId="{C6A84377-BB12-4362-AB09-5EACE8805AA0}" type="presParOf" srcId="{618A2B41-095F-4059-AB87-1111FE47DADB}" destId="{2B40D2A3-4138-4C0D-BEE6-B92ED16D5731}" srcOrd="11" destOrd="0" presId="urn:microsoft.com/office/officeart/2005/8/layout/orgChart1"/>
    <dgm:cxn modelId="{B98EDA82-C801-4728-B3EA-EBD4654A0EA4}" type="presParOf" srcId="{2B40D2A3-4138-4C0D-BEE6-B92ED16D5731}" destId="{59DC50E4-3F34-4E3A-898B-556AA58B5334}" srcOrd="0" destOrd="0" presId="urn:microsoft.com/office/officeart/2005/8/layout/orgChart1"/>
    <dgm:cxn modelId="{F27C998D-FEDF-4105-839A-81A7483D26C1}" type="presParOf" srcId="{59DC50E4-3F34-4E3A-898B-556AA58B5334}" destId="{EC29C730-0DDF-41B3-8795-1CA46425FA9F}" srcOrd="0" destOrd="0" presId="urn:microsoft.com/office/officeart/2005/8/layout/orgChart1"/>
    <dgm:cxn modelId="{6BB83214-5D52-49CE-BC37-67EA898759BE}" type="presParOf" srcId="{59DC50E4-3F34-4E3A-898B-556AA58B5334}" destId="{CFC7B97C-1DC1-4136-9916-CF39D1BEE0D0}" srcOrd="1" destOrd="0" presId="urn:microsoft.com/office/officeart/2005/8/layout/orgChart1"/>
    <dgm:cxn modelId="{58C732CC-A50D-4AD3-BE7E-268B5983CFDC}" type="presParOf" srcId="{2B40D2A3-4138-4C0D-BEE6-B92ED16D5731}" destId="{F0533F1A-0063-433F-8FDC-B5939A391E82}" srcOrd="1" destOrd="0" presId="urn:microsoft.com/office/officeart/2005/8/layout/orgChart1"/>
    <dgm:cxn modelId="{C59C50A9-AEA0-4755-AFC9-AC13A37B0B92}" type="presParOf" srcId="{2B40D2A3-4138-4C0D-BEE6-B92ED16D5731}" destId="{EF495690-21FB-41B7-8166-D53232AE7775}" srcOrd="2" destOrd="0" presId="urn:microsoft.com/office/officeart/2005/8/layout/orgChart1"/>
    <dgm:cxn modelId="{14210E71-F9BB-4157-81DE-EE2CFF516F78}" type="presParOf" srcId="{618A2B41-095F-4059-AB87-1111FE47DADB}" destId="{5457DA2F-0616-41EE-B5C2-E14FB9718708}" srcOrd="12" destOrd="0" presId="urn:microsoft.com/office/officeart/2005/8/layout/orgChart1"/>
    <dgm:cxn modelId="{9DA85081-CE1E-4451-8EBF-4064E3EBB33C}" type="presParOf" srcId="{618A2B41-095F-4059-AB87-1111FE47DADB}" destId="{F5E87590-08C5-461B-A98F-8DD06B44B2E6}" srcOrd="13" destOrd="0" presId="urn:microsoft.com/office/officeart/2005/8/layout/orgChart1"/>
    <dgm:cxn modelId="{D75226F7-42E9-4416-AFE4-3557022F9D2C}" type="presParOf" srcId="{F5E87590-08C5-461B-A98F-8DD06B44B2E6}" destId="{3AD9681F-DF07-4140-9CBF-CF9741694270}" srcOrd="0" destOrd="0" presId="urn:microsoft.com/office/officeart/2005/8/layout/orgChart1"/>
    <dgm:cxn modelId="{626472BC-D8C9-4C0E-8F86-1F1ECE2D8018}" type="presParOf" srcId="{3AD9681F-DF07-4140-9CBF-CF9741694270}" destId="{AF0B3146-3C4F-4996-9AF7-763301C29477}" srcOrd="0" destOrd="0" presId="urn:microsoft.com/office/officeart/2005/8/layout/orgChart1"/>
    <dgm:cxn modelId="{6DAD9906-7255-4EED-898C-1E7852A3BE24}" type="presParOf" srcId="{3AD9681F-DF07-4140-9CBF-CF9741694270}" destId="{4B303EB5-A4B1-44B9-A54D-8DBEE7A892B2}" srcOrd="1" destOrd="0" presId="urn:microsoft.com/office/officeart/2005/8/layout/orgChart1"/>
    <dgm:cxn modelId="{DEF453EE-82C1-41C8-AD7D-C8025E78575F}" type="presParOf" srcId="{F5E87590-08C5-461B-A98F-8DD06B44B2E6}" destId="{55D34938-E9F8-48A6-B616-851C99BAAB8E}" srcOrd="1" destOrd="0" presId="urn:microsoft.com/office/officeart/2005/8/layout/orgChart1"/>
    <dgm:cxn modelId="{79E2C3D3-C445-42B3-8AF3-7AC9B68797BB}" type="presParOf" srcId="{F5E87590-08C5-461B-A98F-8DD06B44B2E6}" destId="{46DCE7E8-29A4-465D-9833-AAAA8C7CC2D5}" srcOrd="2" destOrd="0" presId="urn:microsoft.com/office/officeart/2005/8/layout/orgChart1"/>
    <dgm:cxn modelId="{59A61933-8265-4990-9A48-0789647CD817}" type="presParOf" srcId="{618A2B41-095F-4059-AB87-1111FE47DADB}" destId="{0C546130-AD54-4468-B7B2-F679868A8B86}" srcOrd="14" destOrd="0" presId="urn:microsoft.com/office/officeart/2005/8/layout/orgChart1"/>
    <dgm:cxn modelId="{CF19C8B7-2330-4124-93B8-3B878062DE5A}" type="presParOf" srcId="{618A2B41-095F-4059-AB87-1111FE47DADB}" destId="{D19246DB-C0A2-425D-B1B3-86BAFC6144B0}" srcOrd="15" destOrd="0" presId="urn:microsoft.com/office/officeart/2005/8/layout/orgChart1"/>
    <dgm:cxn modelId="{8DEE00C1-8E7F-4505-B8D6-AA1D057A281D}" type="presParOf" srcId="{D19246DB-C0A2-425D-B1B3-86BAFC6144B0}" destId="{448970E8-B37A-4379-B5DA-13F1D23F4897}" srcOrd="0" destOrd="0" presId="urn:microsoft.com/office/officeart/2005/8/layout/orgChart1"/>
    <dgm:cxn modelId="{2FEA1D8B-23D6-43E3-A243-8F08678871FB}" type="presParOf" srcId="{448970E8-B37A-4379-B5DA-13F1D23F4897}" destId="{8F86BE9B-BC14-4CB5-8A9F-5241A629B7EC}" srcOrd="0" destOrd="0" presId="urn:microsoft.com/office/officeart/2005/8/layout/orgChart1"/>
    <dgm:cxn modelId="{0D7E143A-372B-48B1-BE5A-3448F048BC16}" type="presParOf" srcId="{448970E8-B37A-4379-B5DA-13F1D23F4897}" destId="{E2ED1797-E2C9-4C23-8B01-B3E8592C3246}" srcOrd="1" destOrd="0" presId="urn:microsoft.com/office/officeart/2005/8/layout/orgChart1"/>
    <dgm:cxn modelId="{04AEAAF0-FCC3-4348-B609-606A3989437F}" type="presParOf" srcId="{D19246DB-C0A2-425D-B1B3-86BAFC6144B0}" destId="{30AB449B-4B70-482E-9947-630A6E110859}" srcOrd="1" destOrd="0" presId="urn:microsoft.com/office/officeart/2005/8/layout/orgChart1"/>
    <dgm:cxn modelId="{1916EED9-F9F2-4491-993C-083662882DB4}" type="presParOf" srcId="{D19246DB-C0A2-425D-B1B3-86BAFC6144B0}" destId="{B1797B29-B470-40D2-8D21-66C7C4B1D5F5}" srcOrd="2" destOrd="0" presId="urn:microsoft.com/office/officeart/2005/8/layout/orgChart1"/>
    <dgm:cxn modelId="{41873E45-7A22-4BF0-863D-27DFB7A8378C}" type="presParOf" srcId="{618A2B41-095F-4059-AB87-1111FE47DADB}" destId="{14B5998C-7272-41E3-864A-A586B488C0B8}" srcOrd="16" destOrd="0" presId="urn:microsoft.com/office/officeart/2005/8/layout/orgChart1"/>
    <dgm:cxn modelId="{50755733-DBB4-4880-BE48-5BC89B52984D}" type="presParOf" srcId="{618A2B41-095F-4059-AB87-1111FE47DADB}" destId="{065AF3D2-5784-4E0E-A0E4-45E76D72930D}" srcOrd="17" destOrd="0" presId="urn:microsoft.com/office/officeart/2005/8/layout/orgChart1"/>
    <dgm:cxn modelId="{82A80FF4-EFF5-4BDE-95BB-13BCBB877F6A}" type="presParOf" srcId="{065AF3D2-5784-4E0E-A0E4-45E76D72930D}" destId="{4C3F09B3-4B1C-48C4-B1CA-486DD20BB83E}" srcOrd="0" destOrd="0" presId="urn:microsoft.com/office/officeart/2005/8/layout/orgChart1"/>
    <dgm:cxn modelId="{42DF62BF-86D2-403B-9406-D5416694B2F6}" type="presParOf" srcId="{4C3F09B3-4B1C-48C4-B1CA-486DD20BB83E}" destId="{72600C8F-C4DB-4B31-91A6-6B55622B4135}" srcOrd="0" destOrd="0" presId="urn:microsoft.com/office/officeart/2005/8/layout/orgChart1"/>
    <dgm:cxn modelId="{97BC7255-1F59-42AD-A760-31071C78729B}" type="presParOf" srcId="{4C3F09B3-4B1C-48C4-B1CA-486DD20BB83E}" destId="{AE494E98-8668-4DC0-91F5-3DB7545FE40A}" srcOrd="1" destOrd="0" presId="urn:microsoft.com/office/officeart/2005/8/layout/orgChart1"/>
    <dgm:cxn modelId="{32E8AFE5-BE12-44BC-BB53-522D031DF955}" type="presParOf" srcId="{065AF3D2-5784-4E0E-A0E4-45E76D72930D}" destId="{497BC756-ECD9-4924-87B0-6A7C21F93590}" srcOrd="1" destOrd="0" presId="urn:microsoft.com/office/officeart/2005/8/layout/orgChart1"/>
    <dgm:cxn modelId="{3B227FC9-DF7B-4AEE-A2BB-DD8F4ECE6749}" type="presParOf" srcId="{065AF3D2-5784-4E0E-A0E4-45E76D72930D}" destId="{7875CF7A-AD4E-48EE-82C6-5FCB00B35E30}" srcOrd="2" destOrd="0" presId="urn:microsoft.com/office/officeart/2005/8/layout/orgChart1"/>
    <dgm:cxn modelId="{9F269881-8A69-4311-825D-CD37231E3E4F}" type="presParOf" srcId="{4DEC03BE-3A23-481E-A3DA-97C830DE13C7}" destId="{EB5F9B64-34D3-4754-A762-47E6BD4DF9CB}" srcOrd="2" destOrd="0" presId="urn:microsoft.com/office/officeart/2005/8/layout/orgChart1"/>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10404338-9092-4BE0-8798-0582E620CE68}">
      <dsp:nvSpPr>
        <dsp:cNvPr id="0" name=""/>
        <dsp:cNvSpPr/>
      </dsp:nvSpPr>
      <dsp:spPr>
        <a:xfrm>
          <a:off x="6525161" y="3656211"/>
          <a:ext cx="91440" cy="245058"/>
        </a:xfrm>
        <a:custGeom>
          <a:avLst/>
          <a:gdLst/>
          <a:ahLst/>
          <a:cxnLst/>
          <a:rect l="0" t="0" r="0" b="0"/>
          <a:pathLst>
            <a:path>
              <a:moveTo>
                <a:pt x="45720" y="0"/>
              </a:moveTo>
              <a:lnTo>
                <a:pt x="45720" y="245058"/>
              </a:lnTo>
            </a:path>
          </a:pathLst>
        </a:custGeom>
        <a:noFill/>
        <a:ln w="25400" cap="flat" cmpd="sng" algn="ctr">
          <a:solidFill>
            <a:schemeClr val="accent3">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B3500A9-FBEE-4E07-A470-8BEBC0BACCFF}">
      <dsp:nvSpPr>
        <dsp:cNvPr id="0" name=""/>
        <dsp:cNvSpPr/>
      </dsp:nvSpPr>
      <dsp:spPr>
        <a:xfrm>
          <a:off x="6525161" y="2876096"/>
          <a:ext cx="91440" cy="245058"/>
        </a:xfrm>
        <a:custGeom>
          <a:avLst/>
          <a:gdLst/>
          <a:ahLst/>
          <a:cxnLst/>
          <a:rect l="0" t="0" r="0" b="0"/>
          <a:pathLst>
            <a:path>
              <a:moveTo>
                <a:pt x="45720" y="0"/>
              </a:moveTo>
              <a:lnTo>
                <a:pt x="45720" y="245058"/>
              </a:lnTo>
            </a:path>
          </a:pathLst>
        </a:custGeom>
        <a:noFill/>
        <a:ln w="25400" cap="flat" cmpd="sng" algn="ctr">
          <a:solidFill>
            <a:schemeClr val="accent3">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E2AC226E-8A93-414F-B9E5-CAC9DC673383}">
      <dsp:nvSpPr>
        <dsp:cNvPr id="0" name=""/>
        <dsp:cNvSpPr/>
      </dsp:nvSpPr>
      <dsp:spPr>
        <a:xfrm>
          <a:off x="6055953" y="2095981"/>
          <a:ext cx="514927" cy="245058"/>
        </a:xfrm>
        <a:custGeom>
          <a:avLst/>
          <a:gdLst/>
          <a:ahLst/>
          <a:cxnLst/>
          <a:rect l="0" t="0" r="0" b="0"/>
          <a:pathLst>
            <a:path>
              <a:moveTo>
                <a:pt x="0" y="0"/>
              </a:moveTo>
              <a:lnTo>
                <a:pt x="0" y="167000"/>
              </a:lnTo>
              <a:lnTo>
                <a:pt x="514927" y="167000"/>
              </a:lnTo>
              <a:lnTo>
                <a:pt x="514927" y="245058"/>
              </a:lnTo>
            </a:path>
          </a:pathLst>
        </a:custGeom>
        <a:noFill/>
        <a:ln w="25400" cap="flat" cmpd="sng" algn="ctr">
          <a:solidFill>
            <a:schemeClr val="accent3">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E5FD2B5-DB29-4689-8874-81756B155725}">
      <dsp:nvSpPr>
        <dsp:cNvPr id="0" name=""/>
        <dsp:cNvSpPr/>
      </dsp:nvSpPr>
      <dsp:spPr>
        <a:xfrm>
          <a:off x="5495306" y="2876096"/>
          <a:ext cx="91440" cy="245058"/>
        </a:xfrm>
        <a:custGeom>
          <a:avLst/>
          <a:gdLst/>
          <a:ahLst/>
          <a:cxnLst/>
          <a:rect l="0" t="0" r="0" b="0"/>
          <a:pathLst>
            <a:path>
              <a:moveTo>
                <a:pt x="45720" y="0"/>
              </a:moveTo>
              <a:lnTo>
                <a:pt x="45720" y="245058"/>
              </a:lnTo>
            </a:path>
          </a:pathLst>
        </a:custGeom>
        <a:noFill/>
        <a:ln w="25400" cap="flat" cmpd="sng" algn="ctr">
          <a:solidFill>
            <a:schemeClr val="accent3">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2834E44-AC05-41AE-B0E3-75CAD8A31899}">
      <dsp:nvSpPr>
        <dsp:cNvPr id="0" name=""/>
        <dsp:cNvSpPr/>
      </dsp:nvSpPr>
      <dsp:spPr>
        <a:xfrm>
          <a:off x="5541026" y="2095981"/>
          <a:ext cx="514927" cy="245058"/>
        </a:xfrm>
        <a:custGeom>
          <a:avLst/>
          <a:gdLst/>
          <a:ahLst/>
          <a:cxnLst/>
          <a:rect l="0" t="0" r="0" b="0"/>
          <a:pathLst>
            <a:path>
              <a:moveTo>
                <a:pt x="514927" y="0"/>
              </a:moveTo>
              <a:lnTo>
                <a:pt x="514927" y="167000"/>
              </a:lnTo>
              <a:lnTo>
                <a:pt x="0" y="167000"/>
              </a:lnTo>
              <a:lnTo>
                <a:pt x="0" y="245058"/>
              </a:lnTo>
            </a:path>
          </a:pathLst>
        </a:custGeom>
        <a:noFill/>
        <a:ln w="25400" cap="flat" cmpd="sng" algn="ctr">
          <a:solidFill>
            <a:schemeClr val="accent3">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D8864BD-B991-4028-AAFE-E333C98402B9}">
      <dsp:nvSpPr>
        <dsp:cNvPr id="0" name=""/>
        <dsp:cNvSpPr/>
      </dsp:nvSpPr>
      <dsp:spPr>
        <a:xfrm>
          <a:off x="5541026" y="1315866"/>
          <a:ext cx="514927" cy="245058"/>
        </a:xfrm>
        <a:custGeom>
          <a:avLst/>
          <a:gdLst/>
          <a:ahLst/>
          <a:cxnLst/>
          <a:rect l="0" t="0" r="0" b="0"/>
          <a:pathLst>
            <a:path>
              <a:moveTo>
                <a:pt x="0" y="0"/>
              </a:moveTo>
              <a:lnTo>
                <a:pt x="0" y="167000"/>
              </a:lnTo>
              <a:lnTo>
                <a:pt x="514927" y="167000"/>
              </a:lnTo>
              <a:lnTo>
                <a:pt x="514927" y="245058"/>
              </a:lnTo>
            </a:path>
          </a:pathLst>
        </a:custGeom>
        <a:noFill/>
        <a:ln w="25400" cap="flat" cmpd="sng" algn="ctr">
          <a:solidFill>
            <a:schemeClr val="accent3">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315C9C2-B053-409E-A4BC-DEA719842200}">
      <dsp:nvSpPr>
        <dsp:cNvPr id="0" name=""/>
        <dsp:cNvSpPr/>
      </dsp:nvSpPr>
      <dsp:spPr>
        <a:xfrm>
          <a:off x="5026098" y="1315866"/>
          <a:ext cx="514927" cy="245058"/>
        </a:xfrm>
        <a:custGeom>
          <a:avLst/>
          <a:gdLst/>
          <a:ahLst/>
          <a:cxnLst/>
          <a:rect l="0" t="0" r="0" b="0"/>
          <a:pathLst>
            <a:path>
              <a:moveTo>
                <a:pt x="514927" y="0"/>
              </a:moveTo>
              <a:lnTo>
                <a:pt x="514927" y="167000"/>
              </a:lnTo>
              <a:lnTo>
                <a:pt x="0" y="167000"/>
              </a:lnTo>
              <a:lnTo>
                <a:pt x="0" y="245058"/>
              </a:lnTo>
            </a:path>
          </a:pathLst>
        </a:custGeom>
        <a:noFill/>
        <a:ln w="25400" cap="flat" cmpd="sng" algn="ctr">
          <a:solidFill>
            <a:schemeClr val="accent3">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B01E3A8-08CB-4849-ACD1-73D5042A8A3E}">
      <dsp:nvSpPr>
        <dsp:cNvPr id="0" name=""/>
        <dsp:cNvSpPr/>
      </dsp:nvSpPr>
      <dsp:spPr>
        <a:xfrm>
          <a:off x="3481316" y="535751"/>
          <a:ext cx="2059709" cy="245058"/>
        </a:xfrm>
        <a:custGeom>
          <a:avLst/>
          <a:gdLst/>
          <a:ahLst/>
          <a:cxnLst/>
          <a:rect l="0" t="0" r="0" b="0"/>
          <a:pathLst>
            <a:path>
              <a:moveTo>
                <a:pt x="0" y="0"/>
              </a:moveTo>
              <a:lnTo>
                <a:pt x="0" y="167000"/>
              </a:lnTo>
              <a:lnTo>
                <a:pt x="2059709" y="167000"/>
              </a:lnTo>
              <a:lnTo>
                <a:pt x="2059709" y="245058"/>
              </a:lnTo>
            </a:path>
          </a:pathLst>
        </a:custGeom>
        <a:noFill/>
        <a:ln w="25400" cap="flat" cmpd="sng" algn="ctr">
          <a:solidFill>
            <a:schemeClr val="accent3">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47E2719D-91E5-450D-BE75-5F53EA7E396D}">
      <dsp:nvSpPr>
        <dsp:cNvPr id="0" name=""/>
        <dsp:cNvSpPr/>
      </dsp:nvSpPr>
      <dsp:spPr>
        <a:xfrm>
          <a:off x="3996244" y="2876096"/>
          <a:ext cx="514927" cy="245058"/>
        </a:xfrm>
        <a:custGeom>
          <a:avLst/>
          <a:gdLst/>
          <a:ahLst/>
          <a:cxnLst/>
          <a:rect l="0" t="0" r="0" b="0"/>
          <a:pathLst>
            <a:path>
              <a:moveTo>
                <a:pt x="0" y="0"/>
              </a:moveTo>
              <a:lnTo>
                <a:pt x="0" y="167000"/>
              </a:lnTo>
              <a:lnTo>
                <a:pt x="514927" y="167000"/>
              </a:lnTo>
              <a:lnTo>
                <a:pt x="514927" y="245058"/>
              </a:lnTo>
            </a:path>
          </a:pathLst>
        </a:custGeom>
        <a:noFill/>
        <a:ln w="25400" cap="flat" cmpd="sng" algn="ctr">
          <a:solidFill>
            <a:schemeClr val="accent3">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498F618A-3DCE-4EF5-8D92-3A0EC50E12FD}">
      <dsp:nvSpPr>
        <dsp:cNvPr id="0" name=""/>
        <dsp:cNvSpPr/>
      </dsp:nvSpPr>
      <dsp:spPr>
        <a:xfrm>
          <a:off x="3435596" y="3656211"/>
          <a:ext cx="91440" cy="245058"/>
        </a:xfrm>
        <a:custGeom>
          <a:avLst/>
          <a:gdLst/>
          <a:ahLst/>
          <a:cxnLst/>
          <a:rect l="0" t="0" r="0" b="0"/>
          <a:pathLst>
            <a:path>
              <a:moveTo>
                <a:pt x="45720" y="0"/>
              </a:moveTo>
              <a:lnTo>
                <a:pt x="45720" y="245058"/>
              </a:lnTo>
            </a:path>
          </a:pathLst>
        </a:custGeom>
        <a:noFill/>
        <a:ln w="25400" cap="flat" cmpd="sng" algn="ctr">
          <a:solidFill>
            <a:schemeClr val="accent3">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6C15406-BBDF-4F90-9F59-C71D7601711E}">
      <dsp:nvSpPr>
        <dsp:cNvPr id="0" name=""/>
        <dsp:cNvSpPr/>
      </dsp:nvSpPr>
      <dsp:spPr>
        <a:xfrm>
          <a:off x="3481316" y="2876096"/>
          <a:ext cx="514927" cy="245058"/>
        </a:xfrm>
        <a:custGeom>
          <a:avLst/>
          <a:gdLst/>
          <a:ahLst/>
          <a:cxnLst/>
          <a:rect l="0" t="0" r="0" b="0"/>
          <a:pathLst>
            <a:path>
              <a:moveTo>
                <a:pt x="514927" y="0"/>
              </a:moveTo>
              <a:lnTo>
                <a:pt x="514927" y="167000"/>
              </a:lnTo>
              <a:lnTo>
                <a:pt x="0" y="167000"/>
              </a:lnTo>
              <a:lnTo>
                <a:pt x="0" y="245058"/>
              </a:lnTo>
            </a:path>
          </a:pathLst>
        </a:custGeom>
        <a:noFill/>
        <a:ln w="25400" cap="flat" cmpd="sng" algn="ctr">
          <a:solidFill>
            <a:schemeClr val="accent3">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F51E67C-3061-4967-B4A1-C0163948C1B3}">
      <dsp:nvSpPr>
        <dsp:cNvPr id="0" name=""/>
        <dsp:cNvSpPr/>
      </dsp:nvSpPr>
      <dsp:spPr>
        <a:xfrm>
          <a:off x="3481316" y="2095981"/>
          <a:ext cx="514927" cy="245058"/>
        </a:xfrm>
        <a:custGeom>
          <a:avLst/>
          <a:gdLst/>
          <a:ahLst/>
          <a:cxnLst/>
          <a:rect l="0" t="0" r="0" b="0"/>
          <a:pathLst>
            <a:path>
              <a:moveTo>
                <a:pt x="0" y="0"/>
              </a:moveTo>
              <a:lnTo>
                <a:pt x="0" y="167000"/>
              </a:lnTo>
              <a:lnTo>
                <a:pt x="514927" y="167000"/>
              </a:lnTo>
              <a:lnTo>
                <a:pt x="514927" y="245058"/>
              </a:lnTo>
            </a:path>
          </a:pathLst>
        </a:custGeom>
        <a:noFill/>
        <a:ln w="25400" cap="flat" cmpd="sng" algn="ctr">
          <a:solidFill>
            <a:schemeClr val="accent3">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7EB80FD-5350-4AA8-B3A6-CED0D76157DD}">
      <dsp:nvSpPr>
        <dsp:cNvPr id="0" name=""/>
        <dsp:cNvSpPr/>
      </dsp:nvSpPr>
      <dsp:spPr>
        <a:xfrm>
          <a:off x="2966389" y="2095981"/>
          <a:ext cx="514927" cy="245058"/>
        </a:xfrm>
        <a:custGeom>
          <a:avLst/>
          <a:gdLst/>
          <a:ahLst/>
          <a:cxnLst/>
          <a:rect l="0" t="0" r="0" b="0"/>
          <a:pathLst>
            <a:path>
              <a:moveTo>
                <a:pt x="514927" y="0"/>
              </a:moveTo>
              <a:lnTo>
                <a:pt x="514927" y="167000"/>
              </a:lnTo>
              <a:lnTo>
                <a:pt x="0" y="167000"/>
              </a:lnTo>
              <a:lnTo>
                <a:pt x="0" y="245058"/>
              </a:lnTo>
            </a:path>
          </a:pathLst>
        </a:custGeom>
        <a:noFill/>
        <a:ln w="25400" cap="flat" cmpd="sng" algn="ctr">
          <a:solidFill>
            <a:schemeClr val="accent3">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33356A6-CA93-4DC0-A089-7D8F02965DCD}">
      <dsp:nvSpPr>
        <dsp:cNvPr id="0" name=""/>
        <dsp:cNvSpPr/>
      </dsp:nvSpPr>
      <dsp:spPr>
        <a:xfrm>
          <a:off x="3435596" y="1315866"/>
          <a:ext cx="91440" cy="245058"/>
        </a:xfrm>
        <a:custGeom>
          <a:avLst/>
          <a:gdLst/>
          <a:ahLst/>
          <a:cxnLst/>
          <a:rect l="0" t="0" r="0" b="0"/>
          <a:pathLst>
            <a:path>
              <a:moveTo>
                <a:pt x="45720" y="0"/>
              </a:moveTo>
              <a:lnTo>
                <a:pt x="45720" y="245058"/>
              </a:lnTo>
            </a:path>
          </a:pathLst>
        </a:custGeom>
        <a:noFill/>
        <a:ln w="25400" cap="flat" cmpd="sng" algn="ctr">
          <a:solidFill>
            <a:schemeClr val="accent3">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B8EF3B6-DA8E-49B5-814D-AF0F13C61ADB}">
      <dsp:nvSpPr>
        <dsp:cNvPr id="0" name=""/>
        <dsp:cNvSpPr/>
      </dsp:nvSpPr>
      <dsp:spPr>
        <a:xfrm>
          <a:off x="3435596" y="535751"/>
          <a:ext cx="91440" cy="245058"/>
        </a:xfrm>
        <a:custGeom>
          <a:avLst/>
          <a:gdLst/>
          <a:ahLst/>
          <a:cxnLst/>
          <a:rect l="0" t="0" r="0" b="0"/>
          <a:pathLst>
            <a:path>
              <a:moveTo>
                <a:pt x="45720" y="0"/>
              </a:moveTo>
              <a:lnTo>
                <a:pt x="45720" y="245058"/>
              </a:lnTo>
            </a:path>
          </a:pathLst>
        </a:custGeom>
        <a:noFill/>
        <a:ln w="25400" cap="flat" cmpd="sng" algn="ctr">
          <a:solidFill>
            <a:schemeClr val="accent3">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C635FC8-43CB-4EC4-9424-A551DC490CBA}">
      <dsp:nvSpPr>
        <dsp:cNvPr id="0" name=""/>
        <dsp:cNvSpPr/>
      </dsp:nvSpPr>
      <dsp:spPr>
        <a:xfrm>
          <a:off x="1890814" y="2095981"/>
          <a:ext cx="91440" cy="245058"/>
        </a:xfrm>
        <a:custGeom>
          <a:avLst/>
          <a:gdLst/>
          <a:ahLst/>
          <a:cxnLst/>
          <a:rect l="0" t="0" r="0" b="0"/>
          <a:pathLst>
            <a:path>
              <a:moveTo>
                <a:pt x="45720" y="0"/>
              </a:moveTo>
              <a:lnTo>
                <a:pt x="45720" y="245058"/>
              </a:lnTo>
            </a:path>
          </a:pathLst>
        </a:custGeom>
        <a:noFill/>
        <a:ln w="25400" cap="flat" cmpd="sng" algn="ctr">
          <a:solidFill>
            <a:schemeClr val="accent3">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2DDA446-029C-4122-9C84-203CC0DF5B50}">
      <dsp:nvSpPr>
        <dsp:cNvPr id="0" name=""/>
        <dsp:cNvSpPr/>
      </dsp:nvSpPr>
      <dsp:spPr>
        <a:xfrm>
          <a:off x="1421607" y="1315866"/>
          <a:ext cx="514927" cy="245058"/>
        </a:xfrm>
        <a:custGeom>
          <a:avLst/>
          <a:gdLst/>
          <a:ahLst/>
          <a:cxnLst/>
          <a:rect l="0" t="0" r="0" b="0"/>
          <a:pathLst>
            <a:path>
              <a:moveTo>
                <a:pt x="0" y="0"/>
              </a:moveTo>
              <a:lnTo>
                <a:pt x="0" y="167000"/>
              </a:lnTo>
              <a:lnTo>
                <a:pt x="514927" y="167000"/>
              </a:lnTo>
              <a:lnTo>
                <a:pt x="514927" y="245058"/>
              </a:lnTo>
            </a:path>
          </a:pathLst>
        </a:custGeom>
        <a:noFill/>
        <a:ln w="25400" cap="flat" cmpd="sng" algn="ctr">
          <a:solidFill>
            <a:schemeClr val="accent3">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30E4A1A-C79E-4187-93A4-1F31DBE7ADCC}">
      <dsp:nvSpPr>
        <dsp:cNvPr id="0" name=""/>
        <dsp:cNvSpPr/>
      </dsp:nvSpPr>
      <dsp:spPr>
        <a:xfrm>
          <a:off x="860959" y="2095981"/>
          <a:ext cx="91440" cy="245058"/>
        </a:xfrm>
        <a:custGeom>
          <a:avLst/>
          <a:gdLst/>
          <a:ahLst/>
          <a:cxnLst/>
          <a:rect l="0" t="0" r="0" b="0"/>
          <a:pathLst>
            <a:path>
              <a:moveTo>
                <a:pt x="45720" y="0"/>
              </a:moveTo>
              <a:lnTo>
                <a:pt x="45720" y="245058"/>
              </a:lnTo>
            </a:path>
          </a:pathLst>
        </a:custGeom>
        <a:noFill/>
        <a:ln w="25400" cap="flat" cmpd="sng" algn="ctr">
          <a:solidFill>
            <a:schemeClr val="accent3">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8A9916A-DE3A-4088-8FEC-2AD4BB0866E5}">
      <dsp:nvSpPr>
        <dsp:cNvPr id="0" name=""/>
        <dsp:cNvSpPr/>
      </dsp:nvSpPr>
      <dsp:spPr>
        <a:xfrm>
          <a:off x="906679" y="1315866"/>
          <a:ext cx="514927" cy="245058"/>
        </a:xfrm>
        <a:custGeom>
          <a:avLst/>
          <a:gdLst/>
          <a:ahLst/>
          <a:cxnLst/>
          <a:rect l="0" t="0" r="0" b="0"/>
          <a:pathLst>
            <a:path>
              <a:moveTo>
                <a:pt x="514927" y="0"/>
              </a:moveTo>
              <a:lnTo>
                <a:pt x="514927" y="167000"/>
              </a:lnTo>
              <a:lnTo>
                <a:pt x="0" y="167000"/>
              </a:lnTo>
              <a:lnTo>
                <a:pt x="0" y="245058"/>
              </a:lnTo>
            </a:path>
          </a:pathLst>
        </a:custGeom>
        <a:noFill/>
        <a:ln w="25400" cap="flat" cmpd="sng" algn="ctr">
          <a:solidFill>
            <a:schemeClr val="accent3">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DC085EB-A192-4DE9-AE0A-292D9D74B14A}">
      <dsp:nvSpPr>
        <dsp:cNvPr id="0" name=""/>
        <dsp:cNvSpPr/>
      </dsp:nvSpPr>
      <dsp:spPr>
        <a:xfrm>
          <a:off x="1421607" y="535751"/>
          <a:ext cx="2059709" cy="245058"/>
        </a:xfrm>
        <a:custGeom>
          <a:avLst/>
          <a:gdLst/>
          <a:ahLst/>
          <a:cxnLst/>
          <a:rect l="0" t="0" r="0" b="0"/>
          <a:pathLst>
            <a:path>
              <a:moveTo>
                <a:pt x="2059709" y="0"/>
              </a:moveTo>
              <a:lnTo>
                <a:pt x="2059709" y="167000"/>
              </a:lnTo>
              <a:lnTo>
                <a:pt x="0" y="167000"/>
              </a:lnTo>
              <a:lnTo>
                <a:pt x="0" y="245058"/>
              </a:lnTo>
            </a:path>
          </a:pathLst>
        </a:custGeom>
        <a:noFill/>
        <a:ln w="25400" cap="flat" cmpd="sng" algn="ctr">
          <a:solidFill>
            <a:schemeClr val="accent3">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6B85622F-8031-419A-A291-B7FEB99A53E3}">
      <dsp:nvSpPr>
        <dsp:cNvPr id="0" name=""/>
        <dsp:cNvSpPr/>
      </dsp:nvSpPr>
      <dsp:spPr>
        <a:xfrm>
          <a:off x="3060012" y="694"/>
          <a:ext cx="842608" cy="535056"/>
        </a:xfrm>
        <a:prstGeom prst="roundRect">
          <a:avLst>
            <a:gd name="adj" fmla="val 10000"/>
          </a:avLst>
        </a:prstGeom>
        <a:gradFill rotWithShape="0">
          <a:gsLst>
            <a:gs pos="0">
              <a:schemeClr val="accent3">
                <a:hueOff val="0"/>
                <a:satOff val="0"/>
                <a:lumOff val="0"/>
                <a:alphaOff val="0"/>
                <a:tint val="50000"/>
                <a:satMod val="300000"/>
              </a:schemeClr>
            </a:gs>
            <a:gs pos="35000">
              <a:schemeClr val="accent3">
                <a:hueOff val="0"/>
                <a:satOff val="0"/>
                <a:lumOff val="0"/>
                <a:alphaOff val="0"/>
                <a:tint val="37000"/>
                <a:satMod val="300000"/>
              </a:schemeClr>
            </a:gs>
            <a:gs pos="100000">
              <a:schemeClr val="accent3">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42B029C2-EC3A-4556-BB96-993EDF5E2BF9}">
      <dsp:nvSpPr>
        <dsp:cNvPr id="0" name=""/>
        <dsp:cNvSpPr/>
      </dsp:nvSpPr>
      <dsp:spPr>
        <a:xfrm>
          <a:off x="3153635" y="89636"/>
          <a:ext cx="842608" cy="535056"/>
        </a:xfrm>
        <a:prstGeom prst="roundRect">
          <a:avLst>
            <a:gd name="adj" fmla="val 10000"/>
          </a:avLst>
        </a:prstGeom>
        <a:solidFill>
          <a:schemeClr val="lt1">
            <a:alpha val="90000"/>
            <a:hueOff val="0"/>
            <a:satOff val="0"/>
            <a:lumOff val="0"/>
            <a:alphaOff val="0"/>
          </a:schemeClr>
        </a:solidFill>
        <a:ln w="9525" cap="flat" cmpd="sng" algn="ctr">
          <a:solidFill>
            <a:schemeClr val="accent3">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ZA" sz="1600" kern="1200"/>
            <a:t>1</a:t>
          </a:r>
          <a:endParaRPr lang="en-ZA" sz="1600" kern="1200" dirty="0"/>
        </a:p>
      </dsp:txBody>
      <dsp:txXfrm>
        <a:off x="3153635" y="89636"/>
        <a:ext cx="842608" cy="535056"/>
      </dsp:txXfrm>
    </dsp:sp>
    <dsp:sp modelId="{A7EBA01E-EFF9-4DC9-8E87-87C534611685}">
      <dsp:nvSpPr>
        <dsp:cNvPr id="0" name=""/>
        <dsp:cNvSpPr/>
      </dsp:nvSpPr>
      <dsp:spPr>
        <a:xfrm>
          <a:off x="1000302" y="780809"/>
          <a:ext cx="842608" cy="535056"/>
        </a:xfrm>
        <a:prstGeom prst="roundRect">
          <a:avLst>
            <a:gd name="adj" fmla="val 10000"/>
          </a:avLst>
        </a:prstGeom>
        <a:gradFill rotWithShape="0">
          <a:gsLst>
            <a:gs pos="0">
              <a:schemeClr val="accent3">
                <a:hueOff val="0"/>
                <a:satOff val="0"/>
                <a:lumOff val="0"/>
                <a:alphaOff val="0"/>
                <a:tint val="50000"/>
                <a:satMod val="300000"/>
              </a:schemeClr>
            </a:gs>
            <a:gs pos="35000">
              <a:schemeClr val="accent3">
                <a:hueOff val="0"/>
                <a:satOff val="0"/>
                <a:lumOff val="0"/>
                <a:alphaOff val="0"/>
                <a:tint val="37000"/>
                <a:satMod val="300000"/>
              </a:schemeClr>
            </a:gs>
            <a:gs pos="100000">
              <a:schemeClr val="accent3">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91111BC8-B350-4822-A94F-9700DD0239DA}">
      <dsp:nvSpPr>
        <dsp:cNvPr id="0" name=""/>
        <dsp:cNvSpPr/>
      </dsp:nvSpPr>
      <dsp:spPr>
        <a:xfrm>
          <a:off x="1093926" y="869751"/>
          <a:ext cx="842608" cy="535056"/>
        </a:xfrm>
        <a:prstGeom prst="roundRect">
          <a:avLst>
            <a:gd name="adj" fmla="val 10000"/>
          </a:avLst>
        </a:prstGeom>
        <a:solidFill>
          <a:schemeClr val="lt1">
            <a:alpha val="90000"/>
            <a:hueOff val="0"/>
            <a:satOff val="0"/>
            <a:lumOff val="0"/>
            <a:alphaOff val="0"/>
          </a:schemeClr>
        </a:solidFill>
        <a:ln w="9525" cap="flat" cmpd="sng" algn="ctr">
          <a:solidFill>
            <a:schemeClr val="accent3">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87630" tIns="87630" rIns="87630" bIns="87630" numCol="1" spcCol="1270" anchor="ctr" anchorCtr="0">
          <a:noAutofit/>
        </a:bodyPr>
        <a:lstStyle/>
        <a:p>
          <a:pPr lvl="0" algn="ctr" defTabSz="1022350">
            <a:lnSpc>
              <a:spcPct val="90000"/>
            </a:lnSpc>
            <a:spcBef>
              <a:spcPct val="0"/>
            </a:spcBef>
            <a:spcAft>
              <a:spcPct val="35000"/>
            </a:spcAft>
          </a:pPr>
          <a:r>
            <a:rPr lang="en-ZA" sz="2300" kern="1200"/>
            <a:t>2</a:t>
          </a:r>
          <a:endParaRPr lang="en-ZA" sz="2300" kern="1200" dirty="0"/>
        </a:p>
      </dsp:txBody>
      <dsp:txXfrm>
        <a:off x="1093926" y="869751"/>
        <a:ext cx="842608" cy="535056"/>
      </dsp:txXfrm>
    </dsp:sp>
    <dsp:sp modelId="{381F56CF-F226-4CC5-989A-C2D65A71058B}">
      <dsp:nvSpPr>
        <dsp:cNvPr id="0" name=""/>
        <dsp:cNvSpPr/>
      </dsp:nvSpPr>
      <dsp:spPr>
        <a:xfrm>
          <a:off x="485375" y="1560924"/>
          <a:ext cx="842608" cy="535056"/>
        </a:xfrm>
        <a:prstGeom prst="roundRect">
          <a:avLst>
            <a:gd name="adj" fmla="val 10000"/>
          </a:avLst>
        </a:prstGeom>
        <a:gradFill rotWithShape="0">
          <a:gsLst>
            <a:gs pos="0">
              <a:schemeClr val="accent3">
                <a:hueOff val="0"/>
                <a:satOff val="0"/>
                <a:lumOff val="0"/>
                <a:alphaOff val="0"/>
                <a:tint val="50000"/>
                <a:satMod val="300000"/>
              </a:schemeClr>
            </a:gs>
            <a:gs pos="35000">
              <a:schemeClr val="accent3">
                <a:hueOff val="0"/>
                <a:satOff val="0"/>
                <a:lumOff val="0"/>
                <a:alphaOff val="0"/>
                <a:tint val="37000"/>
                <a:satMod val="300000"/>
              </a:schemeClr>
            </a:gs>
            <a:gs pos="100000">
              <a:schemeClr val="accent3">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74855C43-D99C-4C93-B940-BE6E6B9D220C}">
      <dsp:nvSpPr>
        <dsp:cNvPr id="0" name=""/>
        <dsp:cNvSpPr/>
      </dsp:nvSpPr>
      <dsp:spPr>
        <a:xfrm>
          <a:off x="578998" y="1649866"/>
          <a:ext cx="842608" cy="535056"/>
        </a:xfrm>
        <a:prstGeom prst="roundRect">
          <a:avLst>
            <a:gd name="adj" fmla="val 10000"/>
          </a:avLst>
        </a:prstGeom>
        <a:solidFill>
          <a:schemeClr val="lt1">
            <a:alpha val="90000"/>
            <a:hueOff val="0"/>
            <a:satOff val="0"/>
            <a:lumOff val="0"/>
            <a:alphaOff val="0"/>
          </a:schemeClr>
        </a:solidFill>
        <a:ln w="9525" cap="flat" cmpd="sng" algn="ctr">
          <a:solidFill>
            <a:schemeClr val="accent3">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87630" tIns="87630" rIns="87630" bIns="87630" numCol="1" spcCol="1270" anchor="ctr" anchorCtr="0">
          <a:noAutofit/>
        </a:bodyPr>
        <a:lstStyle/>
        <a:p>
          <a:pPr lvl="0" algn="ctr" defTabSz="1022350">
            <a:lnSpc>
              <a:spcPct val="90000"/>
            </a:lnSpc>
            <a:spcBef>
              <a:spcPct val="0"/>
            </a:spcBef>
            <a:spcAft>
              <a:spcPct val="35000"/>
            </a:spcAft>
          </a:pPr>
          <a:r>
            <a:rPr lang="en-ZA" sz="2300" kern="1200"/>
            <a:t>3</a:t>
          </a:r>
          <a:endParaRPr lang="en-ZA" sz="2300" kern="1200" dirty="0"/>
        </a:p>
      </dsp:txBody>
      <dsp:txXfrm>
        <a:off x="578998" y="1649866"/>
        <a:ext cx="842608" cy="535056"/>
      </dsp:txXfrm>
    </dsp:sp>
    <dsp:sp modelId="{1518D7A6-EF8D-4D7B-BBA1-AEDCA0317660}">
      <dsp:nvSpPr>
        <dsp:cNvPr id="0" name=""/>
        <dsp:cNvSpPr/>
      </dsp:nvSpPr>
      <dsp:spPr>
        <a:xfrm>
          <a:off x="485375" y="2341039"/>
          <a:ext cx="842608" cy="535056"/>
        </a:xfrm>
        <a:prstGeom prst="roundRect">
          <a:avLst>
            <a:gd name="adj" fmla="val 10000"/>
          </a:avLst>
        </a:prstGeom>
        <a:gradFill rotWithShape="0">
          <a:gsLst>
            <a:gs pos="0">
              <a:schemeClr val="accent3">
                <a:hueOff val="0"/>
                <a:satOff val="0"/>
                <a:lumOff val="0"/>
                <a:alphaOff val="0"/>
                <a:tint val="50000"/>
                <a:satMod val="300000"/>
              </a:schemeClr>
            </a:gs>
            <a:gs pos="35000">
              <a:schemeClr val="accent3">
                <a:hueOff val="0"/>
                <a:satOff val="0"/>
                <a:lumOff val="0"/>
                <a:alphaOff val="0"/>
                <a:tint val="37000"/>
                <a:satMod val="300000"/>
              </a:schemeClr>
            </a:gs>
            <a:gs pos="100000">
              <a:schemeClr val="accent3">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E09C9CDD-FB2D-4D66-823E-6B49FE7D1097}">
      <dsp:nvSpPr>
        <dsp:cNvPr id="0" name=""/>
        <dsp:cNvSpPr/>
      </dsp:nvSpPr>
      <dsp:spPr>
        <a:xfrm>
          <a:off x="578998" y="2429981"/>
          <a:ext cx="842608" cy="535056"/>
        </a:xfrm>
        <a:prstGeom prst="roundRect">
          <a:avLst>
            <a:gd name="adj" fmla="val 10000"/>
          </a:avLst>
        </a:prstGeom>
        <a:solidFill>
          <a:schemeClr val="lt1">
            <a:alpha val="90000"/>
            <a:hueOff val="0"/>
            <a:satOff val="0"/>
            <a:lumOff val="0"/>
            <a:alphaOff val="0"/>
          </a:schemeClr>
        </a:solidFill>
        <a:ln w="9525" cap="flat" cmpd="sng" algn="ctr">
          <a:solidFill>
            <a:schemeClr val="accent3">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87630" tIns="87630" rIns="87630" bIns="87630" numCol="1" spcCol="1270" anchor="ctr" anchorCtr="0">
          <a:noAutofit/>
        </a:bodyPr>
        <a:lstStyle/>
        <a:p>
          <a:pPr lvl="0" algn="ctr" defTabSz="1022350">
            <a:lnSpc>
              <a:spcPct val="90000"/>
            </a:lnSpc>
            <a:spcBef>
              <a:spcPct val="0"/>
            </a:spcBef>
            <a:spcAft>
              <a:spcPct val="35000"/>
            </a:spcAft>
          </a:pPr>
          <a:r>
            <a:rPr lang="en-ZA" sz="2300" kern="1200"/>
            <a:t>4</a:t>
          </a:r>
          <a:endParaRPr lang="en-ZA" sz="2300" kern="1200" dirty="0"/>
        </a:p>
      </dsp:txBody>
      <dsp:txXfrm>
        <a:off x="578998" y="2429981"/>
        <a:ext cx="842608" cy="535056"/>
      </dsp:txXfrm>
    </dsp:sp>
    <dsp:sp modelId="{ED25C52D-EFE3-4050-9926-B0E7D46B7D4F}">
      <dsp:nvSpPr>
        <dsp:cNvPr id="0" name=""/>
        <dsp:cNvSpPr/>
      </dsp:nvSpPr>
      <dsp:spPr>
        <a:xfrm>
          <a:off x="1515230" y="1560924"/>
          <a:ext cx="842608" cy="535056"/>
        </a:xfrm>
        <a:prstGeom prst="roundRect">
          <a:avLst>
            <a:gd name="adj" fmla="val 10000"/>
          </a:avLst>
        </a:prstGeom>
        <a:gradFill rotWithShape="0">
          <a:gsLst>
            <a:gs pos="0">
              <a:schemeClr val="accent3">
                <a:hueOff val="0"/>
                <a:satOff val="0"/>
                <a:lumOff val="0"/>
                <a:alphaOff val="0"/>
                <a:tint val="50000"/>
                <a:satMod val="300000"/>
              </a:schemeClr>
            </a:gs>
            <a:gs pos="35000">
              <a:schemeClr val="accent3">
                <a:hueOff val="0"/>
                <a:satOff val="0"/>
                <a:lumOff val="0"/>
                <a:alphaOff val="0"/>
                <a:tint val="37000"/>
                <a:satMod val="300000"/>
              </a:schemeClr>
            </a:gs>
            <a:gs pos="100000">
              <a:schemeClr val="accent3">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A373F0EE-760C-47AF-BD24-FC826AD1C020}">
      <dsp:nvSpPr>
        <dsp:cNvPr id="0" name=""/>
        <dsp:cNvSpPr/>
      </dsp:nvSpPr>
      <dsp:spPr>
        <a:xfrm>
          <a:off x="1608853" y="1649866"/>
          <a:ext cx="842608" cy="535056"/>
        </a:xfrm>
        <a:prstGeom prst="roundRect">
          <a:avLst>
            <a:gd name="adj" fmla="val 10000"/>
          </a:avLst>
        </a:prstGeom>
        <a:solidFill>
          <a:schemeClr val="lt1">
            <a:alpha val="90000"/>
            <a:hueOff val="0"/>
            <a:satOff val="0"/>
            <a:lumOff val="0"/>
            <a:alphaOff val="0"/>
          </a:schemeClr>
        </a:solidFill>
        <a:ln w="9525" cap="flat" cmpd="sng" algn="ctr">
          <a:solidFill>
            <a:schemeClr val="accent3">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87630" tIns="87630" rIns="87630" bIns="87630" numCol="1" spcCol="1270" anchor="ctr" anchorCtr="0">
          <a:noAutofit/>
        </a:bodyPr>
        <a:lstStyle/>
        <a:p>
          <a:pPr lvl="0" algn="ctr" defTabSz="1022350">
            <a:lnSpc>
              <a:spcPct val="90000"/>
            </a:lnSpc>
            <a:spcBef>
              <a:spcPct val="0"/>
            </a:spcBef>
            <a:spcAft>
              <a:spcPct val="35000"/>
            </a:spcAft>
          </a:pPr>
          <a:r>
            <a:rPr lang="en-ZA" sz="2300" kern="1200"/>
            <a:t>3</a:t>
          </a:r>
          <a:endParaRPr lang="en-ZA" sz="2300" kern="1200" dirty="0"/>
        </a:p>
      </dsp:txBody>
      <dsp:txXfrm>
        <a:off x="1608853" y="1649866"/>
        <a:ext cx="842608" cy="535056"/>
      </dsp:txXfrm>
    </dsp:sp>
    <dsp:sp modelId="{563F4160-E119-4664-B016-138512EAF764}">
      <dsp:nvSpPr>
        <dsp:cNvPr id="0" name=""/>
        <dsp:cNvSpPr/>
      </dsp:nvSpPr>
      <dsp:spPr>
        <a:xfrm>
          <a:off x="1515230" y="2341039"/>
          <a:ext cx="842608" cy="535056"/>
        </a:xfrm>
        <a:prstGeom prst="roundRect">
          <a:avLst>
            <a:gd name="adj" fmla="val 10000"/>
          </a:avLst>
        </a:prstGeom>
        <a:gradFill rotWithShape="0">
          <a:gsLst>
            <a:gs pos="0">
              <a:schemeClr val="accent3">
                <a:hueOff val="0"/>
                <a:satOff val="0"/>
                <a:lumOff val="0"/>
                <a:alphaOff val="0"/>
                <a:tint val="50000"/>
                <a:satMod val="300000"/>
              </a:schemeClr>
            </a:gs>
            <a:gs pos="35000">
              <a:schemeClr val="accent3">
                <a:hueOff val="0"/>
                <a:satOff val="0"/>
                <a:lumOff val="0"/>
                <a:alphaOff val="0"/>
                <a:tint val="37000"/>
                <a:satMod val="300000"/>
              </a:schemeClr>
            </a:gs>
            <a:gs pos="100000">
              <a:schemeClr val="accent3">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BDB7C728-E0DF-414D-A13D-8860A4EC0231}">
      <dsp:nvSpPr>
        <dsp:cNvPr id="0" name=""/>
        <dsp:cNvSpPr/>
      </dsp:nvSpPr>
      <dsp:spPr>
        <a:xfrm>
          <a:off x="1608853" y="2429981"/>
          <a:ext cx="842608" cy="535056"/>
        </a:xfrm>
        <a:prstGeom prst="roundRect">
          <a:avLst>
            <a:gd name="adj" fmla="val 10000"/>
          </a:avLst>
        </a:prstGeom>
        <a:solidFill>
          <a:schemeClr val="lt1">
            <a:alpha val="90000"/>
            <a:hueOff val="0"/>
            <a:satOff val="0"/>
            <a:lumOff val="0"/>
            <a:alphaOff val="0"/>
          </a:schemeClr>
        </a:solidFill>
        <a:ln w="9525" cap="flat" cmpd="sng" algn="ctr">
          <a:solidFill>
            <a:schemeClr val="accent3">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87630" tIns="87630" rIns="87630" bIns="87630" numCol="1" spcCol="1270" anchor="ctr" anchorCtr="0">
          <a:noAutofit/>
        </a:bodyPr>
        <a:lstStyle/>
        <a:p>
          <a:pPr lvl="0" algn="ctr" defTabSz="1022350">
            <a:lnSpc>
              <a:spcPct val="90000"/>
            </a:lnSpc>
            <a:spcBef>
              <a:spcPct val="0"/>
            </a:spcBef>
            <a:spcAft>
              <a:spcPct val="35000"/>
            </a:spcAft>
          </a:pPr>
          <a:r>
            <a:rPr lang="en-ZA" sz="2300" kern="1200"/>
            <a:t>4</a:t>
          </a:r>
          <a:endParaRPr lang="en-ZA" sz="2300" kern="1200" dirty="0"/>
        </a:p>
      </dsp:txBody>
      <dsp:txXfrm>
        <a:off x="1608853" y="2429981"/>
        <a:ext cx="842608" cy="535056"/>
      </dsp:txXfrm>
    </dsp:sp>
    <dsp:sp modelId="{B45FD1A6-1CDF-4EEF-A272-9DB54DCEC21A}">
      <dsp:nvSpPr>
        <dsp:cNvPr id="0" name=""/>
        <dsp:cNvSpPr/>
      </dsp:nvSpPr>
      <dsp:spPr>
        <a:xfrm>
          <a:off x="3060012" y="780809"/>
          <a:ext cx="842608" cy="535056"/>
        </a:xfrm>
        <a:prstGeom prst="roundRect">
          <a:avLst>
            <a:gd name="adj" fmla="val 10000"/>
          </a:avLst>
        </a:prstGeom>
        <a:gradFill rotWithShape="0">
          <a:gsLst>
            <a:gs pos="0">
              <a:schemeClr val="accent3">
                <a:hueOff val="0"/>
                <a:satOff val="0"/>
                <a:lumOff val="0"/>
                <a:alphaOff val="0"/>
                <a:tint val="50000"/>
                <a:satMod val="300000"/>
              </a:schemeClr>
            </a:gs>
            <a:gs pos="35000">
              <a:schemeClr val="accent3">
                <a:hueOff val="0"/>
                <a:satOff val="0"/>
                <a:lumOff val="0"/>
                <a:alphaOff val="0"/>
                <a:tint val="37000"/>
                <a:satMod val="300000"/>
              </a:schemeClr>
            </a:gs>
            <a:gs pos="100000">
              <a:schemeClr val="accent3">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C51B5F4E-2D79-4CBD-BC7F-E4E4F3E981DA}">
      <dsp:nvSpPr>
        <dsp:cNvPr id="0" name=""/>
        <dsp:cNvSpPr/>
      </dsp:nvSpPr>
      <dsp:spPr>
        <a:xfrm>
          <a:off x="3153635" y="869751"/>
          <a:ext cx="842608" cy="535056"/>
        </a:xfrm>
        <a:prstGeom prst="roundRect">
          <a:avLst>
            <a:gd name="adj" fmla="val 10000"/>
          </a:avLst>
        </a:prstGeom>
        <a:solidFill>
          <a:schemeClr val="lt1">
            <a:alpha val="90000"/>
            <a:hueOff val="0"/>
            <a:satOff val="0"/>
            <a:lumOff val="0"/>
            <a:alphaOff val="0"/>
          </a:schemeClr>
        </a:solidFill>
        <a:ln w="9525" cap="flat" cmpd="sng" algn="ctr">
          <a:solidFill>
            <a:schemeClr val="accent3">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87630" tIns="87630" rIns="87630" bIns="87630" numCol="1" spcCol="1270" anchor="ctr" anchorCtr="0">
          <a:noAutofit/>
        </a:bodyPr>
        <a:lstStyle/>
        <a:p>
          <a:pPr lvl="0" algn="ctr" defTabSz="1022350">
            <a:lnSpc>
              <a:spcPct val="90000"/>
            </a:lnSpc>
            <a:spcBef>
              <a:spcPct val="0"/>
            </a:spcBef>
            <a:spcAft>
              <a:spcPct val="35000"/>
            </a:spcAft>
          </a:pPr>
          <a:r>
            <a:rPr lang="en-ZA" sz="2300" kern="1200"/>
            <a:t>2</a:t>
          </a:r>
          <a:endParaRPr lang="en-ZA" sz="2300" kern="1200" dirty="0"/>
        </a:p>
      </dsp:txBody>
      <dsp:txXfrm>
        <a:off x="3153635" y="869751"/>
        <a:ext cx="842608" cy="535056"/>
      </dsp:txXfrm>
    </dsp:sp>
    <dsp:sp modelId="{F19D6A1D-C807-467F-A3A1-3910FD378846}">
      <dsp:nvSpPr>
        <dsp:cNvPr id="0" name=""/>
        <dsp:cNvSpPr/>
      </dsp:nvSpPr>
      <dsp:spPr>
        <a:xfrm>
          <a:off x="3060012" y="1560924"/>
          <a:ext cx="842608" cy="535056"/>
        </a:xfrm>
        <a:prstGeom prst="roundRect">
          <a:avLst>
            <a:gd name="adj" fmla="val 10000"/>
          </a:avLst>
        </a:prstGeom>
        <a:gradFill rotWithShape="0">
          <a:gsLst>
            <a:gs pos="0">
              <a:schemeClr val="accent3">
                <a:hueOff val="0"/>
                <a:satOff val="0"/>
                <a:lumOff val="0"/>
                <a:alphaOff val="0"/>
                <a:tint val="50000"/>
                <a:satMod val="300000"/>
              </a:schemeClr>
            </a:gs>
            <a:gs pos="35000">
              <a:schemeClr val="accent3">
                <a:hueOff val="0"/>
                <a:satOff val="0"/>
                <a:lumOff val="0"/>
                <a:alphaOff val="0"/>
                <a:tint val="37000"/>
                <a:satMod val="300000"/>
              </a:schemeClr>
            </a:gs>
            <a:gs pos="100000">
              <a:schemeClr val="accent3">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75B431FD-0163-4D2A-8C6A-ACDB374D5B37}">
      <dsp:nvSpPr>
        <dsp:cNvPr id="0" name=""/>
        <dsp:cNvSpPr/>
      </dsp:nvSpPr>
      <dsp:spPr>
        <a:xfrm>
          <a:off x="3153635" y="1649866"/>
          <a:ext cx="842608" cy="535056"/>
        </a:xfrm>
        <a:prstGeom prst="roundRect">
          <a:avLst>
            <a:gd name="adj" fmla="val 10000"/>
          </a:avLst>
        </a:prstGeom>
        <a:solidFill>
          <a:schemeClr val="lt1">
            <a:alpha val="90000"/>
            <a:hueOff val="0"/>
            <a:satOff val="0"/>
            <a:lumOff val="0"/>
            <a:alphaOff val="0"/>
          </a:schemeClr>
        </a:solidFill>
        <a:ln w="9525" cap="flat" cmpd="sng" algn="ctr">
          <a:solidFill>
            <a:schemeClr val="accent3">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87630" tIns="87630" rIns="87630" bIns="87630" numCol="1" spcCol="1270" anchor="ctr" anchorCtr="0">
          <a:noAutofit/>
        </a:bodyPr>
        <a:lstStyle/>
        <a:p>
          <a:pPr lvl="0" algn="ctr" defTabSz="1022350">
            <a:lnSpc>
              <a:spcPct val="90000"/>
            </a:lnSpc>
            <a:spcBef>
              <a:spcPct val="0"/>
            </a:spcBef>
            <a:spcAft>
              <a:spcPct val="35000"/>
            </a:spcAft>
          </a:pPr>
          <a:r>
            <a:rPr lang="en-ZA" sz="2300" kern="1200"/>
            <a:t>3</a:t>
          </a:r>
          <a:endParaRPr lang="en-ZA" sz="2300" kern="1200" dirty="0"/>
        </a:p>
      </dsp:txBody>
      <dsp:txXfrm>
        <a:off x="3153635" y="1649866"/>
        <a:ext cx="842608" cy="535056"/>
      </dsp:txXfrm>
    </dsp:sp>
    <dsp:sp modelId="{EB8BA8DA-ECE9-4CCB-A441-FF5CA6F5389A}">
      <dsp:nvSpPr>
        <dsp:cNvPr id="0" name=""/>
        <dsp:cNvSpPr/>
      </dsp:nvSpPr>
      <dsp:spPr>
        <a:xfrm>
          <a:off x="2545085" y="2341039"/>
          <a:ext cx="842608" cy="535056"/>
        </a:xfrm>
        <a:prstGeom prst="roundRect">
          <a:avLst>
            <a:gd name="adj" fmla="val 10000"/>
          </a:avLst>
        </a:prstGeom>
        <a:gradFill rotWithShape="0">
          <a:gsLst>
            <a:gs pos="0">
              <a:schemeClr val="accent3">
                <a:hueOff val="0"/>
                <a:satOff val="0"/>
                <a:lumOff val="0"/>
                <a:alphaOff val="0"/>
                <a:tint val="50000"/>
                <a:satMod val="300000"/>
              </a:schemeClr>
            </a:gs>
            <a:gs pos="35000">
              <a:schemeClr val="accent3">
                <a:hueOff val="0"/>
                <a:satOff val="0"/>
                <a:lumOff val="0"/>
                <a:alphaOff val="0"/>
                <a:tint val="37000"/>
                <a:satMod val="300000"/>
              </a:schemeClr>
            </a:gs>
            <a:gs pos="100000">
              <a:schemeClr val="accent3">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1E18F17C-98DF-4975-A59D-6C4169D2820A}">
      <dsp:nvSpPr>
        <dsp:cNvPr id="0" name=""/>
        <dsp:cNvSpPr/>
      </dsp:nvSpPr>
      <dsp:spPr>
        <a:xfrm>
          <a:off x="2638708" y="2429981"/>
          <a:ext cx="842608" cy="535056"/>
        </a:xfrm>
        <a:prstGeom prst="roundRect">
          <a:avLst>
            <a:gd name="adj" fmla="val 10000"/>
          </a:avLst>
        </a:prstGeom>
        <a:solidFill>
          <a:schemeClr val="lt1">
            <a:alpha val="90000"/>
            <a:hueOff val="0"/>
            <a:satOff val="0"/>
            <a:lumOff val="0"/>
            <a:alphaOff val="0"/>
          </a:schemeClr>
        </a:solidFill>
        <a:ln w="9525" cap="flat" cmpd="sng" algn="ctr">
          <a:solidFill>
            <a:schemeClr val="accent3">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87630" tIns="87630" rIns="87630" bIns="87630" numCol="1" spcCol="1270" anchor="ctr" anchorCtr="0">
          <a:noAutofit/>
        </a:bodyPr>
        <a:lstStyle/>
        <a:p>
          <a:pPr lvl="0" algn="ctr" defTabSz="1022350">
            <a:lnSpc>
              <a:spcPct val="90000"/>
            </a:lnSpc>
            <a:spcBef>
              <a:spcPct val="0"/>
            </a:spcBef>
            <a:spcAft>
              <a:spcPct val="35000"/>
            </a:spcAft>
          </a:pPr>
          <a:r>
            <a:rPr lang="en-ZA" sz="2300" kern="1200"/>
            <a:t>4</a:t>
          </a:r>
          <a:endParaRPr lang="en-ZA" sz="2300" kern="1200" dirty="0"/>
        </a:p>
      </dsp:txBody>
      <dsp:txXfrm>
        <a:off x="2638708" y="2429981"/>
        <a:ext cx="842608" cy="535056"/>
      </dsp:txXfrm>
    </dsp:sp>
    <dsp:sp modelId="{70F30AA7-32E2-4D52-96A4-8146918F2D6D}">
      <dsp:nvSpPr>
        <dsp:cNvPr id="0" name=""/>
        <dsp:cNvSpPr/>
      </dsp:nvSpPr>
      <dsp:spPr>
        <a:xfrm>
          <a:off x="3574939" y="2341039"/>
          <a:ext cx="842608" cy="535056"/>
        </a:xfrm>
        <a:prstGeom prst="roundRect">
          <a:avLst>
            <a:gd name="adj" fmla="val 10000"/>
          </a:avLst>
        </a:prstGeom>
        <a:gradFill rotWithShape="0">
          <a:gsLst>
            <a:gs pos="0">
              <a:schemeClr val="accent3">
                <a:hueOff val="0"/>
                <a:satOff val="0"/>
                <a:lumOff val="0"/>
                <a:alphaOff val="0"/>
                <a:tint val="50000"/>
                <a:satMod val="300000"/>
              </a:schemeClr>
            </a:gs>
            <a:gs pos="35000">
              <a:schemeClr val="accent3">
                <a:hueOff val="0"/>
                <a:satOff val="0"/>
                <a:lumOff val="0"/>
                <a:alphaOff val="0"/>
                <a:tint val="37000"/>
                <a:satMod val="300000"/>
              </a:schemeClr>
            </a:gs>
            <a:gs pos="100000">
              <a:schemeClr val="accent3">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685388BD-8184-460D-A30D-8066E9A06B3D}">
      <dsp:nvSpPr>
        <dsp:cNvPr id="0" name=""/>
        <dsp:cNvSpPr/>
      </dsp:nvSpPr>
      <dsp:spPr>
        <a:xfrm>
          <a:off x="3668563" y="2429981"/>
          <a:ext cx="842608" cy="535056"/>
        </a:xfrm>
        <a:prstGeom prst="roundRect">
          <a:avLst>
            <a:gd name="adj" fmla="val 10000"/>
          </a:avLst>
        </a:prstGeom>
        <a:solidFill>
          <a:schemeClr val="lt1">
            <a:alpha val="90000"/>
            <a:hueOff val="0"/>
            <a:satOff val="0"/>
            <a:lumOff val="0"/>
            <a:alphaOff val="0"/>
          </a:schemeClr>
        </a:solidFill>
        <a:ln w="9525" cap="flat" cmpd="sng" algn="ctr">
          <a:solidFill>
            <a:schemeClr val="accent3">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87630" tIns="87630" rIns="87630" bIns="87630" numCol="1" spcCol="1270" anchor="ctr" anchorCtr="0">
          <a:noAutofit/>
        </a:bodyPr>
        <a:lstStyle/>
        <a:p>
          <a:pPr lvl="0" algn="ctr" defTabSz="1022350">
            <a:lnSpc>
              <a:spcPct val="90000"/>
            </a:lnSpc>
            <a:spcBef>
              <a:spcPct val="0"/>
            </a:spcBef>
            <a:spcAft>
              <a:spcPct val="35000"/>
            </a:spcAft>
          </a:pPr>
          <a:r>
            <a:rPr lang="en-ZA" sz="2300" kern="1200"/>
            <a:t>4</a:t>
          </a:r>
          <a:endParaRPr lang="en-ZA" sz="2300" kern="1200" dirty="0"/>
        </a:p>
      </dsp:txBody>
      <dsp:txXfrm>
        <a:off x="3668563" y="2429981"/>
        <a:ext cx="842608" cy="535056"/>
      </dsp:txXfrm>
    </dsp:sp>
    <dsp:sp modelId="{5A5ED430-4D75-4FC8-93DB-A05DEC57DF83}">
      <dsp:nvSpPr>
        <dsp:cNvPr id="0" name=""/>
        <dsp:cNvSpPr/>
      </dsp:nvSpPr>
      <dsp:spPr>
        <a:xfrm>
          <a:off x="3060012" y="3121154"/>
          <a:ext cx="842608" cy="535056"/>
        </a:xfrm>
        <a:prstGeom prst="roundRect">
          <a:avLst>
            <a:gd name="adj" fmla="val 10000"/>
          </a:avLst>
        </a:prstGeom>
        <a:gradFill rotWithShape="0">
          <a:gsLst>
            <a:gs pos="0">
              <a:schemeClr val="accent3">
                <a:hueOff val="0"/>
                <a:satOff val="0"/>
                <a:lumOff val="0"/>
                <a:alphaOff val="0"/>
                <a:tint val="50000"/>
                <a:satMod val="300000"/>
              </a:schemeClr>
            </a:gs>
            <a:gs pos="35000">
              <a:schemeClr val="accent3">
                <a:hueOff val="0"/>
                <a:satOff val="0"/>
                <a:lumOff val="0"/>
                <a:alphaOff val="0"/>
                <a:tint val="37000"/>
                <a:satMod val="300000"/>
              </a:schemeClr>
            </a:gs>
            <a:gs pos="100000">
              <a:schemeClr val="accent3">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82E9BF5F-6418-49EE-9695-75B855D52081}">
      <dsp:nvSpPr>
        <dsp:cNvPr id="0" name=""/>
        <dsp:cNvSpPr/>
      </dsp:nvSpPr>
      <dsp:spPr>
        <a:xfrm>
          <a:off x="3153635" y="3210096"/>
          <a:ext cx="842608" cy="535056"/>
        </a:xfrm>
        <a:prstGeom prst="roundRect">
          <a:avLst>
            <a:gd name="adj" fmla="val 10000"/>
          </a:avLst>
        </a:prstGeom>
        <a:solidFill>
          <a:schemeClr val="lt1">
            <a:alpha val="90000"/>
            <a:hueOff val="0"/>
            <a:satOff val="0"/>
            <a:lumOff val="0"/>
            <a:alphaOff val="0"/>
          </a:schemeClr>
        </a:solidFill>
        <a:ln w="9525" cap="flat" cmpd="sng" algn="ctr">
          <a:solidFill>
            <a:schemeClr val="accent3">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87630" tIns="87630" rIns="87630" bIns="87630" numCol="1" spcCol="1270" anchor="ctr" anchorCtr="0">
          <a:noAutofit/>
        </a:bodyPr>
        <a:lstStyle/>
        <a:p>
          <a:pPr lvl="0" algn="ctr" defTabSz="1022350">
            <a:lnSpc>
              <a:spcPct val="90000"/>
            </a:lnSpc>
            <a:spcBef>
              <a:spcPct val="0"/>
            </a:spcBef>
            <a:spcAft>
              <a:spcPct val="35000"/>
            </a:spcAft>
          </a:pPr>
          <a:r>
            <a:rPr lang="en-ZA" sz="2300" kern="1200"/>
            <a:t>5</a:t>
          </a:r>
          <a:endParaRPr lang="en-ZA" sz="2300" kern="1200" dirty="0"/>
        </a:p>
      </dsp:txBody>
      <dsp:txXfrm>
        <a:off x="3153635" y="3210096"/>
        <a:ext cx="842608" cy="535056"/>
      </dsp:txXfrm>
    </dsp:sp>
    <dsp:sp modelId="{39B7E509-7163-46CA-9104-5CBEFD2371B9}">
      <dsp:nvSpPr>
        <dsp:cNvPr id="0" name=""/>
        <dsp:cNvSpPr/>
      </dsp:nvSpPr>
      <dsp:spPr>
        <a:xfrm>
          <a:off x="3060012" y="3901269"/>
          <a:ext cx="842608" cy="535056"/>
        </a:xfrm>
        <a:prstGeom prst="roundRect">
          <a:avLst>
            <a:gd name="adj" fmla="val 10000"/>
          </a:avLst>
        </a:prstGeom>
        <a:gradFill rotWithShape="0">
          <a:gsLst>
            <a:gs pos="0">
              <a:schemeClr val="accent3">
                <a:hueOff val="0"/>
                <a:satOff val="0"/>
                <a:lumOff val="0"/>
                <a:alphaOff val="0"/>
                <a:tint val="50000"/>
                <a:satMod val="300000"/>
              </a:schemeClr>
            </a:gs>
            <a:gs pos="35000">
              <a:schemeClr val="accent3">
                <a:hueOff val="0"/>
                <a:satOff val="0"/>
                <a:lumOff val="0"/>
                <a:alphaOff val="0"/>
                <a:tint val="37000"/>
                <a:satMod val="300000"/>
              </a:schemeClr>
            </a:gs>
            <a:gs pos="100000">
              <a:schemeClr val="accent3">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8F331F10-0EE5-4495-82D6-91BF4FBD7B2C}">
      <dsp:nvSpPr>
        <dsp:cNvPr id="0" name=""/>
        <dsp:cNvSpPr/>
      </dsp:nvSpPr>
      <dsp:spPr>
        <a:xfrm>
          <a:off x="3153635" y="3990211"/>
          <a:ext cx="842608" cy="535056"/>
        </a:xfrm>
        <a:prstGeom prst="roundRect">
          <a:avLst>
            <a:gd name="adj" fmla="val 10000"/>
          </a:avLst>
        </a:prstGeom>
        <a:solidFill>
          <a:schemeClr val="lt1">
            <a:alpha val="90000"/>
            <a:hueOff val="0"/>
            <a:satOff val="0"/>
            <a:lumOff val="0"/>
            <a:alphaOff val="0"/>
          </a:schemeClr>
        </a:solidFill>
        <a:ln w="9525" cap="flat" cmpd="sng" algn="ctr">
          <a:solidFill>
            <a:schemeClr val="accent3">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87630" tIns="87630" rIns="87630" bIns="87630" numCol="1" spcCol="1270" anchor="ctr" anchorCtr="0">
          <a:noAutofit/>
        </a:bodyPr>
        <a:lstStyle/>
        <a:p>
          <a:pPr lvl="0" algn="ctr" defTabSz="1022350">
            <a:lnSpc>
              <a:spcPct val="90000"/>
            </a:lnSpc>
            <a:spcBef>
              <a:spcPct val="0"/>
            </a:spcBef>
            <a:spcAft>
              <a:spcPct val="35000"/>
            </a:spcAft>
          </a:pPr>
          <a:r>
            <a:rPr lang="en-ZA" sz="2300" kern="1200"/>
            <a:t>6</a:t>
          </a:r>
          <a:endParaRPr lang="en-ZA" sz="2300" kern="1200" dirty="0"/>
        </a:p>
      </dsp:txBody>
      <dsp:txXfrm>
        <a:off x="3153635" y="3990211"/>
        <a:ext cx="842608" cy="535056"/>
      </dsp:txXfrm>
    </dsp:sp>
    <dsp:sp modelId="{528206C3-9ADA-478D-AA29-10974239CBBC}">
      <dsp:nvSpPr>
        <dsp:cNvPr id="0" name=""/>
        <dsp:cNvSpPr/>
      </dsp:nvSpPr>
      <dsp:spPr>
        <a:xfrm>
          <a:off x="4089867" y="3121154"/>
          <a:ext cx="842608" cy="535056"/>
        </a:xfrm>
        <a:prstGeom prst="roundRect">
          <a:avLst>
            <a:gd name="adj" fmla="val 10000"/>
          </a:avLst>
        </a:prstGeom>
        <a:gradFill rotWithShape="0">
          <a:gsLst>
            <a:gs pos="0">
              <a:schemeClr val="accent3">
                <a:hueOff val="0"/>
                <a:satOff val="0"/>
                <a:lumOff val="0"/>
                <a:alphaOff val="0"/>
                <a:tint val="50000"/>
                <a:satMod val="300000"/>
              </a:schemeClr>
            </a:gs>
            <a:gs pos="35000">
              <a:schemeClr val="accent3">
                <a:hueOff val="0"/>
                <a:satOff val="0"/>
                <a:lumOff val="0"/>
                <a:alphaOff val="0"/>
                <a:tint val="37000"/>
                <a:satMod val="300000"/>
              </a:schemeClr>
            </a:gs>
            <a:gs pos="100000">
              <a:schemeClr val="accent3">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E9333614-2BAC-4622-AA26-E026EC86F37B}">
      <dsp:nvSpPr>
        <dsp:cNvPr id="0" name=""/>
        <dsp:cNvSpPr/>
      </dsp:nvSpPr>
      <dsp:spPr>
        <a:xfrm>
          <a:off x="4183490" y="3210096"/>
          <a:ext cx="842608" cy="535056"/>
        </a:xfrm>
        <a:prstGeom prst="roundRect">
          <a:avLst>
            <a:gd name="adj" fmla="val 10000"/>
          </a:avLst>
        </a:prstGeom>
        <a:solidFill>
          <a:schemeClr val="lt1">
            <a:alpha val="90000"/>
            <a:hueOff val="0"/>
            <a:satOff val="0"/>
            <a:lumOff val="0"/>
            <a:alphaOff val="0"/>
          </a:schemeClr>
        </a:solidFill>
        <a:ln w="9525" cap="flat" cmpd="sng" algn="ctr">
          <a:solidFill>
            <a:schemeClr val="accent3">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87630" tIns="87630" rIns="87630" bIns="87630" numCol="1" spcCol="1270" anchor="ctr" anchorCtr="0">
          <a:noAutofit/>
        </a:bodyPr>
        <a:lstStyle/>
        <a:p>
          <a:pPr lvl="0" algn="ctr" defTabSz="1022350">
            <a:lnSpc>
              <a:spcPct val="90000"/>
            </a:lnSpc>
            <a:spcBef>
              <a:spcPct val="0"/>
            </a:spcBef>
            <a:spcAft>
              <a:spcPct val="35000"/>
            </a:spcAft>
          </a:pPr>
          <a:r>
            <a:rPr lang="en-ZA" sz="2300" kern="1200"/>
            <a:t>5</a:t>
          </a:r>
          <a:endParaRPr lang="en-ZA" sz="2300" kern="1200" dirty="0"/>
        </a:p>
      </dsp:txBody>
      <dsp:txXfrm>
        <a:off x="4183490" y="3210096"/>
        <a:ext cx="842608" cy="535056"/>
      </dsp:txXfrm>
    </dsp:sp>
    <dsp:sp modelId="{A341F1AA-3BAC-4DC1-BCB3-FCE9247C0ECC}">
      <dsp:nvSpPr>
        <dsp:cNvPr id="0" name=""/>
        <dsp:cNvSpPr/>
      </dsp:nvSpPr>
      <dsp:spPr>
        <a:xfrm>
          <a:off x="5119722" y="780809"/>
          <a:ext cx="842608" cy="535056"/>
        </a:xfrm>
        <a:prstGeom prst="roundRect">
          <a:avLst>
            <a:gd name="adj" fmla="val 10000"/>
          </a:avLst>
        </a:prstGeom>
        <a:gradFill rotWithShape="0">
          <a:gsLst>
            <a:gs pos="0">
              <a:schemeClr val="accent3">
                <a:hueOff val="0"/>
                <a:satOff val="0"/>
                <a:lumOff val="0"/>
                <a:alphaOff val="0"/>
                <a:tint val="50000"/>
                <a:satMod val="300000"/>
              </a:schemeClr>
            </a:gs>
            <a:gs pos="35000">
              <a:schemeClr val="accent3">
                <a:hueOff val="0"/>
                <a:satOff val="0"/>
                <a:lumOff val="0"/>
                <a:alphaOff val="0"/>
                <a:tint val="37000"/>
                <a:satMod val="300000"/>
              </a:schemeClr>
            </a:gs>
            <a:gs pos="100000">
              <a:schemeClr val="accent3">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D19BB47E-3AA4-4AE3-913C-982756BB3BCE}">
      <dsp:nvSpPr>
        <dsp:cNvPr id="0" name=""/>
        <dsp:cNvSpPr/>
      </dsp:nvSpPr>
      <dsp:spPr>
        <a:xfrm>
          <a:off x="5213345" y="869751"/>
          <a:ext cx="842608" cy="535056"/>
        </a:xfrm>
        <a:prstGeom prst="roundRect">
          <a:avLst>
            <a:gd name="adj" fmla="val 10000"/>
          </a:avLst>
        </a:prstGeom>
        <a:solidFill>
          <a:schemeClr val="lt1">
            <a:alpha val="90000"/>
            <a:hueOff val="0"/>
            <a:satOff val="0"/>
            <a:lumOff val="0"/>
            <a:alphaOff val="0"/>
          </a:schemeClr>
        </a:solidFill>
        <a:ln w="9525" cap="flat" cmpd="sng" algn="ctr">
          <a:solidFill>
            <a:schemeClr val="accent3">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87630" tIns="87630" rIns="87630" bIns="87630" numCol="1" spcCol="1270" anchor="ctr" anchorCtr="0">
          <a:noAutofit/>
        </a:bodyPr>
        <a:lstStyle/>
        <a:p>
          <a:pPr lvl="0" algn="ctr" defTabSz="1022350">
            <a:lnSpc>
              <a:spcPct val="90000"/>
            </a:lnSpc>
            <a:spcBef>
              <a:spcPct val="0"/>
            </a:spcBef>
            <a:spcAft>
              <a:spcPct val="35000"/>
            </a:spcAft>
          </a:pPr>
          <a:r>
            <a:rPr lang="en-ZA" sz="2300" kern="1200"/>
            <a:t>2</a:t>
          </a:r>
          <a:endParaRPr lang="en-ZA" sz="2300" kern="1200" dirty="0"/>
        </a:p>
      </dsp:txBody>
      <dsp:txXfrm>
        <a:off x="5213345" y="869751"/>
        <a:ext cx="842608" cy="535056"/>
      </dsp:txXfrm>
    </dsp:sp>
    <dsp:sp modelId="{B1DEA87A-1A44-4E9D-8B9A-4932B3A42873}">
      <dsp:nvSpPr>
        <dsp:cNvPr id="0" name=""/>
        <dsp:cNvSpPr/>
      </dsp:nvSpPr>
      <dsp:spPr>
        <a:xfrm>
          <a:off x="4604794" y="1560924"/>
          <a:ext cx="842608" cy="535056"/>
        </a:xfrm>
        <a:prstGeom prst="roundRect">
          <a:avLst>
            <a:gd name="adj" fmla="val 10000"/>
          </a:avLst>
        </a:prstGeom>
        <a:gradFill rotWithShape="0">
          <a:gsLst>
            <a:gs pos="0">
              <a:schemeClr val="accent3">
                <a:hueOff val="0"/>
                <a:satOff val="0"/>
                <a:lumOff val="0"/>
                <a:alphaOff val="0"/>
                <a:tint val="50000"/>
                <a:satMod val="300000"/>
              </a:schemeClr>
            </a:gs>
            <a:gs pos="35000">
              <a:schemeClr val="accent3">
                <a:hueOff val="0"/>
                <a:satOff val="0"/>
                <a:lumOff val="0"/>
                <a:alphaOff val="0"/>
                <a:tint val="37000"/>
                <a:satMod val="300000"/>
              </a:schemeClr>
            </a:gs>
            <a:gs pos="100000">
              <a:schemeClr val="accent3">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DBA1E04A-F01A-48D1-A9D4-D158BE47FA2C}">
      <dsp:nvSpPr>
        <dsp:cNvPr id="0" name=""/>
        <dsp:cNvSpPr/>
      </dsp:nvSpPr>
      <dsp:spPr>
        <a:xfrm>
          <a:off x="4698417" y="1649866"/>
          <a:ext cx="842608" cy="535056"/>
        </a:xfrm>
        <a:prstGeom prst="roundRect">
          <a:avLst>
            <a:gd name="adj" fmla="val 10000"/>
          </a:avLst>
        </a:prstGeom>
        <a:solidFill>
          <a:schemeClr val="lt1">
            <a:alpha val="90000"/>
            <a:hueOff val="0"/>
            <a:satOff val="0"/>
            <a:lumOff val="0"/>
            <a:alphaOff val="0"/>
          </a:schemeClr>
        </a:solidFill>
        <a:ln w="9525" cap="flat" cmpd="sng" algn="ctr">
          <a:solidFill>
            <a:schemeClr val="accent3">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87630" tIns="87630" rIns="87630" bIns="87630" numCol="1" spcCol="1270" anchor="ctr" anchorCtr="0">
          <a:noAutofit/>
        </a:bodyPr>
        <a:lstStyle/>
        <a:p>
          <a:pPr lvl="0" algn="ctr" defTabSz="1022350">
            <a:lnSpc>
              <a:spcPct val="90000"/>
            </a:lnSpc>
            <a:spcBef>
              <a:spcPct val="0"/>
            </a:spcBef>
            <a:spcAft>
              <a:spcPct val="35000"/>
            </a:spcAft>
          </a:pPr>
          <a:r>
            <a:rPr lang="en-ZA" sz="2300" kern="1200"/>
            <a:t>3</a:t>
          </a:r>
          <a:endParaRPr lang="en-ZA" sz="2300" kern="1200" dirty="0"/>
        </a:p>
      </dsp:txBody>
      <dsp:txXfrm>
        <a:off x="4698417" y="1649866"/>
        <a:ext cx="842608" cy="535056"/>
      </dsp:txXfrm>
    </dsp:sp>
    <dsp:sp modelId="{CC354C34-077C-473E-AB08-1042A0CD8820}">
      <dsp:nvSpPr>
        <dsp:cNvPr id="0" name=""/>
        <dsp:cNvSpPr/>
      </dsp:nvSpPr>
      <dsp:spPr>
        <a:xfrm>
          <a:off x="5634649" y="1560924"/>
          <a:ext cx="842608" cy="535056"/>
        </a:xfrm>
        <a:prstGeom prst="roundRect">
          <a:avLst>
            <a:gd name="adj" fmla="val 10000"/>
          </a:avLst>
        </a:prstGeom>
        <a:gradFill rotWithShape="0">
          <a:gsLst>
            <a:gs pos="0">
              <a:schemeClr val="accent3">
                <a:hueOff val="0"/>
                <a:satOff val="0"/>
                <a:lumOff val="0"/>
                <a:alphaOff val="0"/>
                <a:tint val="50000"/>
                <a:satMod val="300000"/>
              </a:schemeClr>
            </a:gs>
            <a:gs pos="35000">
              <a:schemeClr val="accent3">
                <a:hueOff val="0"/>
                <a:satOff val="0"/>
                <a:lumOff val="0"/>
                <a:alphaOff val="0"/>
                <a:tint val="37000"/>
                <a:satMod val="300000"/>
              </a:schemeClr>
            </a:gs>
            <a:gs pos="100000">
              <a:schemeClr val="accent3">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96CB482E-E1A2-4A00-BB2C-7D5475422753}">
      <dsp:nvSpPr>
        <dsp:cNvPr id="0" name=""/>
        <dsp:cNvSpPr/>
      </dsp:nvSpPr>
      <dsp:spPr>
        <a:xfrm>
          <a:off x="5728272" y="1649866"/>
          <a:ext cx="842608" cy="535056"/>
        </a:xfrm>
        <a:prstGeom prst="roundRect">
          <a:avLst>
            <a:gd name="adj" fmla="val 10000"/>
          </a:avLst>
        </a:prstGeom>
        <a:solidFill>
          <a:schemeClr val="lt1">
            <a:alpha val="90000"/>
            <a:hueOff val="0"/>
            <a:satOff val="0"/>
            <a:lumOff val="0"/>
            <a:alphaOff val="0"/>
          </a:schemeClr>
        </a:solidFill>
        <a:ln w="9525" cap="flat" cmpd="sng" algn="ctr">
          <a:solidFill>
            <a:schemeClr val="accent3">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87630" tIns="87630" rIns="87630" bIns="87630" numCol="1" spcCol="1270" anchor="ctr" anchorCtr="0">
          <a:noAutofit/>
        </a:bodyPr>
        <a:lstStyle/>
        <a:p>
          <a:pPr lvl="0" algn="ctr" defTabSz="1022350">
            <a:lnSpc>
              <a:spcPct val="90000"/>
            </a:lnSpc>
            <a:spcBef>
              <a:spcPct val="0"/>
            </a:spcBef>
            <a:spcAft>
              <a:spcPct val="35000"/>
            </a:spcAft>
          </a:pPr>
          <a:r>
            <a:rPr lang="en-ZA" sz="2300" kern="1200"/>
            <a:t>3</a:t>
          </a:r>
          <a:endParaRPr lang="en-ZA" sz="2300" kern="1200" dirty="0"/>
        </a:p>
      </dsp:txBody>
      <dsp:txXfrm>
        <a:off x="5728272" y="1649866"/>
        <a:ext cx="842608" cy="535056"/>
      </dsp:txXfrm>
    </dsp:sp>
    <dsp:sp modelId="{8BBF1367-1910-412C-B286-3A9042D39876}">
      <dsp:nvSpPr>
        <dsp:cNvPr id="0" name=""/>
        <dsp:cNvSpPr/>
      </dsp:nvSpPr>
      <dsp:spPr>
        <a:xfrm>
          <a:off x="5119722" y="2341039"/>
          <a:ext cx="842608" cy="535056"/>
        </a:xfrm>
        <a:prstGeom prst="roundRect">
          <a:avLst>
            <a:gd name="adj" fmla="val 10000"/>
          </a:avLst>
        </a:prstGeom>
        <a:gradFill rotWithShape="0">
          <a:gsLst>
            <a:gs pos="0">
              <a:schemeClr val="accent3">
                <a:hueOff val="0"/>
                <a:satOff val="0"/>
                <a:lumOff val="0"/>
                <a:alphaOff val="0"/>
                <a:tint val="50000"/>
                <a:satMod val="300000"/>
              </a:schemeClr>
            </a:gs>
            <a:gs pos="35000">
              <a:schemeClr val="accent3">
                <a:hueOff val="0"/>
                <a:satOff val="0"/>
                <a:lumOff val="0"/>
                <a:alphaOff val="0"/>
                <a:tint val="37000"/>
                <a:satMod val="300000"/>
              </a:schemeClr>
            </a:gs>
            <a:gs pos="100000">
              <a:schemeClr val="accent3">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969E466D-2DE0-414B-B700-C94CB1B5CE28}">
      <dsp:nvSpPr>
        <dsp:cNvPr id="0" name=""/>
        <dsp:cNvSpPr/>
      </dsp:nvSpPr>
      <dsp:spPr>
        <a:xfrm>
          <a:off x="5213345" y="2429981"/>
          <a:ext cx="842608" cy="535056"/>
        </a:xfrm>
        <a:prstGeom prst="roundRect">
          <a:avLst>
            <a:gd name="adj" fmla="val 10000"/>
          </a:avLst>
        </a:prstGeom>
        <a:solidFill>
          <a:schemeClr val="lt1">
            <a:alpha val="90000"/>
            <a:hueOff val="0"/>
            <a:satOff val="0"/>
            <a:lumOff val="0"/>
            <a:alphaOff val="0"/>
          </a:schemeClr>
        </a:solidFill>
        <a:ln w="9525" cap="flat" cmpd="sng" algn="ctr">
          <a:solidFill>
            <a:schemeClr val="accent3">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87630" tIns="87630" rIns="87630" bIns="87630" numCol="1" spcCol="1270" anchor="ctr" anchorCtr="0">
          <a:noAutofit/>
        </a:bodyPr>
        <a:lstStyle/>
        <a:p>
          <a:pPr lvl="0" algn="ctr" defTabSz="1022350">
            <a:lnSpc>
              <a:spcPct val="90000"/>
            </a:lnSpc>
            <a:spcBef>
              <a:spcPct val="0"/>
            </a:spcBef>
            <a:spcAft>
              <a:spcPct val="35000"/>
            </a:spcAft>
          </a:pPr>
          <a:r>
            <a:rPr lang="en-ZA" sz="2300" kern="1200"/>
            <a:t>4</a:t>
          </a:r>
          <a:endParaRPr lang="en-ZA" sz="2300" kern="1200" dirty="0"/>
        </a:p>
      </dsp:txBody>
      <dsp:txXfrm>
        <a:off x="5213345" y="2429981"/>
        <a:ext cx="842608" cy="535056"/>
      </dsp:txXfrm>
    </dsp:sp>
    <dsp:sp modelId="{5A04669A-5F2A-4931-81B5-A50A6B8548B2}">
      <dsp:nvSpPr>
        <dsp:cNvPr id="0" name=""/>
        <dsp:cNvSpPr/>
      </dsp:nvSpPr>
      <dsp:spPr>
        <a:xfrm>
          <a:off x="5119722" y="3121154"/>
          <a:ext cx="842608" cy="535056"/>
        </a:xfrm>
        <a:prstGeom prst="roundRect">
          <a:avLst>
            <a:gd name="adj" fmla="val 10000"/>
          </a:avLst>
        </a:prstGeom>
        <a:gradFill rotWithShape="0">
          <a:gsLst>
            <a:gs pos="0">
              <a:schemeClr val="accent3">
                <a:hueOff val="0"/>
                <a:satOff val="0"/>
                <a:lumOff val="0"/>
                <a:alphaOff val="0"/>
                <a:tint val="50000"/>
                <a:satMod val="300000"/>
              </a:schemeClr>
            </a:gs>
            <a:gs pos="35000">
              <a:schemeClr val="accent3">
                <a:hueOff val="0"/>
                <a:satOff val="0"/>
                <a:lumOff val="0"/>
                <a:alphaOff val="0"/>
                <a:tint val="37000"/>
                <a:satMod val="300000"/>
              </a:schemeClr>
            </a:gs>
            <a:gs pos="100000">
              <a:schemeClr val="accent3">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9BC2C83E-C183-4AE6-BD02-8CB1335F9F1B}">
      <dsp:nvSpPr>
        <dsp:cNvPr id="0" name=""/>
        <dsp:cNvSpPr/>
      </dsp:nvSpPr>
      <dsp:spPr>
        <a:xfrm>
          <a:off x="5213345" y="3210096"/>
          <a:ext cx="842608" cy="535056"/>
        </a:xfrm>
        <a:prstGeom prst="roundRect">
          <a:avLst>
            <a:gd name="adj" fmla="val 10000"/>
          </a:avLst>
        </a:prstGeom>
        <a:solidFill>
          <a:schemeClr val="lt1">
            <a:alpha val="90000"/>
            <a:hueOff val="0"/>
            <a:satOff val="0"/>
            <a:lumOff val="0"/>
            <a:alphaOff val="0"/>
          </a:schemeClr>
        </a:solidFill>
        <a:ln w="9525" cap="flat" cmpd="sng" algn="ctr">
          <a:solidFill>
            <a:schemeClr val="accent3">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87630" tIns="87630" rIns="87630" bIns="87630" numCol="1" spcCol="1270" anchor="ctr" anchorCtr="0">
          <a:noAutofit/>
        </a:bodyPr>
        <a:lstStyle/>
        <a:p>
          <a:pPr lvl="0" algn="ctr" defTabSz="1022350">
            <a:lnSpc>
              <a:spcPct val="90000"/>
            </a:lnSpc>
            <a:spcBef>
              <a:spcPct val="0"/>
            </a:spcBef>
            <a:spcAft>
              <a:spcPct val="35000"/>
            </a:spcAft>
          </a:pPr>
          <a:r>
            <a:rPr lang="en-ZA" sz="2300" kern="1200"/>
            <a:t>5</a:t>
          </a:r>
          <a:endParaRPr lang="en-ZA" sz="2300" kern="1200" dirty="0"/>
        </a:p>
      </dsp:txBody>
      <dsp:txXfrm>
        <a:off x="5213345" y="3210096"/>
        <a:ext cx="842608" cy="535056"/>
      </dsp:txXfrm>
    </dsp:sp>
    <dsp:sp modelId="{0B88A212-162C-45BA-854F-01EC18491065}">
      <dsp:nvSpPr>
        <dsp:cNvPr id="0" name=""/>
        <dsp:cNvSpPr/>
      </dsp:nvSpPr>
      <dsp:spPr>
        <a:xfrm>
          <a:off x="6149576" y="2341039"/>
          <a:ext cx="842608" cy="535056"/>
        </a:xfrm>
        <a:prstGeom prst="roundRect">
          <a:avLst>
            <a:gd name="adj" fmla="val 10000"/>
          </a:avLst>
        </a:prstGeom>
        <a:gradFill rotWithShape="0">
          <a:gsLst>
            <a:gs pos="0">
              <a:schemeClr val="accent3">
                <a:hueOff val="0"/>
                <a:satOff val="0"/>
                <a:lumOff val="0"/>
                <a:alphaOff val="0"/>
                <a:tint val="50000"/>
                <a:satMod val="300000"/>
              </a:schemeClr>
            </a:gs>
            <a:gs pos="35000">
              <a:schemeClr val="accent3">
                <a:hueOff val="0"/>
                <a:satOff val="0"/>
                <a:lumOff val="0"/>
                <a:alphaOff val="0"/>
                <a:tint val="37000"/>
                <a:satMod val="300000"/>
              </a:schemeClr>
            </a:gs>
            <a:gs pos="100000">
              <a:schemeClr val="accent3">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AD3C07F8-1386-4AC8-85A2-E2A2045E8275}">
      <dsp:nvSpPr>
        <dsp:cNvPr id="0" name=""/>
        <dsp:cNvSpPr/>
      </dsp:nvSpPr>
      <dsp:spPr>
        <a:xfrm>
          <a:off x="6243199" y="2429981"/>
          <a:ext cx="842608" cy="535056"/>
        </a:xfrm>
        <a:prstGeom prst="roundRect">
          <a:avLst>
            <a:gd name="adj" fmla="val 10000"/>
          </a:avLst>
        </a:prstGeom>
        <a:solidFill>
          <a:schemeClr val="lt1">
            <a:alpha val="90000"/>
            <a:hueOff val="0"/>
            <a:satOff val="0"/>
            <a:lumOff val="0"/>
            <a:alphaOff val="0"/>
          </a:schemeClr>
        </a:solidFill>
        <a:ln w="9525" cap="flat" cmpd="sng" algn="ctr">
          <a:solidFill>
            <a:schemeClr val="accent3">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87630" tIns="87630" rIns="87630" bIns="87630" numCol="1" spcCol="1270" anchor="ctr" anchorCtr="0">
          <a:noAutofit/>
        </a:bodyPr>
        <a:lstStyle/>
        <a:p>
          <a:pPr lvl="0" algn="ctr" defTabSz="1022350">
            <a:lnSpc>
              <a:spcPct val="90000"/>
            </a:lnSpc>
            <a:spcBef>
              <a:spcPct val="0"/>
            </a:spcBef>
            <a:spcAft>
              <a:spcPct val="35000"/>
            </a:spcAft>
          </a:pPr>
          <a:r>
            <a:rPr lang="en-ZA" sz="2300" kern="1200"/>
            <a:t>4</a:t>
          </a:r>
          <a:endParaRPr lang="en-ZA" sz="2300" kern="1200" dirty="0"/>
        </a:p>
      </dsp:txBody>
      <dsp:txXfrm>
        <a:off x="6243199" y="2429981"/>
        <a:ext cx="842608" cy="535056"/>
      </dsp:txXfrm>
    </dsp:sp>
    <dsp:sp modelId="{F57CC101-CB6A-4612-BB0D-ED844B3B0745}">
      <dsp:nvSpPr>
        <dsp:cNvPr id="0" name=""/>
        <dsp:cNvSpPr/>
      </dsp:nvSpPr>
      <dsp:spPr>
        <a:xfrm>
          <a:off x="6149576" y="3121154"/>
          <a:ext cx="842608" cy="535056"/>
        </a:xfrm>
        <a:prstGeom prst="roundRect">
          <a:avLst>
            <a:gd name="adj" fmla="val 10000"/>
          </a:avLst>
        </a:prstGeom>
        <a:gradFill rotWithShape="0">
          <a:gsLst>
            <a:gs pos="0">
              <a:schemeClr val="accent3">
                <a:hueOff val="0"/>
                <a:satOff val="0"/>
                <a:lumOff val="0"/>
                <a:alphaOff val="0"/>
                <a:tint val="50000"/>
                <a:satMod val="300000"/>
              </a:schemeClr>
            </a:gs>
            <a:gs pos="35000">
              <a:schemeClr val="accent3">
                <a:hueOff val="0"/>
                <a:satOff val="0"/>
                <a:lumOff val="0"/>
                <a:alphaOff val="0"/>
                <a:tint val="37000"/>
                <a:satMod val="300000"/>
              </a:schemeClr>
            </a:gs>
            <a:gs pos="100000">
              <a:schemeClr val="accent3">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2A123B0B-AD68-476B-9913-BE87BCD7C878}">
      <dsp:nvSpPr>
        <dsp:cNvPr id="0" name=""/>
        <dsp:cNvSpPr/>
      </dsp:nvSpPr>
      <dsp:spPr>
        <a:xfrm>
          <a:off x="6243199" y="3210096"/>
          <a:ext cx="842608" cy="535056"/>
        </a:xfrm>
        <a:prstGeom prst="roundRect">
          <a:avLst>
            <a:gd name="adj" fmla="val 10000"/>
          </a:avLst>
        </a:prstGeom>
        <a:solidFill>
          <a:schemeClr val="lt1">
            <a:alpha val="90000"/>
            <a:hueOff val="0"/>
            <a:satOff val="0"/>
            <a:lumOff val="0"/>
            <a:alphaOff val="0"/>
          </a:schemeClr>
        </a:solidFill>
        <a:ln w="9525" cap="flat" cmpd="sng" algn="ctr">
          <a:solidFill>
            <a:schemeClr val="accent3">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87630" tIns="87630" rIns="87630" bIns="87630" numCol="1" spcCol="1270" anchor="ctr" anchorCtr="0">
          <a:noAutofit/>
        </a:bodyPr>
        <a:lstStyle/>
        <a:p>
          <a:pPr lvl="0" algn="ctr" defTabSz="1022350">
            <a:lnSpc>
              <a:spcPct val="90000"/>
            </a:lnSpc>
            <a:spcBef>
              <a:spcPct val="0"/>
            </a:spcBef>
            <a:spcAft>
              <a:spcPct val="35000"/>
            </a:spcAft>
          </a:pPr>
          <a:r>
            <a:rPr lang="en-ZA" sz="2300" kern="1200"/>
            <a:t>5</a:t>
          </a:r>
          <a:endParaRPr lang="en-ZA" sz="2300" kern="1200" dirty="0"/>
        </a:p>
      </dsp:txBody>
      <dsp:txXfrm>
        <a:off x="6243199" y="3210096"/>
        <a:ext cx="842608" cy="535056"/>
      </dsp:txXfrm>
    </dsp:sp>
    <dsp:sp modelId="{790E6A7B-F5F5-4342-8FFC-D4E7CB1D4341}">
      <dsp:nvSpPr>
        <dsp:cNvPr id="0" name=""/>
        <dsp:cNvSpPr/>
      </dsp:nvSpPr>
      <dsp:spPr>
        <a:xfrm>
          <a:off x="6149576" y="3901269"/>
          <a:ext cx="842608" cy="535056"/>
        </a:xfrm>
        <a:prstGeom prst="roundRect">
          <a:avLst>
            <a:gd name="adj" fmla="val 10000"/>
          </a:avLst>
        </a:prstGeom>
        <a:gradFill rotWithShape="0">
          <a:gsLst>
            <a:gs pos="0">
              <a:schemeClr val="accent3">
                <a:hueOff val="0"/>
                <a:satOff val="0"/>
                <a:lumOff val="0"/>
                <a:alphaOff val="0"/>
                <a:tint val="50000"/>
                <a:satMod val="300000"/>
              </a:schemeClr>
            </a:gs>
            <a:gs pos="35000">
              <a:schemeClr val="accent3">
                <a:hueOff val="0"/>
                <a:satOff val="0"/>
                <a:lumOff val="0"/>
                <a:alphaOff val="0"/>
                <a:tint val="37000"/>
                <a:satMod val="300000"/>
              </a:schemeClr>
            </a:gs>
            <a:gs pos="100000">
              <a:schemeClr val="accent3">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C6BD7EE5-78B2-4E81-A357-29081D1CD231}">
      <dsp:nvSpPr>
        <dsp:cNvPr id="0" name=""/>
        <dsp:cNvSpPr/>
      </dsp:nvSpPr>
      <dsp:spPr>
        <a:xfrm>
          <a:off x="6243199" y="3990211"/>
          <a:ext cx="842608" cy="535056"/>
        </a:xfrm>
        <a:prstGeom prst="roundRect">
          <a:avLst>
            <a:gd name="adj" fmla="val 10000"/>
          </a:avLst>
        </a:prstGeom>
        <a:solidFill>
          <a:schemeClr val="lt1">
            <a:alpha val="90000"/>
            <a:hueOff val="0"/>
            <a:satOff val="0"/>
            <a:lumOff val="0"/>
            <a:alphaOff val="0"/>
          </a:schemeClr>
        </a:solidFill>
        <a:ln w="9525" cap="flat" cmpd="sng" algn="ctr">
          <a:solidFill>
            <a:schemeClr val="accent3">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87630" tIns="87630" rIns="87630" bIns="87630" numCol="1" spcCol="1270" anchor="ctr" anchorCtr="0">
          <a:noAutofit/>
        </a:bodyPr>
        <a:lstStyle/>
        <a:p>
          <a:pPr lvl="0" algn="ctr" defTabSz="1022350">
            <a:lnSpc>
              <a:spcPct val="90000"/>
            </a:lnSpc>
            <a:spcBef>
              <a:spcPct val="0"/>
            </a:spcBef>
            <a:spcAft>
              <a:spcPct val="35000"/>
            </a:spcAft>
          </a:pPr>
          <a:r>
            <a:rPr lang="en-ZA" sz="2300" kern="1200"/>
            <a:t>6</a:t>
          </a:r>
          <a:endParaRPr lang="en-ZA" sz="2300" kern="1200" dirty="0"/>
        </a:p>
      </dsp:txBody>
      <dsp:txXfrm>
        <a:off x="6243199" y="3990211"/>
        <a:ext cx="842608" cy="535056"/>
      </dsp:txXfrm>
    </dsp:sp>
  </dsp:spTree>
</dsp:drawing>
</file>

<file path=ppt/diagrams/drawing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14B5998C-7272-41E3-864A-A586B488C0B8}">
      <dsp:nvSpPr>
        <dsp:cNvPr id="0" name=""/>
        <dsp:cNvSpPr/>
      </dsp:nvSpPr>
      <dsp:spPr>
        <a:xfrm>
          <a:off x="4521861" y="1844824"/>
          <a:ext cx="4418534" cy="2246218"/>
        </a:xfrm>
        <a:custGeom>
          <a:avLst/>
          <a:gdLst/>
          <a:ahLst/>
          <a:cxnLst/>
          <a:rect l="0" t="0" r="0" b="0"/>
          <a:pathLst>
            <a:path>
              <a:moveTo>
                <a:pt x="0" y="0"/>
              </a:moveTo>
              <a:lnTo>
                <a:pt x="0" y="2204098"/>
              </a:lnTo>
              <a:lnTo>
                <a:pt x="4418534" y="2204098"/>
              </a:lnTo>
              <a:lnTo>
                <a:pt x="4418534" y="2246218"/>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0C546130-AD54-4468-B7B2-F679868A8B86}">
      <dsp:nvSpPr>
        <dsp:cNvPr id="0" name=""/>
        <dsp:cNvSpPr/>
      </dsp:nvSpPr>
      <dsp:spPr>
        <a:xfrm>
          <a:off x="4521861" y="1844824"/>
          <a:ext cx="3933157" cy="2246218"/>
        </a:xfrm>
        <a:custGeom>
          <a:avLst/>
          <a:gdLst/>
          <a:ahLst/>
          <a:cxnLst/>
          <a:rect l="0" t="0" r="0" b="0"/>
          <a:pathLst>
            <a:path>
              <a:moveTo>
                <a:pt x="0" y="0"/>
              </a:moveTo>
              <a:lnTo>
                <a:pt x="0" y="2204098"/>
              </a:lnTo>
              <a:lnTo>
                <a:pt x="3933157" y="2204098"/>
              </a:lnTo>
              <a:lnTo>
                <a:pt x="3933157" y="2246218"/>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457DA2F-0616-41EE-B5C2-E14FB9718708}">
      <dsp:nvSpPr>
        <dsp:cNvPr id="0" name=""/>
        <dsp:cNvSpPr/>
      </dsp:nvSpPr>
      <dsp:spPr>
        <a:xfrm>
          <a:off x="4521861" y="1844824"/>
          <a:ext cx="3447779" cy="2246218"/>
        </a:xfrm>
        <a:custGeom>
          <a:avLst/>
          <a:gdLst/>
          <a:ahLst/>
          <a:cxnLst/>
          <a:rect l="0" t="0" r="0" b="0"/>
          <a:pathLst>
            <a:path>
              <a:moveTo>
                <a:pt x="0" y="0"/>
              </a:moveTo>
              <a:lnTo>
                <a:pt x="0" y="2204098"/>
              </a:lnTo>
              <a:lnTo>
                <a:pt x="3447779" y="2204098"/>
              </a:lnTo>
              <a:lnTo>
                <a:pt x="3447779" y="2246218"/>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41A6A208-664E-47A7-92D3-667A3088133E}">
      <dsp:nvSpPr>
        <dsp:cNvPr id="0" name=""/>
        <dsp:cNvSpPr/>
      </dsp:nvSpPr>
      <dsp:spPr>
        <a:xfrm>
          <a:off x="4521861" y="1844824"/>
          <a:ext cx="2962402" cy="2246218"/>
        </a:xfrm>
        <a:custGeom>
          <a:avLst/>
          <a:gdLst/>
          <a:ahLst/>
          <a:cxnLst/>
          <a:rect l="0" t="0" r="0" b="0"/>
          <a:pathLst>
            <a:path>
              <a:moveTo>
                <a:pt x="0" y="0"/>
              </a:moveTo>
              <a:lnTo>
                <a:pt x="0" y="2204098"/>
              </a:lnTo>
              <a:lnTo>
                <a:pt x="2962402" y="2204098"/>
              </a:lnTo>
              <a:lnTo>
                <a:pt x="2962402" y="2246218"/>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005413E-37CB-42EC-83FE-F7E90EDEA91F}">
      <dsp:nvSpPr>
        <dsp:cNvPr id="0" name=""/>
        <dsp:cNvSpPr/>
      </dsp:nvSpPr>
      <dsp:spPr>
        <a:xfrm>
          <a:off x="4521861" y="1844824"/>
          <a:ext cx="2477025" cy="2246218"/>
        </a:xfrm>
        <a:custGeom>
          <a:avLst/>
          <a:gdLst/>
          <a:ahLst/>
          <a:cxnLst/>
          <a:rect l="0" t="0" r="0" b="0"/>
          <a:pathLst>
            <a:path>
              <a:moveTo>
                <a:pt x="0" y="0"/>
              </a:moveTo>
              <a:lnTo>
                <a:pt x="0" y="2204098"/>
              </a:lnTo>
              <a:lnTo>
                <a:pt x="2477025" y="2204098"/>
              </a:lnTo>
              <a:lnTo>
                <a:pt x="2477025" y="2246218"/>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865FB49-94FF-4CCE-91E3-F0745FECEB8A}">
      <dsp:nvSpPr>
        <dsp:cNvPr id="0" name=""/>
        <dsp:cNvSpPr/>
      </dsp:nvSpPr>
      <dsp:spPr>
        <a:xfrm>
          <a:off x="4521861" y="1844824"/>
          <a:ext cx="1991647" cy="2246218"/>
        </a:xfrm>
        <a:custGeom>
          <a:avLst/>
          <a:gdLst/>
          <a:ahLst/>
          <a:cxnLst/>
          <a:rect l="0" t="0" r="0" b="0"/>
          <a:pathLst>
            <a:path>
              <a:moveTo>
                <a:pt x="0" y="0"/>
              </a:moveTo>
              <a:lnTo>
                <a:pt x="0" y="2204098"/>
              </a:lnTo>
              <a:lnTo>
                <a:pt x="1991647" y="2204098"/>
              </a:lnTo>
              <a:lnTo>
                <a:pt x="1991647" y="2246218"/>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420212C2-5F7B-4EDC-A47E-2A93C1F6015A}">
      <dsp:nvSpPr>
        <dsp:cNvPr id="0" name=""/>
        <dsp:cNvSpPr/>
      </dsp:nvSpPr>
      <dsp:spPr>
        <a:xfrm>
          <a:off x="4521861" y="1844824"/>
          <a:ext cx="1506270" cy="2246218"/>
        </a:xfrm>
        <a:custGeom>
          <a:avLst/>
          <a:gdLst/>
          <a:ahLst/>
          <a:cxnLst/>
          <a:rect l="0" t="0" r="0" b="0"/>
          <a:pathLst>
            <a:path>
              <a:moveTo>
                <a:pt x="0" y="0"/>
              </a:moveTo>
              <a:lnTo>
                <a:pt x="0" y="2204098"/>
              </a:lnTo>
              <a:lnTo>
                <a:pt x="1506270" y="2204098"/>
              </a:lnTo>
              <a:lnTo>
                <a:pt x="1506270" y="2246218"/>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97BFB13-0D9E-4147-997C-97072497819B}">
      <dsp:nvSpPr>
        <dsp:cNvPr id="0" name=""/>
        <dsp:cNvSpPr/>
      </dsp:nvSpPr>
      <dsp:spPr>
        <a:xfrm>
          <a:off x="4521861" y="1844824"/>
          <a:ext cx="1020892" cy="2246218"/>
        </a:xfrm>
        <a:custGeom>
          <a:avLst/>
          <a:gdLst/>
          <a:ahLst/>
          <a:cxnLst/>
          <a:rect l="0" t="0" r="0" b="0"/>
          <a:pathLst>
            <a:path>
              <a:moveTo>
                <a:pt x="0" y="0"/>
              </a:moveTo>
              <a:lnTo>
                <a:pt x="0" y="2204098"/>
              </a:lnTo>
              <a:lnTo>
                <a:pt x="1020892" y="2204098"/>
              </a:lnTo>
              <a:lnTo>
                <a:pt x="1020892" y="2246218"/>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1E757D2-7991-40CA-8904-EC7BE71BE55D}">
      <dsp:nvSpPr>
        <dsp:cNvPr id="0" name=""/>
        <dsp:cNvSpPr/>
      </dsp:nvSpPr>
      <dsp:spPr>
        <a:xfrm>
          <a:off x="4521861" y="1844824"/>
          <a:ext cx="535515" cy="2246218"/>
        </a:xfrm>
        <a:custGeom>
          <a:avLst/>
          <a:gdLst/>
          <a:ahLst/>
          <a:cxnLst/>
          <a:rect l="0" t="0" r="0" b="0"/>
          <a:pathLst>
            <a:path>
              <a:moveTo>
                <a:pt x="0" y="0"/>
              </a:moveTo>
              <a:lnTo>
                <a:pt x="0" y="2204098"/>
              </a:lnTo>
              <a:lnTo>
                <a:pt x="535515" y="2204098"/>
              </a:lnTo>
              <a:lnTo>
                <a:pt x="535515" y="2246218"/>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4560033E-694D-47AE-87BF-30C1C3A24E88}">
      <dsp:nvSpPr>
        <dsp:cNvPr id="0" name=""/>
        <dsp:cNvSpPr/>
      </dsp:nvSpPr>
      <dsp:spPr>
        <a:xfrm>
          <a:off x="4476141" y="1844824"/>
          <a:ext cx="91440" cy="2246218"/>
        </a:xfrm>
        <a:custGeom>
          <a:avLst/>
          <a:gdLst/>
          <a:ahLst/>
          <a:cxnLst/>
          <a:rect l="0" t="0" r="0" b="0"/>
          <a:pathLst>
            <a:path>
              <a:moveTo>
                <a:pt x="45720" y="0"/>
              </a:moveTo>
              <a:lnTo>
                <a:pt x="45720" y="2204098"/>
              </a:lnTo>
              <a:lnTo>
                <a:pt x="95858" y="2204098"/>
              </a:lnTo>
              <a:lnTo>
                <a:pt x="95858" y="2246218"/>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0DD3E30C-1260-4D4B-BE2D-B291CD4572F2}">
      <dsp:nvSpPr>
        <dsp:cNvPr id="0" name=""/>
        <dsp:cNvSpPr/>
      </dsp:nvSpPr>
      <dsp:spPr>
        <a:xfrm>
          <a:off x="4086622" y="1844824"/>
          <a:ext cx="435239" cy="2246218"/>
        </a:xfrm>
        <a:custGeom>
          <a:avLst/>
          <a:gdLst/>
          <a:ahLst/>
          <a:cxnLst/>
          <a:rect l="0" t="0" r="0" b="0"/>
          <a:pathLst>
            <a:path>
              <a:moveTo>
                <a:pt x="435239" y="0"/>
              </a:moveTo>
              <a:lnTo>
                <a:pt x="435239" y="2204098"/>
              </a:lnTo>
              <a:lnTo>
                <a:pt x="0" y="2204098"/>
              </a:lnTo>
              <a:lnTo>
                <a:pt x="0" y="2246218"/>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06F630B-0374-4FE6-B209-2AA9D295F461}">
      <dsp:nvSpPr>
        <dsp:cNvPr id="0" name=""/>
        <dsp:cNvSpPr/>
      </dsp:nvSpPr>
      <dsp:spPr>
        <a:xfrm>
          <a:off x="3601245" y="1844824"/>
          <a:ext cx="920616" cy="2246218"/>
        </a:xfrm>
        <a:custGeom>
          <a:avLst/>
          <a:gdLst/>
          <a:ahLst/>
          <a:cxnLst/>
          <a:rect l="0" t="0" r="0" b="0"/>
          <a:pathLst>
            <a:path>
              <a:moveTo>
                <a:pt x="920616" y="0"/>
              </a:moveTo>
              <a:lnTo>
                <a:pt x="920616" y="2204098"/>
              </a:lnTo>
              <a:lnTo>
                <a:pt x="0" y="2204098"/>
              </a:lnTo>
              <a:lnTo>
                <a:pt x="0" y="2246218"/>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9DE9730-D20F-4CC2-A1C3-55ED6035DE42}">
      <dsp:nvSpPr>
        <dsp:cNvPr id="0" name=""/>
        <dsp:cNvSpPr/>
      </dsp:nvSpPr>
      <dsp:spPr>
        <a:xfrm>
          <a:off x="3115867" y="1844824"/>
          <a:ext cx="1405993" cy="2246218"/>
        </a:xfrm>
        <a:custGeom>
          <a:avLst/>
          <a:gdLst/>
          <a:ahLst/>
          <a:cxnLst/>
          <a:rect l="0" t="0" r="0" b="0"/>
          <a:pathLst>
            <a:path>
              <a:moveTo>
                <a:pt x="1405993" y="0"/>
              </a:moveTo>
              <a:lnTo>
                <a:pt x="1405993" y="2204098"/>
              </a:lnTo>
              <a:lnTo>
                <a:pt x="0" y="2204098"/>
              </a:lnTo>
              <a:lnTo>
                <a:pt x="0" y="2246218"/>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91C4BF5-622B-4308-96E1-D84DD2A1DE4D}">
      <dsp:nvSpPr>
        <dsp:cNvPr id="0" name=""/>
        <dsp:cNvSpPr/>
      </dsp:nvSpPr>
      <dsp:spPr>
        <a:xfrm>
          <a:off x="2630490" y="1844824"/>
          <a:ext cx="1891371" cy="2246218"/>
        </a:xfrm>
        <a:custGeom>
          <a:avLst/>
          <a:gdLst/>
          <a:ahLst/>
          <a:cxnLst/>
          <a:rect l="0" t="0" r="0" b="0"/>
          <a:pathLst>
            <a:path>
              <a:moveTo>
                <a:pt x="1891371" y="0"/>
              </a:moveTo>
              <a:lnTo>
                <a:pt x="1891371" y="2204098"/>
              </a:lnTo>
              <a:lnTo>
                <a:pt x="0" y="2204098"/>
              </a:lnTo>
              <a:lnTo>
                <a:pt x="0" y="2246218"/>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061A53F3-4E68-4D27-A410-537165D424D2}">
      <dsp:nvSpPr>
        <dsp:cNvPr id="0" name=""/>
        <dsp:cNvSpPr/>
      </dsp:nvSpPr>
      <dsp:spPr>
        <a:xfrm>
          <a:off x="2145113" y="1844824"/>
          <a:ext cx="2376748" cy="2246218"/>
        </a:xfrm>
        <a:custGeom>
          <a:avLst/>
          <a:gdLst/>
          <a:ahLst/>
          <a:cxnLst/>
          <a:rect l="0" t="0" r="0" b="0"/>
          <a:pathLst>
            <a:path>
              <a:moveTo>
                <a:pt x="2376748" y="0"/>
              </a:moveTo>
              <a:lnTo>
                <a:pt x="2376748" y="2204098"/>
              </a:lnTo>
              <a:lnTo>
                <a:pt x="0" y="2204098"/>
              </a:lnTo>
              <a:lnTo>
                <a:pt x="0" y="2246218"/>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E69DA1F0-BE0B-4425-BC58-60387523E9DF}">
      <dsp:nvSpPr>
        <dsp:cNvPr id="0" name=""/>
        <dsp:cNvSpPr/>
      </dsp:nvSpPr>
      <dsp:spPr>
        <a:xfrm>
          <a:off x="1659735" y="1844824"/>
          <a:ext cx="2862125" cy="2246218"/>
        </a:xfrm>
        <a:custGeom>
          <a:avLst/>
          <a:gdLst/>
          <a:ahLst/>
          <a:cxnLst/>
          <a:rect l="0" t="0" r="0" b="0"/>
          <a:pathLst>
            <a:path>
              <a:moveTo>
                <a:pt x="2862125" y="0"/>
              </a:moveTo>
              <a:lnTo>
                <a:pt x="2862125" y="2204098"/>
              </a:lnTo>
              <a:lnTo>
                <a:pt x="0" y="2204098"/>
              </a:lnTo>
              <a:lnTo>
                <a:pt x="0" y="2246218"/>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026E7EB2-F479-4018-B95A-FE1B780BB314}">
      <dsp:nvSpPr>
        <dsp:cNvPr id="0" name=""/>
        <dsp:cNvSpPr/>
      </dsp:nvSpPr>
      <dsp:spPr>
        <a:xfrm>
          <a:off x="1174358" y="1844824"/>
          <a:ext cx="3347503" cy="2246218"/>
        </a:xfrm>
        <a:custGeom>
          <a:avLst/>
          <a:gdLst/>
          <a:ahLst/>
          <a:cxnLst/>
          <a:rect l="0" t="0" r="0" b="0"/>
          <a:pathLst>
            <a:path>
              <a:moveTo>
                <a:pt x="3347503" y="0"/>
              </a:moveTo>
              <a:lnTo>
                <a:pt x="3347503" y="2204098"/>
              </a:lnTo>
              <a:lnTo>
                <a:pt x="0" y="2204098"/>
              </a:lnTo>
              <a:lnTo>
                <a:pt x="0" y="2246218"/>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10BC02A-7391-407C-8B32-94645ECF056B}">
      <dsp:nvSpPr>
        <dsp:cNvPr id="0" name=""/>
        <dsp:cNvSpPr/>
      </dsp:nvSpPr>
      <dsp:spPr>
        <a:xfrm>
          <a:off x="688981" y="1844824"/>
          <a:ext cx="3832880" cy="2246218"/>
        </a:xfrm>
        <a:custGeom>
          <a:avLst/>
          <a:gdLst/>
          <a:ahLst/>
          <a:cxnLst/>
          <a:rect l="0" t="0" r="0" b="0"/>
          <a:pathLst>
            <a:path>
              <a:moveTo>
                <a:pt x="3832880" y="0"/>
              </a:moveTo>
              <a:lnTo>
                <a:pt x="3832880" y="2204098"/>
              </a:lnTo>
              <a:lnTo>
                <a:pt x="0" y="2204098"/>
              </a:lnTo>
              <a:lnTo>
                <a:pt x="0" y="2246218"/>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4DA64B79-FDFE-459C-897A-EF41F5C0522D}">
      <dsp:nvSpPr>
        <dsp:cNvPr id="0" name=""/>
        <dsp:cNvSpPr/>
      </dsp:nvSpPr>
      <dsp:spPr>
        <a:xfrm>
          <a:off x="203603" y="1844824"/>
          <a:ext cx="4318257" cy="2246218"/>
        </a:xfrm>
        <a:custGeom>
          <a:avLst/>
          <a:gdLst/>
          <a:ahLst/>
          <a:cxnLst/>
          <a:rect l="0" t="0" r="0" b="0"/>
          <a:pathLst>
            <a:path>
              <a:moveTo>
                <a:pt x="4318257" y="0"/>
              </a:moveTo>
              <a:lnTo>
                <a:pt x="4318257" y="2204098"/>
              </a:lnTo>
              <a:lnTo>
                <a:pt x="0" y="2204098"/>
              </a:lnTo>
              <a:lnTo>
                <a:pt x="0" y="2246218"/>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E85D91A-7D85-469E-9E9B-09546D2A1746}">
      <dsp:nvSpPr>
        <dsp:cNvPr id="0" name=""/>
        <dsp:cNvSpPr/>
      </dsp:nvSpPr>
      <dsp:spPr>
        <a:xfrm>
          <a:off x="510478" y="404409"/>
          <a:ext cx="8022766" cy="1440415"/>
        </a:xfrm>
        <a:prstGeom prst="rect">
          <a:avLst/>
        </a:prstGeom>
        <a:solidFill>
          <a:schemeClr val="lt1"/>
        </a:solidFill>
        <a:ln w="25400" cap="flat" cmpd="sng" algn="ctr">
          <a:solidFill>
            <a:schemeClr val="dk1"/>
          </a:solidFill>
          <a:prstDash val="solid"/>
        </a:ln>
        <a:effectLst/>
      </dsp:spPr>
      <dsp:style>
        <a:lnRef idx="2">
          <a:schemeClr val="dk1"/>
        </a:lnRef>
        <a:fillRef idx="1">
          <a:schemeClr val="lt1"/>
        </a:fillRef>
        <a:effectRef idx="0">
          <a:schemeClr val="dk1"/>
        </a:effectRef>
        <a:fontRef idx="minor">
          <a:schemeClr val="dk1"/>
        </a:fontRef>
      </dsp:style>
      <dsp:txBody>
        <a:bodyPr spcFirstLastPara="0" vert="horz" wrap="square" lIns="73025" tIns="73025" rIns="73025" bIns="73025" numCol="1" spcCol="1270" anchor="ctr" anchorCtr="0">
          <a:noAutofit/>
        </a:bodyPr>
        <a:lstStyle/>
        <a:p>
          <a:pPr lvl="0" algn="ctr" defTabSz="5111750">
            <a:lnSpc>
              <a:spcPct val="90000"/>
            </a:lnSpc>
            <a:spcBef>
              <a:spcPct val="0"/>
            </a:spcBef>
            <a:spcAft>
              <a:spcPct val="35000"/>
            </a:spcAft>
          </a:pPr>
          <a:r>
            <a:rPr lang="en-ZA" sz="11500" kern="1200" dirty="0">
              <a:solidFill>
                <a:schemeClr val="tx1"/>
              </a:solidFill>
            </a:rPr>
            <a:t>#1. Jesus</a:t>
          </a:r>
        </a:p>
      </dsp:txBody>
      <dsp:txXfrm>
        <a:off x="510478" y="404409"/>
        <a:ext cx="8022766" cy="1440415"/>
      </dsp:txXfrm>
    </dsp:sp>
    <dsp:sp modelId="{D623B828-E164-42DF-9C5E-CA6AB297B627}">
      <dsp:nvSpPr>
        <dsp:cNvPr id="0" name=""/>
        <dsp:cNvSpPr/>
      </dsp:nvSpPr>
      <dsp:spPr>
        <a:xfrm>
          <a:off x="3034" y="4091042"/>
          <a:ext cx="401138" cy="200569"/>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lvl="0" algn="ctr" defTabSz="577850">
            <a:lnSpc>
              <a:spcPct val="90000"/>
            </a:lnSpc>
            <a:spcBef>
              <a:spcPct val="0"/>
            </a:spcBef>
            <a:spcAft>
              <a:spcPct val="35000"/>
            </a:spcAft>
          </a:pPr>
          <a:r>
            <a:rPr lang="en-ZA" sz="1300" kern="1200" dirty="0"/>
            <a:t>2</a:t>
          </a:r>
        </a:p>
      </dsp:txBody>
      <dsp:txXfrm>
        <a:off x="3034" y="4091042"/>
        <a:ext cx="401138" cy="200569"/>
      </dsp:txXfrm>
    </dsp:sp>
    <dsp:sp modelId="{417ADE47-D26A-4729-B9CB-27B9A7119692}">
      <dsp:nvSpPr>
        <dsp:cNvPr id="0" name=""/>
        <dsp:cNvSpPr/>
      </dsp:nvSpPr>
      <dsp:spPr>
        <a:xfrm>
          <a:off x="488412" y="4091042"/>
          <a:ext cx="401138" cy="200569"/>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lvl="0" algn="ctr" defTabSz="577850">
            <a:lnSpc>
              <a:spcPct val="90000"/>
            </a:lnSpc>
            <a:spcBef>
              <a:spcPct val="0"/>
            </a:spcBef>
            <a:spcAft>
              <a:spcPct val="35000"/>
            </a:spcAft>
          </a:pPr>
          <a:r>
            <a:rPr lang="en-ZA" sz="1300" kern="1200" dirty="0"/>
            <a:t>2</a:t>
          </a:r>
        </a:p>
      </dsp:txBody>
      <dsp:txXfrm>
        <a:off x="488412" y="4091042"/>
        <a:ext cx="401138" cy="200569"/>
      </dsp:txXfrm>
    </dsp:sp>
    <dsp:sp modelId="{495C38E4-AE05-4CA9-A185-703E97CEE7EF}">
      <dsp:nvSpPr>
        <dsp:cNvPr id="0" name=""/>
        <dsp:cNvSpPr/>
      </dsp:nvSpPr>
      <dsp:spPr>
        <a:xfrm>
          <a:off x="973789" y="4091042"/>
          <a:ext cx="401138" cy="200569"/>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lvl="0" algn="ctr" defTabSz="577850">
            <a:lnSpc>
              <a:spcPct val="90000"/>
            </a:lnSpc>
            <a:spcBef>
              <a:spcPct val="0"/>
            </a:spcBef>
            <a:spcAft>
              <a:spcPct val="35000"/>
            </a:spcAft>
          </a:pPr>
          <a:r>
            <a:rPr lang="en-ZA" sz="1300" kern="1200" dirty="0"/>
            <a:t>2</a:t>
          </a:r>
        </a:p>
      </dsp:txBody>
      <dsp:txXfrm>
        <a:off x="973789" y="4091042"/>
        <a:ext cx="401138" cy="200569"/>
      </dsp:txXfrm>
    </dsp:sp>
    <dsp:sp modelId="{241633E9-200F-4893-8D5E-8CBD2E35BED5}">
      <dsp:nvSpPr>
        <dsp:cNvPr id="0" name=""/>
        <dsp:cNvSpPr/>
      </dsp:nvSpPr>
      <dsp:spPr>
        <a:xfrm>
          <a:off x="1459166" y="4091042"/>
          <a:ext cx="401138" cy="200569"/>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lvl="0" algn="ctr" defTabSz="577850">
            <a:lnSpc>
              <a:spcPct val="90000"/>
            </a:lnSpc>
            <a:spcBef>
              <a:spcPct val="0"/>
            </a:spcBef>
            <a:spcAft>
              <a:spcPct val="35000"/>
            </a:spcAft>
          </a:pPr>
          <a:r>
            <a:rPr lang="en-ZA" sz="1300" kern="1200" dirty="0"/>
            <a:t>2</a:t>
          </a:r>
        </a:p>
      </dsp:txBody>
      <dsp:txXfrm>
        <a:off x="1459166" y="4091042"/>
        <a:ext cx="401138" cy="200569"/>
      </dsp:txXfrm>
    </dsp:sp>
    <dsp:sp modelId="{0BCA5F55-5034-4312-B1FC-FD3A4AC457B2}">
      <dsp:nvSpPr>
        <dsp:cNvPr id="0" name=""/>
        <dsp:cNvSpPr/>
      </dsp:nvSpPr>
      <dsp:spPr>
        <a:xfrm>
          <a:off x="1944544" y="4091042"/>
          <a:ext cx="401138" cy="200569"/>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lvl="0" algn="ctr" defTabSz="577850">
            <a:lnSpc>
              <a:spcPct val="90000"/>
            </a:lnSpc>
            <a:spcBef>
              <a:spcPct val="0"/>
            </a:spcBef>
            <a:spcAft>
              <a:spcPct val="35000"/>
            </a:spcAft>
          </a:pPr>
          <a:r>
            <a:rPr lang="en-ZA" sz="1300" kern="1200" dirty="0"/>
            <a:t>2</a:t>
          </a:r>
        </a:p>
      </dsp:txBody>
      <dsp:txXfrm>
        <a:off x="1944544" y="4091042"/>
        <a:ext cx="401138" cy="200569"/>
      </dsp:txXfrm>
    </dsp:sp>
    <dsp:sp modelId="{FBE072E0-DBF6-4EA8-82AC-C589E718E54A}">
      <dsp:nvSpPr>
        <dsp:cNvPr id="0" name=""/>
        <dsp:cNvSpPr/>
      </dsp:nvSpPr>
      <dsp:spPr>
        <a:xfrm>
          <a:off x="2429921" y="4091042"/>
          <a:ext cx="401138" cy="200569"/>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lvl="0" algn="ctr" defTabSz="577850">
            <a:lnSpc>
              <a:spcPct val="90000"/>
            </a:lnSpc>
            <a:spcBef>
              <a:spcPct val="0"/>
            </a:spcBef>
            <a:spcAft>
              <a:spcPct val="35000"/>
            </a:spcAft>
          </a:pPr>
          <a:r>
            <a:rPr lang="en-ZA" sz="1300" kern="1200" dirty="0"/>
            <a:t>2</a:t>
          </a:r>
        </a:p>
      </dsp:txBody>
      <dsp:txXfrm>
        <a:off x="2429921" y="4091042"/>
        <a:ext cx="401138" cy="200569"/>
      </dsp:txXfrm>
    </dsp:sp>
    <dsp:sp modelId="{E36CD830-BDCD-490C-90E6-FCCF8EE35C4C}">
      <dsp:nvSpPr>
        <dsp:cNvPr id="0" name=""/>
        <dsp:cNvSpPr/>
      </dsp:nvSpPr>
      <dsp:spPr>
        <a:xfrm>
          <a:off x="2915298" y="4091042"/>
          <a:ext cx="401138" cy="200569"/>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lvl="0" algn="ctr" defTabSz="577850">
            <a:lnSpc>
              <a:spcPct val="90000"/>
            </a:lnSpc>
            <a:spcBef>
              <a:spcPct val="0"/>
            </a:spcBef>
            <a:spcAft>
              <a:spcPct val="35000"/>
            </a:spcAft>
          </a:pPr>
          <a:r>
            <a:rPr lang="en-ZA" sz="1300" kern="1200" dirty="0"/>
            <a:t>2</a:t>
          </a:r>
        </a:p>
      </dsp:txBody>
      <dsp:txXfrm>
        <a:off x="2915298" y="4091042"/>
        <a:ext cx="401138" cy="200569"/>
      </dsp:txXfrm>
    </dsp:sp>
    <dsp:sp modelId="{73F6E6B4-4115-4807-9265-0E6218BC11D7}">
      <dsp:nvSpPr>
        <dsp:cNvPr id="0" name=""/>
        <dsp:cNvSpPr/>
      </dsp:nvSpPr>
      <dsp:spPr>
        <a:xfrm>
          <a:off x="3400676" y="4091042"/>
          <a:ext cx="401138" cy="200569"/>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lvl="0" algn="ctr" defTabSz="577850">
            <a:lnSpc>
              <a:spcPct val="90000"/>
            </a:lnSpc>
            <a:spcBef>
              <a:spcPct val="0"/>
            </a:spcBef>
            <a:spcAft>
              <a:spcPct val="35000"/>
            </a:spcAft>
          </a:pPr>
          <a:r>
            <a:rPr lang="en-ZA" sz="1300" kern="1200" dirty="0"/>
            <a:t>2</a:t>
          </a:r>
        </a:p>
      </dsp:txBody>
      <dsp:txXfrm>
        <a:off x="3400676" y="4091042"/>
        <a:ext cx="401138" cy="200569"/>
      </dsp:txXfrm>
    </dsp:sp>
    <dsp:sp modelId="{0B83D92C-E6D4-4765-9008-9F9ABB2E4B86}">
      <dsp:nvSpPr>
        <dsp:cNvPr id="0" name=""/>
        <dsp:cNvSpPr/>
      </dsp:nvSpPr>
      <dsp:spPr>
        <a:xfrm>
          <a:off x="3886053" y="4091042"/>
          <a:ext cx="401138" cy="200569"/>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lvl="0" algn="ctr" defTabSz="577850">
            <a:lnSpc>
              <a:spcPct val="90000"/>
            </a:lnSpc>
            <a:spcBef>
              <a:spcPct val="0"/>
            </a:spcBef>
            <a:spcAft>
              <a:spcPct val="35000"/>
            </a:spcAft>
          </a:pPr>
          <a:r>
            <a:rPr lang="en-ZA" sz="1300" kern="1200" dirty="0"/>
            <a:t>2</a:t>
          </a:r>
        </a:p>
      </dsp:txBody>
      <dsp:txXfrm>
        <a:off x="3886053" y="4091042"/>
        <a:ext cx="401138" cy="200569"/>
      </dsp:txXfrm>
    </dsp:sp>
    <dsp:sp modelId="{3661978F-1268-460C-AB64-E7B6A8C8925C}">
      <dsp:nvSpPr>
        <dsp:cNvPr id="0" name=""/>
        <dsp:cNvSpPr/>
      </dsp:nvSpPr>
      <dsp:spPr>
        <a:xfrm>
          <a:off x="4371430" y="4091042"/>
          <a:ext cx="401138" cy="200569"/>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lvl="0" algn="ctr" defTabSz="577850">
            <a:lnSpc>
              <a:spcPct val="90000"/>
            </a:lnSpc>
            <a:spcBef>
              <a:spcPct val="0"/>
            </a:spcBef>
            <a:spcAft>
              <a:spcPct val="35000"/>
            </a:spcAft>
          </a:pPr>
          <a:r>
            <a:rPr lang="en-ZA" sz="1300" kern="1200" dirty="0"/>
            <a:t>2</a:t>
          </a:r>
        </a:p>
      </dsp:txBody>
      <dsp:txXfrm>
        <a:off x="4371430" y="4091042"/>
        <a:ext cx="401138" cy="200569"/>
      </dsp:txXfrm>
    </dsp:sp>
    <dsp:sp modelId="{DFBB3A4E-EFC5-4B88-9270-5AA514C6C0C5}">
      <dsp:nvSpPr>
        <dsp:cNvPr id="0" name=""/>
        <dsp:cNvSpPr/>
      </dsp:nvSpPr>
      <dsp:spPr>
        <a:xfrm>
          <a:off x="4856808" y="4091042"/>
          <a:ext cx="401138" cy="200569"/>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lvl="0" algn="ctr" defTabSz="577850">
            <a:lnSpc>
              <a:spcPct val="90000"/>
            </a:lnSpc>
            <a:spcBef>
              <a:spcPct val="0"/>
            </a:spcBef>
            <a:spcAft>
              <a:spcPct val="35000"/>
            </a:spcAft>
          </a:pPr>
          <a:r>
            <a:rPr lang="en-ZA" sz="1300" kern="1200" dirty="0"/>
            <a:t>2</a:t>
          </a:r>
        </a:p>
      </dsp:txBody>
      <dsp:txXfrm>
        <a:off x="4856808" y="4091042"/>
        <a:ext cx="401138" cy="200569"/>
      </dsp:txXfrm>
    </dsp:sp>
    <dsp:sp modelId="{BD3ED99E-52AD-41E5-9D94-6A785D6B9B82}">
      <dsp:nvSpPr>
        <dsp:cNvPr id="0" name=""/>
        <dsp:cNvSpPr/>
      </dsp:nvSpPr>
      <dsp:spPr>
        <a:xfrm>
          <a:off x="5342185" y="4091042"/>
          <a:ext cx="401138" cy="200569"/>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lvl="0" algn="ctr" defTabSz="577850">
            <a:lnSpc>
              <a:spcPct val="90000"/>
            </a:lnSpc>
            <a:spcBef>
              <a:spcPct val="0"/>
            </a:spcBef>
            <a:spcAft>
              <a:spcPct val="35000"/>
            </a:spcAft>
          </a:pPr>
          <a:r>
            <a:rPr lang="en-ZA" sz="1300" kern="1200" dirty="0"/>
            <a:t>2</a:t>
          </a:r>
        </a:p>
      </dsp:txBody>
      <dsp:txXfrm>
        <a:off x="5342185" y="4091042"/>
        <a:ext cx="401138" cy="200569"/>
      </dsp:txXfrm>
    </dsp:sp>
    <dsp:sp modelId="{1F5BB512-91E7-40F4-AB8F-49AE4E45298C}">
      <dsp:nvSpPr>
        <dsp:cNvPr id="0" name=""/>
        <dsp:cNvSpPr/>
      </dsp:nvSpPr>
      <dsp:spPr>
        <a:xfrm>
          <a:off x="5827562" y="4091042"/>
          <a:ext cx="401138" cy="200569"/>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lvl="0" algn="ctr" defTabSz="577850">
            <a:lnSpc>
              <a:spcPct val="90000"/>
            </a:lnSpc>
            <a:spcBef>
              <a:spcPct val="0"/>
            </a:spcBef>
            <a:spcAft>
              <a:spcPct val="35000"/>
            </a:spcAft>
          </a:pPr>
          <a:r>
            <a:rPr lang="en-ZA" sz="1300" kern="1200" dirty="0"/>
            <a:t>2</a:t>
          </a:r>
        </a:p>
      </dsp:txBody>
      <dsp:txXfrm>
        <a:off x="5827562" y="4091042"/>
        <a:ext cx="401138" cy="200569"/>
      </dsp:txXfrm>
    </dsp:sp>
    <dsp:sp modelId="{ACC93E0D-9442-4459-9008-9E2D3F0323CE}">
      <dsp:nvSpPr>
        <dsp:cNvPr id="0" name=""/>
        <dsp:cNvSpPr/>
      </dsp:nvSpPr>
      <dsp:spPr>
        <a:xfrm>
          <a:off x="6312940" y="4091042"/>
          <a:ext cx="401138" cy="200569"/>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lvl="0" algn="ctr" defTabSz="577850">
            <a:lnSpc>
              <a:spcPct val="90000"/>
            </a:lnSpc>
            <a:spcBef>
              <a:spcPct val="0"/>
            </a:spcBef>
            <a:spcAft>
              <a:spcPct val="35000"/>
            </a:spcAft>
          </a:pPr>
          <a:r>
            <a:rPr lang="en-ZA" sz="1300" kern="1200" dirty="0"/>
            <a:t>2</a:t>
          </a:r>
        </a:p>
      </dsp:txBody>
      <dsp:txXfrm>
        <a:off x="6312940" y="4091042"/>
        <a:ext cx="401138" cy="200569"/>
      </dsp:txXfrm>
    </dsp:sp>
    <dsp:sp modelId="{87BE5049-469E-4322-B857-A6667239D2C3}">
      <dsp:nvSpPr>
        <dsp:cNvPr id="0" name=""/>
        <dsp:cNvSpPr/>
      </dsp:nvSpPr>
      <dsp:spPr>
        <a:xfrm>
          <a:off x="6798317" y="4091042"/>
          <a:ext cx="401138" cy="200569"/>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lvl="0" algn="ctr" defTabSz="577850">
            <a:lnSpc>
              <a:spcPct val="90000"/>
            </a:lnSpc>
            <a:spcBef>
              <a:spcPct val="0"/>
            </a:spcBef>
            <a:spcAft>
              <a:spcPct val="35000"/>
            </a:spcAft>
          </a:pPr>
          <a:r>
            <a:rPr lang="en-ZA" sz="1300" kern="1200" dirty="0"/>
            <a:t>2</a:t>
          </a:r>
        </a:p>
      </dsp:txBody>
      <dsp:txXfrm>
        <a:off x="6798317" y="4091042"/>
        <a:ext cx="401138" cy="200569"/>
      </dsp:txXfrm>
    </dsp:sp>
    <dsp:sp modelId="{D13CAB16-D730-4D91-A3C6-63685FD49F0E}">
      <dsp:nvSpPr>
        <dsp:cNvPr id="0" name=""/>
        <dsp:cNvSpPr/>
      </dsp:nvSpPr>
      <dsp:spPr>
        <a:xfrm>
          <a:off x="7283694" y="4091042"/>
          <a:ext cx="401138" cy="200569"/>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lvl="0" algn="ctr" defTabSz="577850">
            <a:lnSpc>
              <a:spcPct val="90000"/>
            </a:lnSpc>
            <a:spcBef>
              <a:spcPct val="0"/>
            </a:spcBef>
            <a:spcAft>
              <a:spcPct val="35000"/>
            </a:spcAft>
          </a:pPr>
          <a:r>
            <a:rPr lang="en-ZA" sz="1300" kern="1200" dirty="0"/>
            <a:t>2</a:t>
          </a:r>
        </a:p>
      </dsp:txBody>
      <dsp:txXfrm>
        <a:off x="7283694" y="4091042"/>
        <a:ext cx="401138" cy="200569"/>
      </dsp:txXfrm>
    </dsp:sp>
    <dsp:sp modelId="{AF0B3146-3C4F-4996-9AF7-763301C29477}">
      <dsp:nvSpPr>
        <dsp:cNvPr id="0" name=""/>
        <dsp:cNvSpPr/>
      </dsp:nvSpPr>
      <dsp:spPr>
        <a:xfrm>
          <a:off x="7769072" y="4091042"/>
          <a:ext cx="401138" cy="200569"/>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lvl="0" algn="ctr" defTabSz="577850">
            <a:lnSpc>
              <a:spcPct val="90000"/>
            </a:lnSpc>
            <a:spcBef>
              <a:spcPct val="0"/>
            </a:spcBef>
            <a:spcAft>
              <a:spcPct val="35000"/>
            </a:spcAft>
          </a:pPr>
          <a:r>
            <a:rPr lang="en-ZA" sz="1300" kern="1200" dirty="0"/>
            <a:t>2</a:t>
          </a:r>
        </a:p>
      </dsp:txBody>
      <dsp:txXfrm>
        <a:off x="7769072" y="4091042"/>
        <a:ext cx="401138" cy="200569"/>
      </dsp:txXfrm>
    </dsp:sp>
    <dsp:sp modelId="{8F86BE9B-BC14-4CB5-8A9F-5241A629B7EC}">
      <dsp:nvSpPr>
        <dsp:cNvPr id="0" name=""/>
        <dsp:cNvSpPr/>
      </dsp:nvSpPr>
      <dsp:spPr>
        <a:xfrm>
          <a:off x="8254449" y="4091042"/>
          <a:ext cx="401138" cy="200569"/>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lvl="0" algn="ctr" defTabSz="577850">
            <a:lnSpc>
              <a:spcPct val="90000"/>
            </a:lnSpc>
            <a:spcBef>
              <a:spcPct val="0"/>
            </a:spcBef>
            <a:spcAft>
              <a:spcPct val="35000"/>
            </a:spcAft>
          </a:pPr>
          <a:r>
            <a:rPr lang="en-ZA" sz="1300" kern="1200" dirty="0"/>
            <a:t>2</a:t>
          </a:r>
        </a:p>
      </dsp:txBody>
      <dsp:txXfrm>
        <a:off x="8254449" y="4091042"/>
        <a:ext cx="401138" cy="200569"/>
      </dsp:txXfrm>
    </dsp:sp>
    <dsp:sp modelId="{72600C8F-C4DB-4B31-91A6-6B55622B4135}">
      <dsp:nvSpPr>
        <dsp:cNvPr id="0" name=""/>
        <dsp:cNvSpPr/>
      </dsp:nvSpPr>
      <dsp:spPr>
        <a:xfrm>
          <a:off x="8739826" y="4091042"/>
          <a:ext cx="401138" cy="200569"/>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lvl="0" algn="ctr" defTabSz="577850">
            <a:lnSpc>
              <a:spcPct val="90000"/>
            </a:lnSpc>
            <a:spcBef>
              <a:spcPct val="0"/>
            </a:spcBef>
            <a:spcAft>
              <a:spcPct val="35000"/>
            </a:spcAft>
          </a:pPr>
          <a:r>
            <a:rPr lang="en-ZA" sz="1300" kern="1200" dirty="0"/>
            <a:t>2</a:t>
          </a:r>
        </a:p>
      </dsp:txBody>
      <dsp:txXfrm>
        <a:off x="8739826" y="4091042"/>
        <a:ext cx="401138" cy="200569"/>
      </dsp:txXfrm>
    </dsp:sp>
  </dsp:spTree>
</dsp:drawing>
</file>

<file path=ppt/diagrams/drawing3.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14B5998C-7272-41E3-864A-A586B488C0B8}">
      <dsp:nvSpPr>
        <dsp:cNvPr id="0" name=""/>
        <dsp:cNvSpPr/>
      </dsp:nvSpPr>
      <dsp:spPr>
        <a:xfrm>
          <a:off x="4574693" y="1124743"/>
          <a:ext cx="3662634" cy="444404"/>
        </a:xfrm>
        <a:custGeom>
          <a:avLst/>
          <a:gdLst/>
          <a:ahLst/>
          <a:cxnLst/>
          <a:rect l="0" t="0" r="0" b="0"/>
          <a:pathLst>
            <a:path>
              <a:moveTo>
                <a:pt x="0" y="0"/>
              </a:moveTo>
              <a:lnTo>
                <a:pt x="0" y="390271"/>
              </a:lnTo>
              <a:lnTo>
                <a:pt x="3662634" y="390271"/>
              </a:lnTo>
              <a:lnTo>
                <a:pt x="3662634" y="444404"/>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0C546130-AD54-4468-B7B2-F679868A8B86}">
      <dsp:nvSpPr>
        <dsp:cNvPr id="0" name=""/>
        <dsp:cNvSpPr/>
      </dsp:nvSpPr>
      <dsp:spPr>
        <a:xfrm>
          <a:off x="4574693" y="1124743"/>
          <a:ext cx="2747811" cy="451397"/>
        </a:xfrm>
        <a:custGeom>
          <a:avLst/>
          <a:gdLst/>
          <a:ahLst/>
          <a:cxnLst/>
          <a:rect l="0" t="0" r="0" b="0"/>
          <a:pathLst>
            <a:path>
              <a:moveTo>
                <a:pt x="0" y="0"/>
              </a:moveTo>
              <a:lnTo>
                <a:pt x="0" y="397264"/>
              </a:lnTo>
              <a:lnTo>
                <a:pt x="2747811" y="397264"/>
              </a:lnTo>
              <a:lnTo>
                <a:pt x="2747811" y="451397"/>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457DA2F-0616-41EE-B5C2-E14FB9718708}">
      <dsp:nvSpPr>
        <dsp:cNvPr id="0" name=""/>
        <dsp:cNvSpPr/>
      </dsp:nvSpPr>
      <dsp:spPr>
        <a:xfrm>
          <a:off x="4574693" y="1124743"/>
          <a:ext cx="1832988" cy="451397"/>
        </a:xfrm>
        <a:custGeom>
          <a:avLst/>
          <a:gdLst/>
          <a:ahLst/>
          <a:cxnLst/>
          <a:rect l="0" t="0" r="0" b="0"/>
          <a:pathLst>
            <a:path>
              <a:moveTo>
                <a:pt x="0" y="0"/>
              </a:moveTo>
              <a:lnTo>
                <a:pt x="0" y="397264"/>
              </a:lnTo>
              <a:lnTo>
                <a:pt x="1832988" y="397264"/>
              </a:lnTo>
              <a:lnTo>
                <a:pt x="1832988" y="451397"/>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4C9B799-DD7D-4BC6-A4F9-32914AB7EE9B}">
      <dsp:nvSpPr>
        <dsp:cNvPr id="0" name=""/>
        <dsp:cNvSpPr/>
      </dsp:nvSpPr>
      <dsp:spPr>
        <a:xfrm>
          <a:off x="4574693" y="1124743"/>
          <a:ext cx="918165" cy="451397"/>
        </a:xfrm>
        <a:custGeom>
          <a:avLst/>
          <a:gdLst/>
          <a:ahLst/>
          <a:cxnLst/>
          <a:rect l="0" t="0" r="0" b="0"/>
          <a:pathLst>
            <a:path>
              <a:moveTo>
                <a:pt x="0" y="0"/>
              </a:moveTo>
              <a:lnTo>
                <a:pt x="0" y="397264"/>
              </a:lnTo>
              <a:lnTo>
                <a:pt x="918165" y="397264"/>
              </a:lnTo>
              <a:lnTo>
                <a:pt x="918165" y="451397"/>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41A6A208-664E-47A7-92D3-667A3088133E}">
      <dsp:nvSpPr>
        <dsp:cNvPr id="0" name=""/>
        <dsp:cNvSpPr/>
      </dsp:nvSpPr>
      <dsp:spPr>
        <a:xfrm>
          <a:off x="4528973" y="1124743"/>
          <a:ext cx="91440" cy="451397"/>
        </a:xfrm>
        <a:custGeom>
          <a:avLst/>
          <a:gdLst/>
          <a:ahLst/>
          <a:cxnLst/>
          <a:rect l="0" t="0" r="0" b="0"/>
          <a:pathLst>
            <a:path>
              <a:moveTo>
                <a:pt x="45720" y="0"/>
              </a:moveTo>
              <a:lnTo>
                <a:pt x="45720" y="397264"/>
              </a:lnTo>
              <a:lnTo>
                <a:pt x="49063" y="397264"/>
              </a:lnTo>
              <a:lnTo>
                <a:pt x="49063" y="451397"/>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005413E-37CB-42EC-83FE-F7E90EDEA91F}">
      <dsp:nvSpPr>
        <dsp:cNvPr id="0" name=""/>
        <dsp:cNvSpPr/>
      </dsp:nvSpPr>
      <dsp:spPr>
        <a:xfrm>
          <a:off x="3663214" y="1124743"/>
          <a:ext cx="911479" cy="451397"/>
        </a:xfrm>
        <a:custGeom>
          <a:avLst/>
          <a:gdLst/>
          <a:ahLst/>
          <a:cxnLst/>
          <a:rect l="0" t="0" r="0" b="0"/>
          <a:pathLst>
            <a:path>
              <a:moveTo>
                <a:pt x="911479" y="0"/>
              </a:moveTo>
              <a:lnTo>
                <a:pt x="911479" y="397264"/>
              </a:lnTo>
              <a:lnTo>
                <a:pt x="0" y="397264"/>
              </a:lnTo>
              <a:lnTo>
                <a:pt x="0" y="451397"/>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1E757D2-7991-40CA-8904-EC7BE71BE55D}">
      <dsp:nvSpPr>
        <dsp:cNvPr id="0" name=""/>
        <dsp:cNvSpPr/>
      </dsp:nvSpPr>
      <dsp:spPr>
        <a:xfrm>
          <a:off x="2748391" y="1124743"/>
          <a:ext cx="1826302" cy="451397"/>
        </a:xfrm>
        <a:custGeom>
          <a:avLst/>
          <a:gdLst/>
          <a:ahLst/>
          <a:cxnLst/>
          <a:rect l="0" t="0" r="0" b="0"/>
          <a:pathLst>
            <a:path>
              <a:moveTo>
                <a:pt x="1826302" y="0"/>
              </a:moveTo>
              <a:lnTo>
                <a:pt x="1826302" y="397264"/>
              </a:lnTo>
              <a:lnTo>
                <a:pt x="0" y="397264"/>
              </a:lnTo>
              <a:lnTo>
                <a:pt x="0" y="451397"/>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4560033E-694D-47AE-87BF-30C1C3A24E88}">
      <dsp:nvSpPr>
        <dsp:cNvPr id="0" name=""/>
        <dsp:cNvSpPr/>
      </dsp:nvSpPr>
      <dsp:spPr>
        <a:xfrm>
          <a:off x="1833568" y="1124743"/>
          <a:ext cx="2741124" cy="451397"/>
        </a:xfrm>
        <a:custGeom>
          <a:avLst/>
          <a:gdLst/>
          <a:ahLst/>
          <a:cxnLst/>
          <a:rect l="0" t="0" r="0" b="0"/>
          <a:pathLst>
            <a:path>
              <a:moveTo>
                <a:pt x="2741124" y="0"/>
              </a:moveTo>
              <a:lnTo>
                <a:pt x="2741124" y="397264"/>
              </a:lnTo>
              <a:lnTo>
                <a:pt x="0" y="397264"/>
              </a:lnTo>
              <a:lnTo>
                <a:pt x="0" y="451397"/>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10BC02A-7391-407C-8B32-94645ECF056B}">
      <dsp:nvSpPr>
        <dsp:cNvPr id="0" name=""/>
        <dsp:cNvSpPr/>
      </dsp:nvSpPr>
      <dsp:spPr>
        <a:xfrm>
          <a:off x="918746" y="1124743"/>
          <a:ext cx="3655947" cy="451397"/>
        </a:xfrm>
        <a:custGeom>
          <a:avLst/>
          <a:gdLst/>
          <a:ahLst/>
          <a:cxnLst/>
          <a:rect l="0" t="0" r="0" b="0"/>
          <a:pathLst>
            <a:path>
              <a:moveTo>
                <a:pt x="3655947" y="0"/>
              </a:moveTo>
              <a:lnTo>
                <a:pt x="3655947" y="397264"/>
              </a:lnTo>
              <a:lnTo>
                <a:pt x="0" y="397264"/>
              </a:lnTo>
              <a:lnTo>
                <a:pt x="0" y="451397"/>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E85D91A-7D85-469E-9E9B-09546D2A1746}">
      <dsp:nvSpPr>
        <dsp:cNvPr id="0" name=""/>
        <dsp:cNvSpPr/>
      </dsp:nvSpPr>
      <dsp:spPr>
        <a:xfrm>
          <a:off x="5387" y="244750"/>
          <a:ext cx="9138612" cy="879992"/>
        </a:xfrm>
        <a:prstGeom prst="rect">
          <a:avLst/>
        </a:prstGeom>
        <a:solidFill>
          <a:schemeClr val="lt1"/>
        </a:solidFill>
        <a:ln w="25400" cap="flat" cmpd="sng" algn="ctr">
          <a:solidFill>
            <a:schemeClr val="dk1"/>
          </a:solidFill>
          <a:prstDash val="solid"/>
        </a:ln>
        <a:effectLst/>
      </dsp:spPr>
      <dsp:style>
        <a:lnRef idx="2">
          <a:schemeClr val="dk1"/>
        </a:lnRef>
        <a:fillRef idx="1">
          <a:schemeClr val="lt1"/>
        </a:fillRef>
        <a:effectRef idx="0">
          <a:schemeClr val="dk1"/>
        </a:effectRef>
        <a:fontRef idx="minor">
          <a:schemeClr val="dk1"/>
        </a:fontRef>
      </dsp:style>
      <dsp:txBody>
        <a:bodyPr spcFirstLastPara="0" vert="horz" wrap="square" lIns="41910" tIns="41910" rIns="41910" bIns="41910" numCol="1" spcCol="1270" anchor="ctr" anchorCtr="0">
          <a:noAutofit/>
        </a:bodyPr>
        <a:lstStyle/>
        <a:p>
          <a:pPr lvl="0" algn="ctr" defTabSz="2933700">
            <a:lnSpc>
              <a:spcPct val="90000"/>
            </a:lnSpc>
            <a:spcBef>
              <a:spcPct val="0"/>
            </a:spcBef>
            <a:spcAft>
              <a:spcPct val="35000"/>
            </a:spcAft>
          </a:pPr>
          <a:r>
            <a:rPr lang="en-ZA" sz="6600" kern="1200" dirty="0">
              <a:solidFill>
                <a:schemeClr val="tx1"/>
              </a:solidFill>
            </a:rPr>
            <a:t>#1. Jesus</a:t>
          </a:r>
        </a:p>
      </dsp:txBody>
      <dsp:txXfrm>
        <a:off x="5387" y="244750"/>
        <a:ext cx="9138612" cy="879992"/>
      </dsp:txXfrm>
    </dsp:sp>
    <dsp:sp modelId="{417ADE47-D26A-4729-B9CB-27B9A7119692}">
      <dsp:nvSpPr>
        <dsp:cNvPr id="0" name=""/>
        <dsp:cNvSpPr/>
      </dsp:nvSpPr>
      <dsp:spPr>
        <a:xfrm>
          <a:off x="515467" y="1576140"/>
          <a:ext cx="806557" cy="660865"/>
        </a:xfrm>
        <a:prstGeom prst="rect">
          <a:avLst/>
        </a:prstGeom>
        <a:solidFill>
          <a:srgbClr val="00B0F0"/>
        </a:solidFill>
        <a:ln w="9525" cap="flat" cmpd="sng" algn="ctr">
          <a:solidFill>
            <a:schemeClr val="dk1">
              <a:shade val="95000"/>
              <a:satMod val="105000"/>
            </a:schemeClr>
          </a:solidFill>
          <a:prstDash val="solid"/>
        </a:ln>
        <a:effectLst>
          <a:outerShdw blurRad="40000" dist="20000" dir="5400000" rotWithShape="0">
            <a:srgbClr val="000000">
              <a:alpha val="38000"/>
            </a:srgbClr>
          </a:outerShdw>
        </a:effectLst>
      </dsp:spPr>
      <dsp:style>
        <a:lnRef idx="1">
          <a:schemeClr val="dk1"/>
        </a:lnRef>
        <a:fillRef idx="2">
          <a:schemeClr val="dk1"/>
        </a:fillRef>
        <a:effectRef idx="1">
          <a:schemeClr val="dk1"/>
        </a:effectRef>
        <a:fontRef idx="minor">
          <a:schemeClr val="dk1"/>
        </a:fontRef>
      </dsp:style>
      <dsp:txBody>
        <a:bodyPr spcFirstLastPara="0" vert="horz" wrap="square" lIns="17780" tIns="17780" rIns="17780" bIns="17780" numCol="1" spcCol="1270" anchor="ctr" anchorCtr="0">
          <a:noAutofit/>
        </a:bodyPr>
        <a:lstStyle/>
        <a:p>
          <a:pPr lvl="0" algn="ctr" defTabSz="1244600">
            <a:lnSpc>
              <a:spcPct val="90000"/>
            </a:lnSpc>
            <a:spcBef>
              <a:spcPct val="0"/>
            </a:spcBef>
            <a:spcAft>
              <a:spcPct val="35000"/>
            </a:spcAft>
          </a:pPr>
          <a:r>
            <a:rPr lang="en-ZA" sz="2800" kern="1200" dirty="0"/>
            <a:t>... 2</a:t>
          </a:r>
        </a:p>
      </dsp:txBody>
      <dsp:txXfrm>
        <a:off x="515467" y="1576140"/>
        <a:ext cx="806557" cy="660865"/>
      </dsp:txXfrm>
    </dsp:sp>
    <dsp:sp modelId="{3661978F-1268-460C-AB64-E7B6A8C8925C}">
      <dsp:nvSpPr>
        <dsp:cNvPr id="0" name=""/>
        <dsp:cNvSpPr/>
      </dsp:nvSpPr>
      <dsp:spPr>
        <a:xfrm>
          <a:off x="1430290" y="1576140"/>
          <a:ext cx="806557" cy="660865"/>
        </a:xfrm>
        <a:prstGeom prst="rect">
          <a:avLst/>
        </a:prstGeom>
        <a:solidFill>
          <a:srgbClr val="00B0F0"/>
        </a:solidFill>
        <a:ln w="9525" cap="flat" cmpd="sng" algn="ctr">
          <a:solidFill>
            <a:schemeClr val="dk1">
              <a:shade val="95000"/>
              <a:satMod val="105000"/>
            </a:schemeClr>
          </a:solidFill>
          <a:prstDash val="solid"/>
        </a:ln>
        <a:effectLst>
          <a:outerShdw blurRad="40000" dist="20000" dir="5400000" rotWithShape="0">
            <a:srgbClr val="000000">
              <a:alpha val="38000"/>
            </a:srgbClr>
          </a:outerShdw>
        </a:effectLst>
      </dsp:spPr>
      <dsp:style>
        <a:lnRef idx="1">
          <a:schemeClr val="dk1"/>
        </a:lnRef>
        <a:fillRef idx="2">
          <a:schemeClr val="dk1"/>
        </a:fillRef>
        <a:effectRef idx="1">
          <a:schemeClr val="dk1"/>
        </a:effectRef>
        <a:fontRef idx="minor">
          <a:schemeClr val="dk1"/>
        </a:fontRef>
      </dsp:style>
      <dsp:txBody>
        <a:bodyPr spcFirstLastPara="0" vert="horz" wrap="square" lIns="17780" tIns="17780" rIns="17780" bIns="17780" numCol="1" spcCol="1270" anchor="ctr" anchorCtr="0">
          <a:noAutofit/>
        </a:bodyPr>
        <a:lstStyle/>
        <a:p>
          <a:pPr lvl="0" algn="ctr" defTabSz="1244600">
            <a:lnSpc>
              <a:spcPct val="90000"/>
            </a:lnSpc>
            <a:spcBef>
              <a:spcPct val="0"/>
            </a:spcBef>
            <a:spcAft>
              <a:spcPct val="35000"/>
            </a:spcAft>
          </a:pPr>
          <a:r>
            <a:rPr lang="en-ZA" sz="2800" kern="1200" dirty="0"/>
            <a:t>2</a:t>
          </a:r>
        </a:p>
      </dsp:txBody>
      <dsp:txXfrm>
        <a:off x="1430290" y="1576140"/>
        <a:ext cx="806557" cy="660865"/>
      </dsp:txXfrm>
    </dsp:sp>
    <dsp:sp modelId="{DFBB3A4E-EFC5-4B88-9270-5AA514C6C0C5}">
      <dsp:nvSpPr>
        <dsp:cNvPr id="0" name=""/>
        <dsp:cNvSpPr/>
      </dsp:nvSpPr>
      <dsp:spPr>
        <a:xfrm>
          <a:off x="2345113" y="1576140"/>
          <a:ext cx="806557" cy="660865"/>
        </a:xfrm>
        <a:prstGeom prst="rect">
          <a:avLst/>
        </a:prstGeom>
        <a:solidFill>
          <a:srgbClr val="FFFF00"/>
        </a:solidFill>
        <a:ln w="9525" cap="flat" cmpd="sng" algn="ctr">
          <a:solidFill>
            <a:schemeClr val="dk1">
              <a:shade val="95000"/>
              <a:satMod val="105000"/>
            </a:schemeClr>
          </a:solidFill>
          <a:prstDash val="solid"/>
        </a:ln>
        <a:effectLst>
          <a:outerShdw blurRad="40000" dist="20000" dir="5400000" rotWithShape="0">
            <a:srgbClr val="000000">
              <a:alpha val="38000"/>
            </a:srgbClr>
          </a:outerShdw>
        </a:effectLst>
      </dsp:spPr>
      <dsp:style>
        <a:lnRef idx="1">
          <a:schemeClr val="dk1"/>
        </a:lnRef>
        <a:fillRef idx="2">
          <a:schemeClr val="dk1"/>
        </a:fillRef>
        <a:effectRef idx="1">
          <a:schemeClr val="dk1"/>
        </a:effectRef>
        <a:fontRef idx="minor">
          <a:schemeClr val="dk1"/>
        </a:fontRef>
      </dsp:style>
      <dsp:txBody>
        <a:bodyPr spcFirstLastPara="0" vert="horz" wrap="square" lIns="17780" tIns="17780" rIns="17780" bIns="17780" numCol="1" spcCol="1270" anchor="ctr" anchorCtr="0">
          <a:noAutofit/>
        </a:bodyPr>
        <a:lstStyle/>
        <a:p>
          <a:pPr lvl="0" algn="ctr" defTabSz="1244600">
            <a:lnSpc>
              <a:spcPct val="90000"/>
            </a:lnSpc>
            <a:spcBef>
              <a:spcPct val="0"/>
            </a:spcBef>
            <a:spcAft>
              <a:spcPct val="35000"/>
            </a:spcAft>
          </a:pPr>
          <a:r>
            <a:rPr lang="en-ZA" sz="2800" kern="1200" dirty="0"/>
            <a:t>2</a:t>
          </a:r>
        </a:p>
      </dsp:txBody>
      <dsp:txXfrm>
        <a:off x="2345113" y="1576140"/>
        <a:ext cx="806557" cy="660865"/>
      </dsp:txXfrm>
    </dsp:sp>
    <dsp:sp modelId="{87BE5049-469E-4322-B857-A6667239D2C3}">
      <dsp:nvSpPr>
        <dsp:cNvPr id="0" name=""/>
        <dsp:cNvSpPr/>
      </dsp:nvSpPr>
      <dsp:spPr>
        <a:xfrm>
          <a:off x="3259935" y="1576140"/>
          <a:ext cx="806557" cy="660865"/>
        </a:xfrm>
        <a:prstGeom prst="rect">
          <a:avLst/>
        </a:prstGeom>
        <a:solidFill>
          <a:srgbClr val="FFFF00"/>
        </a:solidFill>
        <a:ln w="9525" cap="flat" cmpd="sng" algn="ctr">
          <a:solidFill>
            <a:schemeClr val="dk1">
              <a:shade val="95000"/>
              <a:satMod val="105000"/>
            </a:schemeClr>
          </a:solidFill>
          <a:prstDash val="solid"/>
        </a:ln>
        <a:effectLst>
          <a:outerShdw blurRad="40000" dist="20000" dir="5400000" rotWithShape="0">
            <a:srgbClr val="000000">
              <a:alpha val="38000"/>
            </a:srgbClr>
          </a:outerShdw>
        </a:effectLst>
      </dsp:spPr>
      <dsp:style>
        <a:lnRef idx="1">
          <a:schemeClr val="dk1"/>
        </a:lnRef>
        <a:fillRef idx="2">
          <a:schemeClr val="dk1"/>
        </a:fillRef>
        <a:effectRef idx="1">
          <a:schemeClr val="dk1"/>
        </a:effectRef>
        <a:fontRef idx="minor">
          <a:schemeClr val="dk1"/>
        </a:fontRef>
      </dsp:style>
      <dsp:txBody>
        <a:bodyPr spcFirstLastPara="0" vert="horz" wrap="square" lIns="17780" tIns="17780" rIns="17780" bIns="17780" numCol="1" spcCol="1270" anchor="ctr" anchorCtr="0">
          <a:noAutofit/>
        </a:bodyPr>
        <a:lstStyle/>
        <a:p>
          <a:pPr lvl="0" algn="ctr" defTabSz="1244600">
            <a:lnSpc>
              <a:spcPct val="90000"/>
            </a:lnSpc>
            <a:spcBef>
              <a:spcPct val="0"/>
            </a:spcBef>
            <a:spcAft>
              <a:spcPct val="35000"/>
            </a:spcAft>
          </a:pPr>
          <a:r>
            <a:rPr lang="en-ZA" sz="2800" kern="1200" dirty="0"/>
            <a:t>2</a:t>
          </a:r>
        </a:p>
      </dsp:txBody>
      <dsp:txXfrm>
        <a:off x="3259935" y="1576140"/>
        <a:ext cx="806557" cy="660865"/>
      </dsp:txXfrm>
    </dsp:sp>
    <dsp:sp modelId="{D13CAB16-D730-4D91-A3C6-63685FD49F0E}">
      <dsp:nvSpPr>
        <dsp:cNvPr id="0" name=""/>
        <dsp:cNvSpPr/>
      </dsp:nvSpPr>
      <dsp:spPr>
        <a:xfrm>
          <a:off x="4174758" y="1576140"/>
          <a:ext cx="806557" cy="660865"/>
        </a:xfrm>
        <a:prstGeom prst="rect">
          <a:avLst/>
        </a:prstGeom>
        <a:solidFill>
          <a:srgbClr val="92D050"/>
        </a:solidFill>
        <a:ln w="9525" cap="flat" cmpd="sng" algn="ctr">
          <a:solidFill>
            <a:schemeClr val="dk1">
              <a:shade val="95000"/>
              <a:satMod val="105000"/>
            </a:schemeClr>
          </a:solidFill>
          <a:prstDash val="solid"/>
        </a:ln>
        <a:effectLst>
          <a:outerShdw blurRad="40000" dist="20000" dir="5400000" rotWithShape="0">
            <a:srgbClr val="000000">
              <a:alpha val="38000"/>
            </a:srgbClr>
          </a:outerShdw>
        </a:effectLst>
      </dsp:spPr>
      <dsp:style>
        <a:lnRef idx="1">
          <a:schemeClr val="dk1"/>
        </a:lnRef>
        <a:fillRef idx="2">
          <a:schemeClr val="dk1"/>
        </a:fillRef>
        <a:effectRef idx="1">
          <a:schemeClr val="dk1"/>
        </a:effectRef>
        <a:fontRef idx="minor">
          <a:schemeClr val="dk1"/>
        </a:fontRef>
      </dsp:style>
      <dsp:txBody>
        <a:bodyPr spcFirstLastPara="0" vert="horz" wrap="square" lIns="17780" tIns="17780" rIns="17780" bIns="17780" numCol="1" spcCol="1270" anchor="ctr" anchorCtr="0">
          <a:noAutofit/>
        </a:bodyPr>
        <a:lstStyle/>
        <a:p>
          <a:pPr lvl="0" algn="ctr" defTabSz="1244600">
            <a:lnSpc>
              <a:spcPct val="90000"/>
            </a:lnSpc>
            <a:spcBef>
              <a:spcPct val="0"/>
            </a:spcBef>
            <a:spcAft>
              <a:spcPct val="35000"/>
            </a:spcAft>
          </a:pPr>
          <a:r>
            <a:rPr lang="en-ZA" sz="2800" kern="1200" dirty="0"/>
            <a:t>2</a:t>
          </a:r>
        </a:p>
      </dsp:txBody>
      <dsp:txXfrm>
        <a:off x="4174758" y="1576140"/>
        <a:ext cx="806557" cy="660865"/>
      </dsp:txXfrm>
    </dsp:sp>
    <dsp:sp modelId="{EC29C730-0DDF-41B3-8795-1CA46425FA9F}">
      <dsp:nvSpPr>
        <dsp:cNvPr id="0" name=""/>
        <dsp:cNvSpPr/>
      </dsp:nvSpPr>
      <dsp:spPr>
        <a:xfrm>
          <a:off x="5089581" y="1576140"/>
          <a:ext cx="806557" cy="660865"/>
        </a:xfrm>
        <a:prstGeom prst="rect">
          <a:avLst/>
        </a:prstGeom>
        <a:solidFill>
          <a:srgbClr val="92D050"/>
        </a:solidFill>
        <a:ln w="9525" cap="flat" cmpd="sng" algn="ctr">
          <a:solidFill>
            <a:schemeClr val="dk1">
              <a:shade val="95000"/>
              <a:satMod val="105000"/>
            </a:schemeClr>
          </a:solidFill>
          <a:prstDash val="solid"/>
        </a:ln>
        <a:effectLst>
          <a:outerShdw blurRad="40000" dist="20000" dir="5400000" rotWithShape="0">
            <a:srgbClr val="000000">
              <a:alpha val="38000"/>
            </a:srgbClr>
          </a:outerShdw>
        </a:effectLst>
      </dsp:spPr>
      <dsp:style>
        <a:lnRef idx="1">
          <a:schemeClr val="dk1"/>
        </a:lnRef>
        <a:fillRef idx="2">
          <a:schemeClr val="dk1"/>
        </a:fillRef>
        <a:effectRef idx="1">
          <a:schemeClr val="dk1"/>
        </a:effectRef>
        <a:fontRef idx="minor">
          <a:schemeClr val="dk1"/>
        </a:fontRef>
      </dsp:style>
      <dsp:txBody>
        <a:bodyPr spcFirstLastPara="0" vert="horz" wrap="square" lIns="17780" tIns="17780" rIns="17780" bIns="17780" numCol="1" spcCol="1270" anchor="ctr" anchorCtr="0">
          <a:noAutofit/>
        </a:bodyPr>
        <a:lstStyle/>
        <a:p>
          <a:pPr lvl="0" algn="ctr" defTabSz="1244600">
            <a:lnSpc>
              <a:spcPct val="90000"/>
            </a:lnSpc>
            <a:spcBef>
              <a:spcPct val="0"/>
            </a:spcBef>
            <a:spcAft>
              <a:spcPct val="35000"/>
            </a:spcAft>
          </a:pPr>
          <a:r>
            <a:rPr lang="en-ZA" sz="2800" kern="1200" dirty="0"/>
            <a:t>2</a:t>
          </a:r>
        </a:p>
      </dsp:txBody>
      <dsp:txXfrm>
        <a:off x="5089581" y="1576140"/>
        <a:ext cx="806557" cy="660865"/>
      </dsp:txXfrm>
    </dsp:sp>
    <dsp:sp modelId="{AF0B3146-3C4F-4996-9AF7-763301C29477}">
      <dsp:nvSpPr>
        <dsp:cNvPr id="0" name=""/>
        <dsp:cNvSpPr/>
      </dsp:nvSpPr>
      <dsp:spPr>
        <a:xfrm>
          <a:off x="6004403" y="1576140"/>
          <a:ext cx="806557" cy="660865"/>
        </a:xfrm>
        <a:prstGeom prst="rect">
          <a:avLst/>
        </a:prstGeom>
        <a:solidFill>
          <a:srgbClr val="7030A0"/>
        </a:solidFill>
        <a:ln w="9525" cap="flat" cmpd="sng" algn="ctr">
          <a:solidFill>
            <a:schemeClr val="dk1">
              <a:shade val="95000"/>
              <a:satMod val="105000"/>
            </a:schemeClr>
          </a:solidFill>
          <a:prstDash val="solid"/>
        </a:ln>
        <a:effectLst>
          <a:outerShdw blurRad="40000" dist="20000" dir="5400000" rotWithShape="0">
            <a:srgbClr val="000000">
              <a:alpha val="38000"/>
            </a:srgbClr>
          </a:outerShdw>
        </a:effectLst>
      </dsp:spPr>
      <dsp:style>
        <a:lnRef idx="1">
          <a:schemeClr val="dk1"/>
        </a:lnRef>
        <a:fillRef idx="2">
          <a:schemeClr val="dk1"/>
        </a:fillRef>
        <a:effectRef idx="1">
          <a:schemeClr val="dk1"/>
        </a:effectRef>
        <a:fontRef idx="minor">
          <a:schemeClr val="dk1"/>
        </a:fontRef>
      </dsp:style>
      <dsp:txBody>
        <a:bodyPr spcFirstLastPara="0" vert="horz" wrap="square" lIns="17780" tIns="17780" rIns="17780" bIns="17780" numCol="1" spcCol="1270" anchor="ctr" anchorCtr="0">
          <a:noAutofit/>
        </a:bodyPr>
        <a:lstStyle/>
        <a:p>
          <a:pPr lvl="0" algn="ctr" defTabSz="1244600">
            <a:lnSpc>
              <a:spcPct val="90000"/>
            </a:lnSpc>
            <a:spcBef>
              <a:spcPct val="0"/>
            </a:spcBef>
            <a:spcAft>
              <a:spcPct val="35000"/>
            </a:spcAft>
          </a:pPr>
          <a:r>
            <a:rPr lang="en-ZA" sz="2800" kern="1200" dirty="0"/>
            <a:t>2</a:t>
          </a:r>
        </a:p>
      </dsp:txBody>
      <dsp:txXfrm>
        <a:off x="6004403" y="1576140"/>
        <a:ext cx="806557" cy="660865"/>
      </dsp:txXfrm>
    </dsp:sp>
    <dsp:sp modelId="{8F86BE9B-BC14-4CB5-8A9F-5241A629B7EC}">
      <dsp:nvSpPr>
        <dsp:cNvPr id="0" name=""/>
        <dsp:cNvSpPr/>
      </dsp:nvSpPr>
      <dsp:spPr>
        <a:xfrm>
          <a:off x="6919226" y="1576140"/>
          <a:ext cx="806557" cy="660865"/>
        </a:xfrm>
        <a:prstGeom prst="rect">
          <a:avLst/>
        </a:prstGeom>
        <a:solidFill>
          <a:srgbClr val="7030A0"/>
        </a:solidFill>
        <a:ln w="9525" cap="flat" cmpd="sng" algn="ctr">
          <a:solidFill>
            <a:schemeClr val="dk1">
              <a:shade val="95000"/>
              <a:satMod val="105000"/>
            </a:schemeClr>
          </a:solidFill>
          <a:prstDash val="solid"/>
        </a:ln>
        <a:effectLst>
          <a:outerShdw blurRad="40000" dist="20000" dir="5400000" rotWithShape="0">
            <a:srgbClr val="000000">
              <a:alpha val="38000"/>
            </a:srgbClr>
          </a:outerShdw>
        </a:effectLst>
      </dsp:spPr>
      <dsp:style>
        <a:lnRef idx="1">
          <a:schemeClr val="dk1"/>
        </a:lnRef>
        <a:fillRef idx="2">
          <a:schemeClr val="dk1"/>
        </a:fillRef>
        <a:effectRef idx="1">
          <a:schemeClr val="dk1"/>
        </a:effectRef>
        <a:fontRef idx="minor">
          <a:schemeClr val="dk1"/>
        </a:fontRef>
      </dsp:style>
      <dsp:txBody>
        <a:bodyPr spcFirstLastPara="0" vert="horz" wrap="square" lIns="17780" tIns="17780" rIns="17780" bIns="17780" numCol="1" spcCol="1270" anchor="ctr" anchorCtr="0">
          <a:noAutofit/>
        </a:bodyPr>
        <a:lstStyle/>
        <a:p>
          <a:pPr lvl="0" algn="ctr" defTabSz="1244600">
            <a:lnSpc>
              <a:spcPct val="90000"/>
            </a:lnSpc>
            <a:spcBef>
              <a:spcPct val="0"/>
            </a:spcBef>
            <a:spcAft>
              <a:spcPct val="35000"/>
            </a:spcAft>
          </a:pPr>
          <a:r>
            <a:rPr lang="en-ZA" sz="2800" kern="1200" dirty="0"/>
            <a:t>2</a:t>
          </a:r>
        </a:p>
      </dsp:txBody>
      <dsp:txXfrm>
        <a:off x="6919226" y="1576140"/>
        <a:ext cx="806557" cy="660865"/>
      </dsp:txXfrm>
    </dsp:sp>
    <dsp:sp modelId="{72600C8F-C4DB-4B31-91A6-6B55622B4135}">
      <dsp:nvSpPr>
        <dsp:cNvPr id="0" name=""/>
        <dsp:cNvSpPr/>
      </dsp:nvSpPr>
      <dsp:spPr>
        <a:xfrm>
          <a:off x="7834049" y="1569147"/>
          <a:ext cx="806557" cy="660865"/>
        </a:xfrm>
        <a:prstGeom prst="rect">
          <a:avLst/>
        </a:prstGeom>
        <a:solidFill>
          <a:srgbClr val="FF0000"/>
        </a:solidFill>
        <a:ln w="9525" cap="flat" cmpd="sng" algn="ctr">
          <a:solidFill>
            <a:schemeClr val="dk1">
              <a:shade val="95000"/>
              <a:satMod val="105000"/>
            </a:schemeClr>
          </a:solidFill>
          <a:prstDash val="solid"/>
        </a:ln>
        <a:effectLst>
          <a:outerShdw blurRad="40000" dist="20000" dir="5400000" rotWithShape="0">
            <a:srgbClr val="000000">
              <a:alpha val="38000"/>
            </a:srgbClr>
          </a:outerShdw>
        </a:effectLst>
      </dsp:spPr>
      <dsp:style>
        <a:lnRef idx="1">
          <a:schemeClr val="dk1"/>
        </a:lnRef>
        <a:fillRef idx="2">
          <a:schemeClr val="dk1"/>
        </a:fillRef>
        <a:effectRef idx="1">
          <a:schemeClr val="dk1"/>
        </a:effectRef>
        <a:fontRef idx="minor">
          <a:schemeClr val="dk1"/>
        </a:fontRef>
      </dsp:style>
      <dsp:txBody>
        <a:bodyPr spcFirstLastPara="0" vert="horz" wrap="square" lIns="17780" tIns="17780" rIns="17780" bIns="17780" numCol="1" spcCol="1270" anchor="ctr" anchorCtr="0">
          <a:noAutofit/>
        </a:bodyPr>
        <a:lstStyle/>
        <a:p>
          <a:pPr lvl="0" algn="ctr" defTabSz="1244600">
            <a:lnSpc>
              <a:spcPct val="90000"/>
            </a:lnSpc>
            <a:spcBef>
              <a:spcPct val="0"/>
            </a:spcBef>
            <a:spcAft>
              <a:spcPct val="35000"/>
            </a:spcAft>
          </a:pPr>
          <a:r>
            <a:rPr lang="en-ZA" sz="2800" kern="1200" dirty="0"/>
            <a:t>2 ...</a:t>
          </a:r>
        </a:p>
      </dsp:txBody>
      <dsp:txXfrm>
        <a:off x="7834049" y="1569147"/>
        <a:ext cx="806557" cy="660865"/>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ZA"/>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5F76BE3-45F8-4157-9A4C-AAFCCEDD6941}" type="datetimeFigureOut">
              <a:rPr lang="en-ZA" smtClean="0"/>
              <a:pPr/>
              <a:t>2019/06/02</a:t>
            </a:fld>
            <a:endParaRPr lang="en-ZA"/>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ZA"/>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ZA"/>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1F951ED-3914-4E32-A491-BB925CBAD858}" type="slidenum">
              <a:rPr lang="en-ZA" smtClean="0"/>
              <a:pPr/>
              <a:t>‹#›</a:t>
            </a:fld>
            <a:endParaRPr lang="en-ZA"/>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a:bodyPr>
          <a:lstStyle/>
          <a:p>
            <a:r>
              <a:rPr lang="en-US" sz="1200" kern="1200" dirty="0">
                <a:solidFill>
                  <a:schemeClr val="tx1"/>
                </a:solidFill>
                <a:effectLst/>
                <a:latin typeface="+mn-lt"/>
                <a:ea typeface="+mn-ea"/>
                <a:cs typeface="+mn-cs"/>
              </a:rPr>
              <a:t>Today is a celebration of and ordination of Tony (&amp; Alanna) onto the eldership team of Crossways. It is a significant moment in the life of any church to have an elder added to the team as each elder adds momentum and character to the church.</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 each leader picks up the mantle of responsibility in the church, so their influence will start to shape the church. This is a moment of significant growth for Crossways.</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they preach, what they counsel, the influence of friendship, each encouragement, each coffee with person starts to bring shape and maturity to the body of Christ.</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very people who Tony and Alanna and their children will influence the future of the church. This is for both of them as a couple – even </a:t>
            </a:r>
            <a:r>
              <a:rPr lang="en-US" sz="1200" kern="1200" dirty="0" err="1">
                <a:solidFill>
                  <a:schemeClr val="tx1"/>
                </a:solidFill>
                <a:effectLst/>
                <a:latin typeface="+mn-lt"/>
                <a:ea typeface="+mn-ea"/>
                <a:cs typeface="+mn-cs"/>
              </a:rPr>
              <a:t>tho</a:t>
            </a:r>
            <a:r>
              <a:rPr lang="en-US" sz="1200" kern="1200" dirty="0">
                <a:solidFill>
                  <a:schemeClr val="tx1"/>
                </a:solidFill>
                <a:effectLst/>
                <a:latin typeface="+mn-lt"/>
                <a:ea typeface="+mn-ea"/>
                <a:cs typeface="+mn-cs"/>
              </a:rPr>
              <a:t> we ordain Tony as the elder, he is integrally united with Alanna and this call and ministry will affect and be affected by both them.</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Today I want to speak a little about leadership in the church and how it pertains to eldership.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My goal in doing so is to bring freedom to both the church and to the elders - especially Tony as he steps into this role.</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We can fall into a pattern of thinking regarding leadership that is more based on the lineage of thought that we have inherited, or from societal norms, that do not match with scripture.</a:t>
            </a:r>
          </a:p>
          <a:p>
            <a:r>
              <a:rPr lang="en-US" sz="1200" kern="1200" dirty="0">
                <a:solidFill>
                  <a:schemeClr val="tx1"/>
                </a:solidFill>
                <a:effectLst/>
                <a:latin typeface="+mn-lt"/>
                <a:ea typeface="+mn-ea"/>
                <a:cs typeface="+mn-cs"/>
              </a:rPr>
              <a:t>Although not evil, they can lead to unhelpful or unsustainable pressures on leaders that are unhealthy for the church.</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ZA" dirty="0"/>
          </a:p>
          <a:p>
            <a:endParaRPr lang="en-ZA" dirty="0"/>
          </a:p>
        </p:txBody>
      </p:sp>
      <p:sp>
        <p:nvSpPr>
          <p:cNvPr id="4" name="Slide Number Placeholder 3"/>
          <p:cNvSpPr>
            <a:spLocks noGrp="1"/>
          </p:cNvSpPr>
          <p:nvPr>
            <p:ph type="sldNum" sz="quarter" idx="10"/>
          </p:nvPr>
        </p:nvSpPr>
        <p:spPr/>
        <p:txBody>
          <a:bodyPr/>
          <a:lstStyle/>
          <a:p>
            <a:fld id="{31F951ED-3914-4E32-A491-BB925CBAD858}" type="slidenum">
              <a:rPr lang="en-ZA" smtClean="0"/>
              <a:pPr/>
              <a:t>1</a:t>
            </a:fld>
            <a:endParaRPr lang="en-ZA"/>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06488" y="812800"/>
            <a:ext cx="5345112" cy="4008438"/>
          </a:xfrm>
        </p:spPr>
      </p:sp>
      <p:sp>
        <p:nvSpPr>
          <p:cNvPr id="3" name="Notes Placeholder 2"/>
          <p:cNvSpPr>
            <a:spLocks noGrp="1"/>
          </p:cNvSpPr>
          <p:nvPr>
            <p:ph type="body" idx="1"/>
          </p:nvPr>
        </p:nvSpPr>
        <p:spPr/>
        <p:txBody>
          <a:bodyPr>
            <a:normAutofit/>
          </a:bodyPr>
          <a:lstStyle/>
          <a:p>
            <a:r>
              <a:rPr lang="en-US" sz="1200" kern="1200" dirty="0">
                <a:solidFill>
                  <a:schemeClr val="tx1"/>
                </a:solidFill>
                <a:effectLst/>
                <a:latin typeface="+mn-lt"/>
                <a:ea typeface="+mn-ea"/>
                <a:cs typeface="+mn-cs"/>
              </a:rPr>
              <a:t>ACTS 20: 17 – 30</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Paul sends to the elders of Ephesus. Last time he will see them and he is giving specific instructions to them on how to do their work as elders.</a:t>
            </a:r>
          </a:p>
          <a:p>
            <a:pPr rtl="0"/>
            <a:endParaRPr lang="en-ZA" sz="1200" b="0" i="0" u="none" strike="noStrike" kern="1200" baseline="0" dirty="0">
              <a:solidFill>
                <a:schemeClr val="tx1"/>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ZA" sz="1200" b="0" i="1" u="none" strike="noStrike" kern="1200" baseline="0" dirty="0">
                <a:solidFill>
                  <a:schemeClr val="tx1"/>
                </a:solidFill>
                <a:latin typeface="+mn-lt"/>
                <a:ea typeface="+mn-ea"/>
                <a:cs typeface="+mn-cs"/>
              </a:rPr>
              <a:t>(Acts 20:26-27) Therefore, I declare to you today that I am innocent of the blood of all men. For I have not hesitated to proclaim to you the whole will of God. </a:t>
            </a:r>
          </a:p>
          <a:p>
            <a:pPr rtl="0"/>
            <a:endParaRPr lang="en-ZA" sz="1200" b="0" i="0" u="none" strike="noStrike" kern="1200" baseline="0" dirty="0">
              <a:solidFill>
                <a:schemeClr val="tx1"/>
              </a:solidFill>
              <a:latin typeface="+mn-lt"/>
              <a:ea typeface="+mn-ea"/>
              <a:cs typeface="+mn-cs"/>
            </a:endParaRP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V27 </a:t>
            </a:r>
            <a:r>
              <a:rPr lang="en-US" sz="1200" b="1" kern="1200" dirty="0">
                <a:solidFill>
                  <a:schemeClr val="tx1"/>
                </a:solidFill>
                <a:effectLst/>
                <a:latin typeface="+mn-lt"/>
                <a:ea typeface="+mn-ea"/>
                <a:cs typeface="+mn-cs"/>
              </a:rPr>
              <a:t>Do not shrink back from declaring the whole counsel of God.</a:t>
            </a:r>
            <a:r>
              <a:rPr lang="en-US" sz="1200" kern="1200" dirty="0">
                <a:solidFill>
                  <a:schemeClr val="tx1"/>
                </a:solidFill>
                <a:effectLst/>
                <a:latin typeface="+mn-lt"/>
                <a:ea typeface="+mn-ea"/>
                <a:cs typeface="+mn-cs"/>
              </a:rPr>
              <a:t>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There are aspects of the gospel that are very unpopular in our generation of Christianity. We love to hear all about the love of God and how he is a good and kind Father, and how he will look after us and … but we must balance this with the other </a:t>
            </a:r>
            <a:r>
              <a:rPr lang="en-US" sz="1200" kern="1200" dirty="0" err="1">
                <a:solidFill>
                  <a:schemeClr val="tx1"/>
                </a:solidFill>
                <a:effectLst/>
                <a:latin typeface="+mn-lt"/>
                <a:ea typeface="+mn-ea"/>
                <a:cs typeface="+mn-cs"/>
              </a:rPr>
              <a:t>truthes</a:t>
            </a:r>
            <a:r>
              <a:rPr lang="en-US" sz="1200" kern="1200" dirty="0">
                <a:solidFill>
                  <a:schemeClr val="tx1"/>
                </a:solidFill>
                <a:effectLst/>
                <a:latin typeface="+mn-lt"/>
                <a:ea typeface="+mn-ea"/>
                <a:cs typeface="+mn-cs"/>
              </a:rPr>
              <a:t> of how we are called to outwork our salvation and how we are going to held to account for our lives, how we must die to self, deal with sin, and how we are to discipline and spur one another on to maturity.</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God wants a mature and unblemished bride.</a:t>
            </a:r>
          </a:p>
          <a:p>
            <a:r>
              <a:rPr lang="en-US" sz="1200" kern="1200" dirty="0">
                <a:solidFill>
                  <a:schemeClr val="tx1"/>
                </a:solidFill>
                <a:effectLst/>
                <a:latin typeface="+mn-lt"/>
                <a:ea typeface="+mn-ea"/>
                <a:cs typeface="+mn-cs"/>
              </a:rPr>
              <a:t> </a:t>
            </a:r>
          </a:p>
          <a:p>
            <a:endParaRPr lang="en-ZA"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0">
              <a:lnSpc>
                <a:spcPct val="100000"/>
              </a:lnSpc>
              <a:spcBef>
                <a:spcPts val="0"/>
              </a:spcBef>
              <a:spcAft>
                <a:spcPts val="0"/>
              </a:spcAft>
              <a:buClrTx/>
              <a:buSzTx/>
              <a:buFontTx/>
              <a:buNone/>
              <a:tabLst/>
              <a:defRPr/>
            </a:pPr>
            <a:fld id="{C6D153CA-464E-457C-9E65-797D1B086C8A}" type="slidenum">
              <a:rPr kumimoji="0" lang="en-ZA" sz="1400" b="0" i="0" u="none" strike="noStrike" kern="1200" cap="none" spc="0" normalizeH="0" baseline="0" noProof="0" smtClean="0">
                <a:ln>
                  <a:noFill/>
                </a:ln>
                <a:solidFill>
                  <a:prstClr val="black"/>
                </a:solidFill>
                <a:effectLst/>
                <a:uLnTx/>
                <a:uFillTx/>
                <a:latin typeface="Thorndale" pitchFamily="18"/>
                <a:cs typeface="Tahoma" pitchFamily="2"/>
              </a:rPr>
              <a:pPr marL="0" marR="0" lvl="0" indent="0" algn="r" defTabSz="914400" rtl="0" eaLnBrk="1" fontAlgn="auto" latinLnBrk="0" hangingPunct="0">
                <a:lnSpc>
                  <a:spcPct val="100000"/>
                </a:lnSpc>
                <a:spcBef>
                  <a:spcPts val="0"/>
                </a:spcBef>
                <a:spcAft>
                  <a:spcPts val="0"/>
                </a:spcAft>
                <a:buClrTx/>
                <a:buSzTx/>
                <a:buFontTx/>
                <a:buNone/>
                <a:tabLst/>
                <a:defRPr/>
              </a:pPr>
              <a:t>10</a:t>
            </a:fld>
            <a:endParaRPr kumimoji="0" lang="en-ZA" sz="1400" b="0" i="0" u="none" strike="noStrike" kern="1200" cap="none" spc="0" normalizeH="0" baseline="0" noProof="0">
              <a:ln>
                <a:noFill/>
              </a:ln>
              <a:solidFill>
                <a:prstClr val="black"/>
              </a:solidFill>
              <a:effectLst/>
              <a:uLnTx/>
              <a:uFillTx/>
              <a:latin typeface="Thorndale" pitchFamily="18"/>
              <a:cs typeface="Tahoma" pitchFamily="2"/>
            </a:endParaRPr>
          </a:p>
        </p:txBody>
      </p:sp>
    </p:spTree>
    <p:extLst>
      <p:ext uri="{BB962C8B-B14F-4D97-AF65-F5344CB8AC3E}">
        <p14:creationId xmlns:p14="http://schemas.microsoft.com/office/powerpoint/2010/main" xmlns="" val="87581490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06488" y="812800"/>
            <a:ext cx="5345112" cy="4008438"/>
          </a:xfrm>
        </p:spPr>
      </p:sp>
      <p:sp>
        <p:nvSpPr>
          <p:cNvPr id="3" name="Notes Placeholder 2"/>
          <p:cNvSpPr>
            <a:spLocks noGrp="1"/>
          </p:cNvSpPr>
          <p:nvPr>
            <p:ph type="body" idx="1"/>
          </p:nvPr>
        </p:nvSpPr>
        <p:spPr/>
        <p:txBody>
          <a:bodyPr>
            <a:normAutofit/>
          </a:bodyPr>
          <a:lstStyle/>
          <a:p>
            <a:r>
              <a:rPr lang="en-US" sz="1200" kern="1200" dirty="0">
                <a:solidFill>
                  <a:schemeClr val="tx1"/>
                </a:solidFill>
                <a:effectLst/>
                <a:latin typeface="+mn-lt"/>
                <a:ea typeface="+mn-ea"/>
                <a:cs typeface="+mn-cs"/>
              </a:rPr>
              <a:t>V28 </a:t>
            </a:r>
            <a:r>
              <a:rPr lang="en-US" sz="1200" b="1" kern="1200" dirty="0">
                <a:solidFill>
                  <a:schemeClr val="tx1"/>
                </a:solidFill>
                <a:effectLst/>
                <a:latin typeface="+mn-lt"/>
                <a:ea typeface="+mn-ea"/>
                <a:cs typeface="+mn-cs"/>
              </a:rPr>
              <a:t>Pay careful attention to yourselves and to the floc</a:t>
            </a:r>
            <a:r>
              <a:rPr lang="en-US" sz="1200" kern="1200" dirty="0">
                <a:solidFill>
                  <a:schemeClr val="tx1"/>
                </a:solidFill>
                <a:effectLst/>
                <a:latin typeface="+mn-lt"/>
                <a:ea typeface="+mn-ea"/>
                <a:cs typeface="+mn-cs"/>
              </a:rPr>
              <a:t>k. </a:t>
            </a:r>
          </a:p>
          <a:p>
            <a:r>
              <a:rPr lang="en-US" sz="1200" kern="1200" dirty="0">
                <a:solidFill>
                  <a:schemeClr val="tx1"/>
                </a:solidFill>
                <a:effectLst/>
                <a:latin typeface="+mn-lt"/>
                <a:ea typeface="+mn-ea"/>
                <a:cs typeface="+mn-cs"/>
              </a:rPr>
              <a:t>Don't neglect yourself. Monitor what's going on in your heart and energy levels. Look over the flock which Christ has paid for.</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V29 For I know that savage wolves will come to distort the truth.</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MAIN POINT OF ELDERSHIP</a:t>
            </a:r>
          </a:p>
          <a:p>
            <a:r>
              <a:rPr lang="en-ZA" sz="1200" kern="1200" dirty="0">
                <a:solidFill>
                  <a:schemeClr val="tx1"/>
                </a:solidFill>
                <a:effectLst/>
                <a:latin typeface="+mn-lt"/>
                <a:ea typeface="+mn-ea"/>
                <a:cs typeface="+mn-cs"/>
              </a:rPr>
              <a:t>Shepherding is the defence of truth amongst God’s people.</a:t>
            </a:r>
          </a:p>
          <a:p>
            <a:r>
              <a:rPr lang="en-ZA" sz="1200" kern="1200" dirty="0">
                <a:solidFill>
                  <a:schemeClr val="tx1"/>
                </a:solidFill>
                <a:effectLst/>
                <a:latin typeface="+mn-lt"/>
                <a:ea typeface="+mn-ea"/>
                <a:cs typeface="+mn-cs"/>
              </a:rPr>
              <a:t>Shepherds point people to the truth that is Jesus Christ and the ‘full counsel of God’.</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MAIN POINT OF FOLLOWSHIP</a:t>
            </a:r>
          </a:p>
          <a:p>
            <a:r>
              <a:rPr lang="en-US" sz="1200" kern="1200" dirty="0">
                <a:solidFill>
                  <a:schemeClr val="tx1"/>
                </a:solidFill>
                <a:effectLst/>
                <a:latin typeface="+mn-lt"/>
                <a:ea typeface="+mn-ea"/>
                <a:cs typeface="+mn-cs"/>
              </a:rPr>
              <a:t>Be prepared to be admonished. Don't get grumpy when Tony or any of the elders challenge you and hold you or your life up to scripture; who deal with distortions and twisted truth.</a:t>
            </a:r>
          </a:p>
          <a:p>
            <a:endParaRPr lang="en-ZA"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Next : ACTS 20: 17 – 30</a:t>
            </a:r>
          </a:p>
          <a:p>
            <a:endParaRPr lang="en-ZA"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0">
              <a:lnSpc>
                <a:spcPct val="100000"/>
              </a:lnSpc>
              <a:spcBef>
                <a:spcPts val="0"/>
              </a:spcBef>
              <a:spcAft>
                <a:spcPts val="0"/>
              </a:spcAft>
              <a:buClrTx/>
              <a:buSzTx/>
              <a:buFontTx/>
              <a:buNone/>
              <a:tabLst/>
              <a:defRPr/>
            </a:pPr>
            <a:fld id="{C6D153CA-464E-457C-9E65-797D1B086C8A}" type="slidenum">
              <a:rPr kumimoji="0" lang="en-ZA" sz="1400" b="0" i="0" u="none" strike="noStrike" kern="1200" cap="none" spc="0" normalizeH="0" baseline="0" noProof="0" smtClean="0">
                <a:ln>
                  <a:noFill/>
                </a:ln>
                <a:solidFill>
                  <a:prstClr val="black"/>
                </a:solidFill>
                <a:effectLst/>
                <a:uLnTx/>
                <a:uFillTx/>
                <a:latin typeface="Thorndale" pitchFamily="18"/>
                <a:cs typeface="Tahoma" pitchFamily="2"/>
              </a:rPr>
              <a:pPr marL="0" marR="0" lvl="0" indent="0" algn="r" defTabSz="914400" rtl="0" eaLnBrk="1" fontAlgn="auto" latinLnBrk="0" hangingPunct="0">
                <a:lnSpc>
                  <a:spcPct val="100000"/>
                </a:lnSpc>
                <a:spcBef>
                  <a:spcPts val="0"/>
                </a:spcBef>
                <a:spcAft>
                  <a:spcPts val="0"/>
                </a:spcAft>
                <a:buClrTx/>
                <a:buSzTx/>
                <a:buFontTx/>
                <a:buNone/>
                <a:tabLst/>
                <a:defRPr/>
              </a:pPr>
              <a:t>11</a:t>
            </a:fld>
            <a:endParaRPr kumimoji="0" lang="en-ZA" sz="1400" b="0" i="0" u="none" strike="noStrike" kern="1200" cap="none" spc="0" normalizeH="0" baseline="0" noProof="0">
              <a:ln>
                <a:noFill/>
              </a:ln>
              <a:solidFill>
                <a:prstClr val="black"/>
              </a:solidFill>
              <a:effectLst/>
              <a:uLnTx/>
              <a:uFillTx/>
              <a:latin typeface="Thorndale" pitchFamily="18"/>
              <a:cs typeface="Tahoma" pitchFamily="2"/>
            </a:endParaRPr>
          </a:p>
        </p:txBody>
      </p:sp>
    </p:spTree>
    <p:extLst>
      <p:ext uri="{BB962C8B-B14F-4D97-AF65-F5344CB8AC3E}">
        <p14:creationId xmlns:p14="http://schemas.microsoft.com/office/powerpoint/2010/main" xmlns="" val="412585102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20000"/>
          </a:bodyPr>
          <a:lstStyle/>
          <a:p>
            <a:r>
              <a:rPr lang="en-ZA" dirty="0"/>
              <a:t>An elder must be blameless, the husband of but one wife, a man whose children believe and are not open to the charge of being wild and disobedient. Since an overseer is entrusted with God's work, he must be blameless—not overbearing, not quick-tempered, not given to drunkenness, not violent, not pursuing dishonest gain. Rather he must be hospitable, one who loves what is good, who is self-controlled, upright, holy and disciplined. </a:t>
            </a:r>
          </a:p>
          <a:p>
            <a:endParaRPr lang="en-ZA" dirty="0"/>
          </a:p>
          <a:p>
            <a:r>
              <a:rPr lang="en-ZA" dirty="0"/>
              <a:t>He must hold firmly to the trustworthy message as it has been taught, so that he can encourage others by sound doctrine and refute those who oppose it. </a:t>
            </a:r>
          </a:p>
          <a:p>
            <a:endParaRPr lang="en-ZA" dirty="0"/>
          </a:p>
          <a:p>
            <a:r>
              <a:rPr lang="en-ZA" dirty="0"/>
              <a:t>For there are many rebellious people, mere talkers and deceivers, especially those of the circumcision group. They must be silenced, because they are ruining whole households by teaching things they ought not to teach—and that for the sake of dishonest gain. Even one of their own prophets has said, "Cretans are always liars, evil brutes, lazy gluttons." This testimony is true. Therefore, rebuke them sharply, so that they will be sound in the faith (Titus 1:6-13)</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2:1 But as for you - teach what is in accordance with sound doctrine.</a:t>
            </a:r>
          </a:p>
          <a:p>
            <a:r>
              <a:rPr lang="en-US" sz="1200" kern="1200" dirty="0">
                <a:solidFill>
                  <a:schemeClr val="tx1"/>
                </a:solidFill>
                <a:effectLst/>
                <a:latin typeface="+mn-lt"/>
                <a:ea typeface="+mn-ea"/>
                <a:cs typeface="+mn-cs"/>
              </a:rPr>
              <a:t>2:15 Declare these things, exhort, rebuke with all authority. Remind them</a:t>
            </a:r>
          </a:p>
          <a:p>
            <a:endParaRPr lang="en-ZA" dirty="0"/>
          </a:p>
          <a:p>
            <a:endParaRPr lang="en-ZA" dirty="0"/>
          </a:p>
          <a:p>
            <a:r>
              <a:rPr lang="en-US" sz="1200" kern="1200" dirty="0">
                <a:solidFill>
                  <a:schemeClr val="tx1"/>
                </a:solidFill>
                <a:effectLst/>
                <a:latin typeface="+mn-lt"/>
                <a:ea typeface="+mn-ea"/>
                <a:cs typeface="+mn-cs"/>
              </a:rPr>
              <a:t>MAIN POINT OF ELDERSHIP</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MAIN POINT OF FOLLOWSHIP</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Be prepared to be admonished. Don't get grumpy when Tony or any of the elders challenge you and hold you or your life up to scripture; particularly if you are a liar, evil brute or lazy glutton.</a:t>
            </a:r>
          </a:p>
          <a:p>
            <a:endParaRPr lang="en-ZA" dirty="0"/>
          </a:p>
        </p:txBody>
      </p:sp>
      <p:sp>
        <p:nvSpPr>
          <p:cNvPr id="4" name="Slide Number Placeholder 3"/>
          <p:cNvSpPr>
            <a:spLocks noGrp="1"/>
          </p:cNvSpPr>
          <p:nvPr>
            <p:ph type="sldNum" sz="quarter" idx="10"/>
          </p:nvPr>
        </p:nvSpPr>
        <p:spPr/>
        <p:txBody>
          <a:bodyPr/>
          <a:lstStyle/>
          <a:p>
            <a:fld id="{31F951ED-3914-4E32-A491-BB925CBAD858}" type="slidenum">
              <a:rPr lang="en-ZA" smtClean="0"/>
              <a:pPr/>
              <a:t>12</a:t>
            </a:fld>
            <a:endParaRPr lang="en-ZA"/>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06488" y="812800"/>
            <a:ext cx="5345112" cy="4008438"/>
          </a:xfrm>
        </p:spPr>
      </p:sp>
      <p:sp>
        <p:nvSpPr>
          <p:cNvPr id="3" name="Notes Placeholder 2"/>
          <p:cNvSpPr>
            <a:spLocks noGrp="1"/>
          </p:cNvSpPr>
          <p:nvPr>
            <p:ph type="body" idx="1"/>
          </p:nvPr>
        </p:nvSpPr>
        <p:spPr/>
        <p:txBody>
          <a:bodyPr>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ZA" i="1" dirty="0"/>
              <a:t>(Hebrews 13:7-17) Remember your leaders, who spoke the word of God to you. Consider the outcome of their way of life and imitate their faith. </a:t>
            </a:r>
            <a:r>
              <a:rPr lang="en-ZA" sz="1200" b="0" i="1" u="none" strike="noStrike" kern="1200" baseline="0" dirty="0">
                <a:solidFill>
                  <a:schemeClr val="tx1"/>
                </a:solidFill>
                <a:latin typeface="+mn-lt"/>
                <a:ea typeface="+mn-ea"/>
                <a:cs typeface="+mn-cs"/>
              </a:rPr>
              <a:t>Jesus Christ is the same yesterday and today and forever. </a:t>
            </a:r>
          </a:p>
          <a:p>
            <a:endParaRPr lang="en-ZA" i="1" dirty="0"/>
          </a:p>
          <a:p>
            <a:endParaRPr lang="en-ZA" i="1" dirty="0"/>
          </a:p>
          <a:p>
            <a:r>
              <a:rPr lang="en-ZA" i="1" dirty="0"/>
              <a:t>It is good for our hearts to be strengthened by grace, not by ceremonial foods, which are of no value to those who eat them. We have an altar from which those who minister at the tabernacle have no right to eat. The high priest carries the blood of animals into the Most Holy Place as a sin offering, but the bodies are burned outside the camp. And so Jesus also suffered outside the city gate to make the people holy through his own blood. Let us, then, go to him outside the camp, bearing the disgrace he bore. For here we do not have an enduring city, but we are looking for the city that is to come. Through Jesus, therefore, let us continually offer to God a sacrifice of praise—the fruit of lips that confess his name. And do not forget to do good and to share with others, for with such sacrifices God is pleased.</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0">
              <a:lnSpc>
                <a:spcPct val="100000"/>
              </a:lnSpc>
              <a:spcBef>
                <a:spcPts val="0"/>
              </a:spcBef>
              <a:spcAft>
                <a:spcPts val="0"/>
              </a:spcAft>
              <a:buClrTx/>
              <a:buSzTx/>
              <a:buFontTx/>
              <a:buNone/>
              <a:tabLst/>
              <a:defRPr/>
            </a:pPr>
            <a:fld id="{C6D153CA-464E-457C-9E65-797D1B086C8A}" type="slidenum">
              <a:rPr kumimoji="0" lang="en-ZA" sz="1400" b="0" i="0" u="none" strike="noStrike" kern="1200" cap="none" spc="0" normalizeH="0" baseline="0" noProof="0" smtClean="0">
                <a:ln>
                  <a:noFill/>
                </a:ln>
                <a:solidFill>
                  <a:prstClr val="black"/>
                </a:solidFill>
                <a:effectLst/>
                <a:uLnTx/>
                <a:uFillTx/>
                <a:latin typeface="Thorndale" pitchFamily="18"/>
                <a:cs typeface="Tahoma" pitchFamily="2"/>
              </a:rPr>
              <a:pPr marL="0" marR="0" lvl="0" indent="0" algn="r" defTabSz="914400" rtl="0" eaLnBrk="1" fontAlgn="auto" latinLnBrk="0" hangingPunct="0">
                <a:lnSpc>
                  <a:spcPct val="100000"/>
                </a:lnSpc>
                <a:spcBef>
                  <a:spcPts val="0"/>
                </a:spcBef>
                <a:spcAft>
                  <a:spcPts val="0"/>
                </a:spcAft>
                <a:buClrTx/>
                <a:buSzTx/>
                <a:buFontTx/>
                <a:buNone/>
                <a:tabLst/>
                <a:defRPr/>
              </a:pPr>
              <a:t>13</a:t>
            </a:fld>
            <a:endParaRPr kumimoji="0" lang="en-ZA" sz="1400" b="0" i="0" u="none" strike="noStrike" kern="1200" cap="none" spc="0" normalizeH="0" baseline="0" noProof="0">
              <a:ln>
                <a:noFill/>
              </a:ln>
              <a:solidFill>
                <a:prstClr val="black"/>
              </a:solidFill>
              <a:effectLst/>
              <a:uLnTx/>
              <a:uFillTx/>
              <a:latin typeface="Thorndale" pitchFamily="18"/>
              <a:cs typeface="Tahoma" pitchFamily="2"/>
            </a:endParaRPr>
          </a:p>
        </p:txBody>
      </p:sp>
    </p:spTree>
    <p:extLst>
      <p:ext uri="{BB962C8B-B14F-4D97-AF65-F5344CB8AC3E}">
        <p14:creationId xmlns:p14="http://schemas.microsoft.com/office/powerpoint/2010/main" xmlns="" val="172566321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06488" y="812800"/>
            <a:ext cx="5345112" cy="4008438"/>
          </a:xfrm>
        </p:spPr>
      </p:sp>
      <p:sp>
        <p:nvSpPr>
          <p:cNvPr id="3" name="Notes Placeholder 2"/>
          <p:cNvSpPr>
            <a:spLocks noGrp="1"/>
          </p:cNvSpPr>
          <p:nvPr>
            <p:ph type="body" idx="1"/>
          </p:nvPr>
        </p:nvSpPr>
        <p:spPr/>
        <p:txBody>
          <a:bodyPr>
            <a:normAutofit/>
          </a:bodyPr>
          <a:lstStyle/>
          <a:p>
            <a:r>
              <a:rPr lang="en-ZA" i="1" dirty="0"/>
              <a:t>(Hebrews 13:7-17) Obey your leaders and submit to their authority. They keep watch over you as men who must give an account. Obey them so that their work will be a joy, not a burden, for that would be of no advantage to you. </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0">
              <a:lnSpc>
                <a:spcPct val="100000"/>
              </a:lnSpc>
              <a:spcBef>
                <a:spcPts val="0"/>
              </a:spcBef>
              <a:spcAft>
                <a:spcPts val="0"/>
              </a:spcAft>
              <a:buClrTx/>
              <a:buSzTx/>
              <a:buFontTx/>
              <a:buNone/>
              <a:tabLst/>
              <a:defRPr/>
            </a:pPr>
            <a:fld id="{C6D153CA-464E-457C-9E65-797D1B086C8A}" type="slidenum">
              <a:rPr kumimoji="0" lang="en-ZA" sz="1400" b="0" i="0" u="none" strike="noStrike" kern="1200" cap="none" spc="0" normalizeH="0" baseline="0" noProof="0" smtClean="0">
                <a:ln>
                  <a:noFill/>
                </a:ln>
                <a:solidFill>
                  <a:prstClr val="black"/>
                </a:solidFill>
                <a:effectLst/>
                <a:uLnTx/>
                <a:uFillTx/>
                <a:latin typeface="Thorndale" pitchFamily="18"/>
                <a:cs typeface="Tahoma" pitchFamily="2"/>
              </a:rPr>
              <a:pPr marL="0" marR="0" lvl="0" indent="0" algn="r" defTabSz="914400" rtl="0" eaLnBrk="1" fontAlgn="auto" latinLnBrk="0" hangingPunct="0">
                <a:lnSpc>
                  <a:spcPct val="100000"/>
                </a:lnSpc>
                <a:spcBef>
                  <a:spcPts val="0"/>
                </a:spcBef>
                <a:spcAft>
                  <a:spcPts val="0"/>
                </a:spcAft>
                <a:buClrTx/>
                <a:buSzTx/>
                <a:buFontTx/>
                <a:buNone/>
                <a:tabLst/>
                <a:defRPr/>
              </a:pPr>
              <a:t>14</a:t>
            </a:fld>
            <a:endParaRPr kumimoji="0" lang="en-ZA" sz="1400" b="0" i="0" u="none" strike="noStrike" kern="1200" cap="none" spc="0" normalizeH="0" baseline="0" noProof="0">
              <a:ln>
                <a:noFill/>
              </a:ln>
              <a:solidFill>
                <a:prstClr val="black"/>
              </a:solidFill>
              <a:effectLst/>
              <a:uLnTx/>
              <a:uFillTx/>
              <a:latin typeface="Thorndale" pitchFamily="18"/>
              <a:cs typeface="Tahoma" pitchFamily="2"/>
            </a:endParaRPr>
          </a:p>
        </p:txBody>
      </p:sp>
    </p:spTree>
    <p:extLst>
      <p:ext uri="{BB962C8B-B14F-4D97-AF65-F5344CB8AC3E}">
        <p14:creationId xmlns:p14="http://schemas.microsoft.com/office/powerpoint/2010/main" xmlns="" val="190085957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06488" y="812800"/>
            <a:ext cx="5345112" cy="4008438"/>
          </a:xfrm>
        </p:spPr>
      </p:sp>
      <p:sp>
        <p:nvSpPr>
          <p:cNvPr id="3" name="Notes Placeholder 2"/>
          <p:cNvSpPr>
            <a:spLocks noGrp="1"/>
          </p:cNvSpPr>
          <p:nvPr>
            <p:ph type="body" idx="1"/>
          </p:nvPr>
        </p:nvSpPr>
        <p:spPr/>
        <p:txBody>
          <a:bodyPr>
            <a:normAutofit fontScale="77500" lnSpcReduction="20000"/>
          </a:bodyPr>
          <a:lstStyle/>
          <a:p>
            <a:r>
              <a:rPr lang="en-ZA" sz="1200" b="1" kern="1200" dirty="0">
                <a:solidFill>
                  <a:schemeClr val="tx1"/>
                </a:solidFill>
                <a:effectLst/>
                <a:latin typeface="+mn-lt"/>
                <a:ea typeface="+mn-ea"/>
                <a:cs typeface="+mn-cs"/>
              </a:rPr>
              <a:t>1. QUESTIONS FOR THE ELDER</a:t>
            </a:r>
            <a:endParaRPr lang="en-ZA" sz="1200" kern="1200" dirty="0">
              <a:solidFill>
                <a:schemeClr val="tx1"/>
              </a:solidFill>
              <a:effectLst/>
              <a:latin typeface="+mn-lt"/>
              <a:ea typeface="+mn-ea"/>
              <a:cs typeface="+mn-cs"/>
            </a:endParaRPr>
          </a:p>
          <a:p>
            <a:r>
              <a:rPr lang="en-ZA" sz="1200" kern="1200" dirty="0">
                <a:solidFill>
                  <a:schemeClr val="tx1"/>
                </a:solidFill>
                <a:effectLst/>
                <a:latin typeface="+mn-lt"/>
                <a:ea typeface="+mn-ea"/>
                <a:cs typeface="+mn-cs"/>
              </a:rPr>
              <a:t>1. Do you believe that you have been called by God to be part of this team that leads and cares for the people </a:t>
            </a:r>
            <a:r>
              <a:rPr lang="en-ZA" sz="1200" kern="1200">
                <a:solidFill>
                  <a:schemeClr val="tx1"/>
                </a:solidFill>
                <a:effectLst/>
                <a:latin typeface="+mn-lt"/>
                <a:ea typeface="+mn-ea"/>
                <a:cs typeface="+mn-cs"/>
              </a:rPr>
              <a:t>of Crossways Church?</a:t>
            </a:r>
            <a:endParaRPr lang="en-ZA" sz="1200" kern="1200" dirty="0">
              <a:solidFill>
                <a:schemeClr val="tx1"/>
              </a:solidFill>
              <a:effectLst/>
              <a:latin typeface="+mn-lt"/>
              <a:ea typeface="+mn-ea"/>
              <a:cs typeface="+mn-cs"/>
            </a:endParaRPr>
          </a:p>
          <a:p>
            <a:r>
              <a:rPr lang="en-ZA" sz="1200" kern="1200" dirty="0">
                <a:solidFill>
                  <a:schemeClr val="tx1"/>
                </a:solidFill>
                <a:effectLst/>
                <a:latin typeface="+mn-lt"/>
                <a:ea typeface="+mn-ea"/>
                <a:cs typeface="+mn-cs"/>
              </a:rPr>
              <a:t>2. Will you serve them, love them, pray for them, admonish them, correct and rebuke them and encourage them in the fear of the Lord? </a:t>
            </a:r>
          </a:p>
          <a:p>
            <a:r>
              <a:rPr lang="en-ZA" sz="1200" kern="1200" dirty="0">
                <a:solidFill>
                  <a:schemeClr val="tx1"/>
                </a:solidFill>
                <a:effectLst/>
                <a:latin typeface="+mn-lt"/>
                <a:ea typeface="+mn-ea"/>
                <a:cs typeface="+mn-cs"/>
              </a:rPr>
              <a:t> </a:t>
            </a:r>
          </a:p>
          <a:p>
            <a:r>
              <a:rPr lang="en-ZA" sz="1200" b="1" kern="1200" dirty="0">
                <a:solidFill>
                  <a:schemeClr val="tx1"/>
                </a:solidFill>
                <a:effectLst/>
                <a:latin typeface="+mn-lt"/>
                <a:ea typeface="+mn-ea"/>
                <a:cs typeface="+mn-cs"/>
              </a:rPr>
              <a:t>2. QUESTIONS FOR THE CONGREGATION:</a:t>
            </a:r>
            <a:endParaRPr lang="en-ZA" sz="1200" kern="1200" dirty="0">
              <a:solidFill>
                <a:schemeClr val="tx1"/>
              </a:solidFill>
              <a:effectLst/>
              <a:latin typeface="+mn-lt"/>
              <a:ea typeface="+mn-ea"/>
              <a:cs typeface="+mn-cs"/>
            </a:endParaRPr>
          </a:p>
          <a:p>
            <a:r>
              <a:rPr lang="en-ZA" sz="1200" kern="1200" dirty="0">
                <a:solidFill>
                  <a:schemeClr val="tx1"/>
                </a:solidFill>
                <a:effectLst/>
                <a:latin typeface="+mn-lt"/>
                <a:ea typeface="+mn-ea"/>
                <a:cs typeface="+mn-cs"/>
              </a:rPr>
              <a:t>1. Will you support, pray for and obey Tony and the other leaders of Crossways?</a:t>
            </a:r>
          </a:p>
          <a:p>
            <a:r>
              <a:rPr lang="en-ZA" sz="1200" kern="1200" dirty="0">
                <a:solidFill>
                  <a:schemeClr val="tx1"/>
                </a:solidFill>
                <a:effectLst/>
                <a:latin typeface="+mn-lt"/>
                <a:ea typeface="+mn-ea"/>
                <a:cs typeface="+mn-cs"/>
              </a:rPr>
              <a:t>2. Will you seek to lighten their load by joyfully responding to and submitting to them in the things of God?</a:t>
            </a:r>
          </a:p>
          <a:p>
            <a:r>
              <a:rPr lang="en-ZA" sz="1200" kern="1200" dirty="0">
                <a:solidFill>
                  <a:schemeClr val="tx1"/>
                </a:solidFill>
                <a:effectLst/>
                <a:latin typeface="+mn-lt"/>
                <a:ea typeface="+mn-ea"/>
                <a:cs typeface="+mn-cs"/>
              </a:rPr>
              <a:t> </a:t>
            </a:r>
          </a:p>
          <a:p>
            <a:r>
              <a:rPr lang="en-ZA" sz="1200" b="1" kern="1200" dirty="0">
                <a:solidFill>
                  <a:schemeClr val="tx1"/>
                </a:solidFill>
                <a:effectLst/>
                <a:latin typeface="+mn-lt"/>
                <a:ea typeface="+mn-ea"/>
                <a:cs typeface="+mn-cs"/>
              </a:rPr>
              <a:t>3. CHARGE THE ORDAINED ELDER WITH THESE SCRIPTURES:</a:t>
            </a:r>
            <a:endParaRPr lang="en-ZA" sz="1200" kern="1200" dirty="0">
              <a:solidFill>
                <a:schemeClr val="tx1"/>
              </a:solidFill>
              <a:effectLst/>
              <a:latin typeface="+mn-lt"/>
              <a:ea typeface="+mn-ea"/>
              <a:cs typeface="+mn-cs"/>
            </a:endParaRPr>
          </a:p>
          <a:p>
            <a:endParaRPr lang="en-ZA" sz="1200" kern="1200" dirty="0">
              <a:solidFill>
                <a:schemeClr val="tx1"/>
              </a:solidFill>
              <a:effectLst/>
              <a:latin typeface="+mn-lt"/>
              <a:ea typeface="+mn-ea"/>
              <a:cs typeface="+mn-cs"/>
            </a:endParaRPr>
          </a:p>
          <a:p>
            <a:r>
              <a:rPr lang="en-ZA" sz="1200" kern="1200" dirty="0">
                <a:solidFill>
                  <a:schemeClr val="tx1"/>
                </a:solidFill>
                <a:effectLst/>
                <a:latin typeface="+mn-lt"/>
                <a:ea typeface="+mn-ea"/>
                <a:cs typeface="+mn-cs"/>
              </a:rPr>
              <a:t>(2 Timothy 4:1-5) "In the presence of God and of Christ Jesus, who will judge the living and the dead, and in view of his appearing and his kingdom, I give you this charge:   Preach the Word; be prepared in season and out of season; correct, rebuke and encourage–with great patience and careful instruction.</a:t>
            </a:r>
          </a:p>
          <a:p>
            <a:endParaRPr lang="en-ZA"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ZA" dirty="0"/>
              <a:t>(1 Peter 5:1-10) To the elders among you, I appeal as a fellow elder, a witness of Christ's sufferings and one who also will share in the glory to be revealed: Be shepherds of God's flock that is under your care, serving as overseers—not because you must, but because you are willing, as God wants you to be; not greedy for money, but eager to serve; not lording it over those entrusted to you, but being examples to the flock. And when the Chief Shepherd appears, you will receive the crown of glory that will never fade away. </a:t>
            </a:r>
          </a:p>
          <a:p>
            <a:endParaRPr lang="en-ZA" dirty="0"/>
          </a:p>
          <a:p>
            <a:r>
              <a:rPr lang="en-ZA" b="1" dirty="0"/>
              <a:t>Final prayer</a:t>
            </a:r>
          </a:p>
          <a:p>
            <a:pPr rtl="0"/>
            <a:r>
              <a:rPr lang="en-ZA" sz="1200" b="0" i="0" u="none" strike="noStrike" kern="1200" baseline="0" dirty="0">
                <a:solidFill>
                  <a:schemeClr val="tx1"/>
                </a:solidFill>
                <a:latin typeface="+mn-lt"/>
                <a:ea typeface="+mn-ea"/>
                <a:cs typeface="+mn-cs"/>
              </a:rPr>
              <a:t>Ephesians 1:17-19  I keep asking that the God of our Lord Jesus Christ, the glorious Father, may give you the Spirit of wisdom and revelation, so that you may know him better.  (18)  I pray also that the eyes of your heart may be enlightened in order that you may know the hope to which he has called you, the riches of his glorious inheritance in the saints,  (19)  and his incomparably great power for us who believe.</a:t>
            </a:r>
          </a:p>
          <a:p>
            <a:endParaRPr lang="en-ZA" b="1" dirty="0"/>
          </a:p>
          <a:p>
            <a:pPr marL="0" marR="0" lvl="0" indent="0" algn="l" defTabSz="914400" rtl="0" eaLnBrk="1" fontAlgn="auto" latinLnBrk="0" hangingPunct="1">
              <a:lnSpc>
                <a:spcPct val="100000"/>
              </a:lnSpc>
              <a:spcBef>
                <a:spcPts val="0"/>
              </a:spcBef>
              <a:spcAft>
                <a:spcPts val="0"/>
              </a:spcAft>
              <a:buClrTx/>
              <a:buSzTx/>
              <a:buFontTx/>
              <a:buNone/>
              <a:tabLst/>
              <a:defRPr/>
            </a:pPr>
            <a:r>
              <a:rPr lang="en-ZA" sz="1200" b="0" i="0" u="none" strike="noStrike" kern="1200" baseline="0" dirty="0">
                <a:solidFill>
                  <a:schemeClr val="tx1"/>
                </a:solidFill>
                <a:latin typeface="+mn-lt"/>
                <a:ea typeface="+mn-ea"/>
                <a:cs typeface="+mn-cs"/>
              </a:rPr>
              <a:t>(Hebrews 13:20-21) May the God of peace, who through the blood of the eternal covenant brought back from the dead our Lord Jesus, that great Shepherd of the sheep, equip you with everything good for doing his will, and may he work in us what is pleasing to him, through Jesus Christ, to whom be glory for ever and ever. Amen. </a:t>
            </a:r>
          </a:p>
          <a:p>
            <a:pPr rtl="0"/>
            <a:endParaRPr lang="en-ZA" sz="1200" b="0" i="0" u="none" strike="noStrike" kern="1200" baseline="0" dirty="0">
              <a:solidFill>
                <a:schemeClr val="tx1"/>
              </a:solidFill>
              <a:latin typeface="+mn-lt"/>
              <a:ea typeface="+mn-ea"/>
              <a:cs typeface="+mn-cs"/>
            </a:endParaRPr>
          </a:p>
          <a:p>
            <a:endParaRPr lang="en-ZA"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0">
              <a:lnSpc>
                <a:spcPct val="100000"/>
              </a:lnSpc>
              <a:spcBef>
                <a:spcPts val="0"/>
              </a:spcBef>
              <a:spcAft>
                <a:spcPts val="0"/>
              </a:spcAft>
              <a:buClrTx/>
              <a:buSzTx/>
              <a:buFontTx/>
              <a:buNone/>
              <a:tabLst/>
              <a:defRPr/>
            </a:pPr>
            <a:fld id="{C6D153CA-464E-457C-9E65-797D1B086C8A}" type="slidenum">
              <a:rPr kumimoji="0" lang="en-ZA" sz="1400" b="0" i="0" u="none" strike="noStrike" kern="1200" cap="none" spc="0" normalizeH="0" baseline="0" noProof="0" smtClean="0">
                <a:ln>
                  <a:noFill/>
                </a:ln>
                <a:solidFill>
                  <a:prstClr val="black"/>
                </a:solidFill>
                <a:effectLst/>
                <a:uLnTx/>
                <a:uFillTx/>
                <a:latin typeface="Thorndale" pitchFamily="18"/>
                <a:cs typeface="Tahoma" pitchFamily="2"/>
              </a:rPr>
              <a:pPr marL="0" marR="0" lvl="0" indent="0" algn="r" defTabSz="914400" rtl="0" eaLnBrk="1" fontAlgn="auto" latinLnBrk="0" hangingPunct="0">
                <a:lnSpc>
                  <a:spcPct val="100000"/>
                </a:lnSpc>
                <a:spcBef>
                  <a:spcPts val="0"/>
                </a:spcBef>
                <a:spcAft>
                  <a:spcPts val="0"/>
                </a:spcAft>
                <a:buClrTx/>
                <a:buSzTx/>
                <a:buFontTx/>
                <a:buNone/>
                <a:tabLst/>
                <a:defRPr/>
              </a:pPr>
              <a:t>16</a:t>
            </a:fld>
            <a:endParaRPr kumimoji="0" lang="en-ZA" sz="1400" b="0" i="0" u="none" strike="noStrike" kern="1200" cap="none" spc="0" normalizeH="0" baseline="0" noProof="0">
              <a:ln>
                <a:noFill/>
              </a:ln>
              <a:solidFill>
                <a:prstClr val="black"/>
              </a:solidFill>
              <a:effectLst/>
              <a:uLnTx/>
              <a:uFillTx/>
              <a:latin typeface="Thorndale" pitchFamily="18"/>
              <a:cs typeface="Tahoma" pitchFamily="2"/>
            </a:endParaRPr>
          </a:p>
        </p:txBody>
      </p:sp>
    </p:spTree>
    <p:extLst>
      <p:ext uri="{BB962C8B-B14F-4D97-AF65-F5344CB8AC3E}">
        <p14:creationId xmlns:p14="http://schemas.microsoft.com/office/powerpoint/2010/main" xmlns="" val="230631084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ZA" dirty="0"/>
              <a:t>NT leadership is fundamentally different from worldly leadership.</a:t>
            </a:r>
          </a:p>
          <a:p>
            <a:r>
              <a:rPr lang="en-ZA" dirty="0"/>
              <a:t>In the NT, leadership is not like this – our authority doesn’t come from a uniform or braiding or blue lights … but from God. </a:t>
            </a:r>
          </a:p>
        </p:txBody>
      </p:sp>
      <p:sp>
        <p:nvSpPr>
          <p:cNvPr id="4" name="Slide Number Placeholder 3"/>
          <p:cNvSpPr>
            <a:spLocks noGrp="1"/>
          </p:cNvSpPr>
          <p:nvPr>
            <p:ph type="sldNum" sz="quarter" idx="10"/>
          </p:nvPr>
        </p:nvSpPr>
        <p:spPr/>
        <p:txBody>
          <a:bodyPr/>
          <a:lstStyle/>
          <a:p>
            <a:fld id="{31F951ED-3914-4E32-A491-BB925CBAD858}" type="slidenum">
              <a:rPr lang="en-ZA" smtClean="0"/>
              <a:pPr/>
              <a:t>2</a:t>
            </a:fld>
            <a:endParaRPr lang="en-ZA"/>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lgn="l"/>
            <a:r>
              <a:rPr lang="en-ZA" sz="1200" dirty="0">
                <a:solidFill>
                  <a:srgbClr val="FFFF00"/>
                </a:solidFill>
              </a:rPr>
              <a:t>Not wrong in itself (e.g. school, government, businesses) but not scriptural.</a:t>
            </a:r>
          </a:p>
          <a:p>
            <a:pPr algn="l"/>
            <a:endParaRPr lang="en-ZA" sz="1200" dirty="0">
              <a:solidFill>
                <a:srgbClr val="FFFF00"/>
              </a:solidFill>
            </a:endParaRPr>
          </a:p>
          <a:p>
            <a:pPr algn="l"/>
            <a:r>
              <a:rPr lang="en-ZA" sz="1200" dirty="0">
                <a:solidFill>
                  <a:srgbClr val="FFFF00"/>
                </a:solidFill>
              </a:rPr>
              <a:t>Top predators</a:t>
            </a:r>
          </a:p>
          <a:p>
            <a:r>
              <a:rPr lang="en-ZA" sz="1200" dirty="0">
                <a:solidFill>
                  <a:srgbClr val="FFFF00"/>
                </a:solidFill>
              </a:rPr>
              <a:t>Bottom feeders</a:t>
            </a:r>
          </a:p>
          <a:p>
            <a:endParaRPr lang="en-ZA" sz="1200" dirty="0">
              <a:solidFill>
                <a:srgbClr val="FFFF00"/>
              </a:solidFill>
            </a:endParaRPr>
          </a:p>
          <a:p>
            <a:r>
              <a:rPr lang="en-US" sz="1200" kern="1200" dirty="0">
                <a:solidFill>
                  <a:schemeClr val="tx1"/>
                </a:solidFill>
                <a:effectLst/>
                <a:latin typeface="+mn-lt"/>
                <a:ea typeface="+mn-ea"/>
                <a:cs typeface="+mn-cs"/>
              </a:rPr>
              <a:t>We have emerged from a period in church history that placed a very strong emphasis on leaders in the church.</a:t>
            </a:r>
          </a:p>
          <a:p>
            <a:r>
              <a:rPr lang="en-US" sz="1200" kern="1200" dirty="0">
                <a:solidFill>
                  <a:schemeClr val="tx1"/>
                </a:solidFill>
                <a:effectLst/>
                <a:latin typeface="+mn-lt"/>
                <a:ea typeface="+mn-ea"/>
                <a:cs typeface="+mn-cs"/>
              </a:rPr>
              <a:t>The men-of-the-cloth were there to provide a religious service to their community and were employed in that function. </a:t>
            </a:r>
          </a:p>
          <a:p>
            <a:r>
              <a:rPr lang="en-US" sz="1200" kern="1200" dirty="0">
                <a:solidFill>
                  <a:schemeClr val="tx1"/>
                </a:solidFill>
                <a:effectLst/>
                <a:latin typeface="+mn-lt"/>
                <a:ea typeface="+mn-ea"/>
                <a:cs typeface="+mn-cs"/>
              </a:rPr>
              <a:t>One of the results is a modern church that is filled with spectators who observe the sacred few doing the work of the church.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There can also be situations where the leaders are considered more holy, closer to God, more gifted, the ones whose prayers count for more, … the world and its view of leadership has reinforced this.</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This is unfortunate and unhelpful.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Tony here is not more holy than anyone else who is a Christian</a:t>
            </a:r>
          </a:p>
          <a:p>
            <a:r>
              <a:rPr lang="en-US" sz="1200" kern="1200" dirty="0">
                <a:solidFill>
                  <a:schemeClr val="tx1"/>
                </a:solidFill>
                <a:effectLst/>
                <a:latin typeface="+mn-lt"/>
                <a:ea typeface="+mn-ea"/>
                <a:cs typeface="+mn-cs"/>
              </a:rPr>
              <a:t>He is not closer to God</a:t>
            </a:r>
          </a:p>
          <a:p>
            <a:r>
              <a:rPr lang="en-US" sz="1200" kern="1200" dirty="0">
                <a:solidFill>
                  <a:schemeClr val="tx1"/>
                </a:solidFill>
                <a:effectLst/>
                <a:latin typeface="+mn-lt"/>
                <a:ea typeface="+mn-ea"/>
                <a:cs typeface="+mn-cs"/>
              </a:rPr>
              <a:t>His prayers do not weigh more in heaven just because he is an elder …</a:t>
            </a:r>
            <a:endParaRPr lang="en-ZA" dirty="0"/>
          </a:p>
        </p:txBody>
      </p:sp>
      <p:sp>
        <p:nvSpPr>
          <p:cNvPr id="4" name="Slide Number Placeholder 3"/>
          <p:cNvSpPr>
            <a:spLocks noGrp="1"/>
          </p:cNvSpPr>
          <p:nvPr>
            <p:ph type="sldNum" sz="quarter" idx="10"/>
          </p:nvPr>
        </p:nvSpPr>
        <p:spPr/>
        <p:txBody>
          <a:bodyPr/>
          <a:lstStyle/>
          <a:p>
            <a:fld id="{31F951ED-3914-4E32-A491-BB925CBAD858}" type="slidenum">
              <a:rPr lang="en-ZA" smtClean="0"/>
              <a:pPr/>
              <a:t>3</a:t>
            </a:fld>
            <a:endParaRPr lang="en-ZA"/>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ZA" dirty="0"/>
              <a:t>Ignore angels.</a:t>
            </a:r>
          </a:p>
          <a:p>
            <a:r>
              <a:rPr lang="en-US" sz="1200" kern="1200" dirty="0">
                <a:solidFill>
                  <a:schemeClr val="tx1"/>
                </a:solidFill>
                <a:effectLst/>
                <a:latin typeface="+mn-lt"/>
                <a:ea typeface="+mn-ea"/>
                <a:cs typeface="+mn-cs"/>
              </a:rPr>
              <a:t>Leadership is very understated in the new testament.  </a:t>
            </a:r>
          </a:p>
          <a:p>
            <a:r>
              <a:rPr lang="en-US" sz="1200" kern="1200" dirty="0">
                <a:solidFill>
                  <a:schemeClr val="tx1"/>
                </a:solidFill>
                <a:effectLst/>
                <a:latin typeface="+mn-lt"/>
                <a:ea typeface="+mn-ea"/>
                <a:cs typeface="+mn-cs"/>
              </a:rPr>
              <a:t>Does God want leaders in the church? </a:t>
            </a:r>
            <a:r>
              <a:rPr lang="en-US" sz="1200" kern="1200" dirty="0" err="1">
                <a:solidFill>
                  <a:schemeClr val="tx1"/>
                </a:solidFill>
                <a:effectLst/>
                <a:latin typeface="+mn-lt"/>
                <a:ea typeface="+mn-ea"/>
                <a:cs typeface="+mn-cs"/>
              </a:rPr>
              <a:t>Ezek</a:t>
            </a:r>
            <a:r>
              <a:rPr lang="en-US" sz="1200" kern="1200" dirty="0">
                <a:solidFill>
                  <a:schemeClr val="tx1"/>
                </a:solidFill>
                <a:effectLst/>
                <a:latin typeface="+mn-lt"/>
                <a:ea typeface="+mn-ea"/>
                <a:cs typeface="+mn-cs"/>
              </a:rPr>
              <a:t> 34 – “I will seek, save, shepherd, …”</a:t>
            </a:r>
          </a:p>
        </p:txBody>
      </p:sp>
      <p:sp>
        <p:nvSpPr>
          <p:cNvPr id="4" name="Slide Number Placeholder 3"/>
          <p:cNvSpPr>
            <a:spLocks noGrp="1"/>
          </p:cNvSpPr>
          <p:nvPr>
            <p:ph type="sldNum" sz="quarter" idx="10"/>
          </p:nvPr>
        </p:nvSpPr>
        <p:spPr/>
        <p:txBody>
          <a:bodyPr/>
          <a:lstStyle/>
          <a:p>
            <a:fld id="{31F951ED-3914-4E32-A491-BB925CBAD858}" type="slidenum">
              <a:rPr lang="en-ZA" smtClean="0"/>
              <a:pPr/>
              <a:t>4</a:t>
            </a:fld>
            <a:endParaRPr lang="en-ZA"/>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10000"/>
          </a:bodyPr>
          <a:lstStyle/>
          <a:p>
            <a:r>
              <a:rPr lang="en-US" sz="1200" kern="1200" dirty="0">
                <a:solidFill>
                  <a:schemeClr val="tx1"/>
                </a:solidFill>
                <a:effectLst/>
                <a:latin typeface="+mn-lt"/>
                <a:ea typeface="+mn-ea"/>
                <a:cs typeface="+mn-cs"/>
              </a:rPr>
              <a:t>Does God want leaders in the church?</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The kingdom of God is different. Leaders are important, but they are not the main act. Leadership is one of the HS gifts in the church, and it is there to provide a necessary function, but it is not the main act. The NT paints a picture of a priesthood, a people called out, the ecclesia, who do the work of God. There is no space in the NT for spectators.</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Leaders spur, encourage, disciple others towards this goal, but they never replace Jesus as the main act.</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One of the questions I will ask Tony is a commitment to teach and to govern diligently. But I could also ask those amongst you to serve, to … or generous to …</a:t>
            </a:r>
          </a:p>
          <a:p>
            <a:endParaRPr lang="en-ZA" dirty="0"/>
          </a:p>
          <a:p>
            <a:r>
              <a:rPr lang="en-ZA" dirty="0"/>
              <a:t>At this point, it is also worth pointing out that eldership is a function, not a position. It is a form of ministry or service to the church and it doesn’t elevate elders into position 1.5, just above the saints. Elders prayers don’t count for more.</a:t>
            </a:r>
          </a:p>
          <a:p>
            <a:endParaRPr lang="en-ZA" dirty="0"/>
          </a:p>
          <a:p>
            <a:pPr marL="0" marR="0" lvl="0" indent="0" algn="l" defTabSz="914400" rtl="0" eaLnBrk="1" fontAlgn="auto" latinLnBrk="0" hangingPunct="1">
              <a:lnSpc>
                <a:spcPct val="100000"/>
              </a:lnSpc>
              <a:spcBef>
                <a:spcPts val="0"/>
              </a:spcBef>
              <a:spcAft>
                <a:spcPts val="0"/>
              </a:spcAft>
              <a:buClrTx/>
              <a:buSzTx/>
              <a:buFont typeface="Arial" pitchFamily="34" charset="0"/>
              <a:buNone/>
              <a:tabLst/>
              <a:defRPr/>
            </a:pPr>
            <a:r>
              <a:rPr lang="en-US" b="1" dirty="0">
                <a:solidFill>
                  <a:srgbClr val="FFFF00"/>
                </a:solidFill>
              </a:rPr>
              <a:t>Romans 12: 6-8</a:t>
            </a:r>
            <a:endParaRPr lang="en-ZA" b="1" dirty="0">
              <a:solidFill>
                <a:srgbClr val="FFFF00"/>
              </a:solidFill>
            </a:endParaRPr>
          </a:p>
          <a:p>
            <a:pPr marL="0" indent="0">
              <a:buFont typeface="Arial" pitchFamily="34" charset="0"/>
              <a:buNone/>
            </a:pPr>
            <a:r>
              <a:rPr lang="en-ZA" sz="1200" dirty="0">
                <a:solidFill>
                  <a:schemeClr val="bg2"/>
                </a:solidFill>
              </a:rPr>
              <a:t>We have different gifts, according to the grace given us. </a:t>
            </a:r>
          </a:p>
          <a:p>
            <a:pPr marL="271463" indent="-271463"/>
            <a:r>
              <a:rPr lang="en-ZA" sz="1200" dirty="0">
                <a:solidFill>
                  <a:schemeClr val="bg2"/>
                </a:solidFill>
              </a:rPr>
              <a:t>If a man's gift is prophesying, let him use it in proportion to his faith.</a:t>
            </a:r>
          </a:p>
          <a:p>
            <a:pPr marL="271463" indent="-271463"/>
            <a:r>
              <a:rPr lang="en-ZA" sz="1200" dirty="0">
                <a:solidFill>
                  <a:schemeClr val="bg2"/>
                </a:solidFill>
              </a:rPr>
              <a:t>If it is serving, let him serve;</a:t>
            </a:r>
          </a:p>
          <a:p>
            <a:pPr marL="271463" indent="-271463"/>
            <a:r>
              <a:rPr lang="en-ZA" sz="1200" b="1" dirty="0">
                <a:solidFill>
                  <a:srgbClr val="FFFF00"/>
                </a:solidFill>
              </a:rPr>
              <a:t>if it is teaching, let him teach;</a:t>
            </a:r>
          </a:p>
          <a:p>
            <a:pPr marL="271463" indent="-271463"/>
            <a:r>
              <a:rPr lang="en-ZA" sz="1200" dirty="0">
                <a:solidFill>
                  <a:schemeClr val="bg2"/>
                </a:solidFill>
              </a:rPr>
              <a:t>if it is encouraging, let him encourage;</a:t>
            </a:r>
          </a:p>
          <a:p>
            <a:pPr marL="271463" indent="-271463"/>
            <a:r>
              <a:rPr lang="en-ZA" sz="1200" dirty="0">
                <a:solidFill>
                  <a:schemeClr val="bg2"/>
                </a:solidFill>
              </a:rPr>
              <a:t>if it is contributing to the needs of others, let him give generously;</a:t>
            </a:r>
          </a:p>
          <a:p>
            <a:pPr marL="271463" indent="-271463"/>
            <a:r>
              <a:rPr lang="en-ZA" sz="1200" b="1" dirty="0">
                <a:solidFill>
                  <a:srgbClr val="FFFF00"/>
                </a:solidFill>
              </a:rPr>
              <a:t>if it is leadership, let him govern diligently;</a:t>
            </a:r>
          </a:p>
          <a:p>
            <a:pPr marL="271463" indent="-271463"/>
            <a:r>
              <a:rPr lang="en-ZA" sz="1200" dirty="0">
                <a:solidFill>
                  <a:schemeClr val="bg2"/>
                </a:solidFill>
              </a:rPr>
              <a:t>if it is showing mercy, let him do it cheerfully.</a:t>
            </a:r>
            <a:endParaRPr lang="en-ZA" dirty="0"/>
          </a:p>
        </p:txBody>
      </p:sp>
      <p:sp>
        <p:nvSpPr>
          <p:cNvPr id="4" name="Slide Number Placeholder 3"/>
          <p:cNvSpPr>
            <a:spLocks noGrp="1"/>
          </p:cNvSpPr>
          <p:nvPr>
            <p:ph type="sldNum" sz="quarter" idx="10"/>
          </p:nvPr>
        </p:nvSpPr>
        <p:spPr/>
        <p:txBody>
          <a:bodyPr/>
          <a:lstStyle/>
          <a:p>
            <a:fld id="{31F951ED-3914-4E32-A491-BB925CBAD858}" type="slidenum">
              <a:rPr lang="en-ZA" smtClean="0"/>
              <a:pPr/>
              <a:t>5</a:t>
            </a:fld>
            <a:endParaRPr lang="en-ZA"/>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06488" y="812800"/>
            <a:ext cx="5345112" cy="4008438"/>
          </a:xfrm>
        </p:spPr>
      </p:sp>
      <p:sp>
        <p:nvSpPr>
          <p:cNvPr id="3" name="Notes Placeholder 2"/>
          <p:cNvSpPr>
            <a:spLocks noGrp="1"/>
          </p:cNvSpPr>
          <p:nvPr>
            <p:ph type="body" idx="1"/>
          </p:nvPr>
        </p:nvSpPr>
        <p:spPr/>
        <p:txBody>
          <a:bodyPr>
            <a:normAutofit/>
          </a:bodyPr>
          <a:lstStyle/>
          <a:p>
            <a:r>
              <a:rPr lang="en-US" sz="1200" kern="1200" dirty="0">
                <a:solidFill>
                  <a:schemeClr val="tx1"/>
                </a:solidFill>
                <a:effectLst/>
                <a:latin typeface="+mn-lt"/>
                <a:ea typeface="+mn-ea"/>
                <a:cs typeface="+mn-cs"/>
              </a:rPr>
              <a:t>The kingdom of God is different. Leaders are important, but they are not the main act. Leadership is one of the HS gifts in the church, and it is there to provide a necessary function, but it is not the main act. The NT paints a picture of a priesthood, a people called out, the ecclesia, who do the work of God. There is no space in the NT for spectators.</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Leaders spur, encourage, disciple others towards this goal, but they never replace Jesus as the main act.</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This is a key point – there is something here for everyone</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0">
              <a:lnSpc>
                <a:spcPct val="100000"/>
              </a:lnSpc>
              <a:spcBef>
                <a:spcPts val="0"/>
              </a:spcBef>
              <a:spcAft>
                <a:spcPts val="0"/>
              </a:spcAft>
              <a:buClrTx/>
              <a:buSzTx/>
              <a:buFontTx/>
              <a:buNone/>
              <a:tabLst/>
              <a:defRPr/>
            </a:pPr>
            <a:fld id="{C6D153CA-464E-457C-9E65-797D1B086C8A}" type="slidenum">
              <a:rPr kumimoji="0" lang="en-ZA" sz="1400" b="0" i="0" u="none" strike="noStrike" kern="1200" cap="none" spc="0" normalizeH="0" baseline="0" noProof="0" smtClean="0">
                <a:ln>
                  <a:noFill/>
                </a:ln>
                <a:solidFill>
                  <a:prstClr val="black"/>
                </a:solidFill>
                <a:effectLst/>
                <a:uLnTx/>
                <a:uFillTx/>
                <a:latin typeface="Thorndale" pitchFamily="18"/>
                <a:cs typeface="Tahoma" pitchFamily="2"/>
              </a:rPr>
              <a:pPr marL="0" marR="0" lvl="0" indent="0" algn="r" defTabSz="914400" rtl="0" eaLnBrk="1" fontAlgn="auto" latinLnBrk="0" hangingPunct="0">
                <a:lnSpc>
                  <a:spcPct val="100000"/>
                </a:lnSpc>
                <a:spcBef>
                  <a:spcPts val="0"/>
                </a:spcBef>
                <a:spcAft>
                  <a:spcPts val="0"/>
                </a:spcAft>
                <a:buClrTx/>
                <a:buSzTx/>
                <a:buFontTx/>
                <a:buNone/>
                <a:tabLst/>
                <a:defRPr/>
              </a:pPr>
              <a:t>6</a:t>
            </a:fld>
            <a:endParaRPr kumimoji="0" lang="en-ZA" sz="1400" b="0" i="0" u="none" strike="noStrike" kern="1200" cap="none" spc="0" normalizeH="0" baseline="0" noProof="0">
              <a:ln>
                <a:noFill/>
              </a:ln>
              <a:solidFill>
                <a:prstClr val="black"/>
              </a:solidFill>
              <a:effectLst/>
              <a:uLnTx/>
              <a:uFillTx/>
              <a:latin typeface="Thorndale" pitchFamily="18"/>
              <a:cs typeface="Tahoma" pitchFamily="2"/>
            </a:endParaRPr>
          </a:p>
        </p:txBody>
      </p:sp>
    </p:spTree>
    <p:extLst>
      <p:ext uri="{BB962C8B-B14F-4D97-AF65-F5344CB8AC3E}">
        <p14:creationId xmlns:p14="http://schemas.microsoft.com/office/powerpoint/2010/main" xmlns="" val="22843168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06488" y="812800"/>
            <a:ext cx="5345112" cy="4008438"/>
          </a:xfrm>
        </p:spPr>
      </p:sp>
      <p:sp>
        <p:nvSpPr>
          <p:cNvPr id="3" name="Notes Placeholder 2"/>
          <p:cNvSpPr>
            <a:spLocks noGrp="1"/>
          </p:cNvSpPr>
          <p:nvPr>
            <p:ph type="body" idx="1"/>
          </p:nvPr>
        </p:nvSpPr>
        <p:spPr/>
        <p:txBody>
          <a:bodyPr>
            <a:normAutofit/>
          </a:bodyPr>
          <a:lstStyle/>
          <a:p>
            <a:pPr marL="0" marR="0" lvl="0" indent="0" algn="l" defTabSz="914400" rtl="0" eaLnBrk="1" fontAlgn="t" latinLnBrk="0" hangingPunct="1">
              <a:lnSpc>
                <a:spcPct val="100000"/>
              </a:lnSpc>
              <a:spcBef>
                <a:spcPts val="0"/>
              </a:spcBef>
              <a:spcAft>
                <a:spcPts val="0"/>
              </a:spcAft>
              <a:buClrTx/>
              <a:buSzTx/>
              <a:buFontTx/>
              <a:buNone/>
              <a:tabLst/>
              <a:defRPr/>
            </a:pPr>
            <a:r>
              <a:rPr lang="en-ZA" sz="1200" b="0" i="0" u="none" strike="noStrike" kern="1200" dirty="0">
                <a:solidFill>
                  <a:schemeClr val="tx1"/>
                </a:solidFill>
                <a:effectLst/>
                <a:latin typeface="+mn-lt"/>
                <a:ea typeface="+mn-ea"/>
                <a:cs typeface="+mn-cs"/>
              </a:rPr>
              <a:t>Yet, look at what sort of people God wants in leadership. Such warriors.</a:t>
            </a:r>
          </a:p>
          <a:p>
            <a:pPr marL="0" marR="0" lvl="0" indent="0" algn="l" defTabSz="914400" rtl="0" eaLnBrk="1" fontAlgn="t" latinLnBrk="0" hangingPunct="1">
              <a:lnSpc>
                <a:spcPct val="100000"/>
              </a:lnSpc>
              <a:spcBef>
                <a:spcPts val="0"/>
              </a:spcBef>
              <a:spcAft>
                <a:spcPts val="0"/>
              </a:spcAft>
              <a:buClrTx/>
              <a:buSzTx/>
              <a:buFontTx/>
              <a:buNone/>
              <a:tabLst/>
              <a:defRPr/>
            </a:pPr>
            <a:endParaRPr lang="en-ZA" sz="1200" b="0" i="0" u="none" strike="noStrike" kern="1200" dirty="0">
              <a:solidFill>
                <a:schemeClr val="tx1"/>
              </a:solidFill>
              <a:effectLst/>
              <a:latin typeface="+mn-lt"/>
              <a:ea typeface="+mn-ea"/>
              <a:cs typeface="+mn-cs"/>
            </a:endParaRPr>
          </a:p>
          <a:p>
            <a:pPr marL="0" marR="0" lvl="0" indent="0" algn="l" defTabSz="914400" rtl="0" eaLnBrk="1" fontAlgn="t" latinLnBrk="0" hangingPunct="1">
              <a:lnSpc>
                <a:spcPct val="100000"/>
              </a:lnSpc>
              <a:spcBef>
                <a:spcPts val="0"/>
              </a:spcBef>
              <a:spcAft>
                <a:spcPts val="0"/>
              </a:spcAft>
              <a:buClrTx/>
              <a:buSzTx/>
              <a:buFontTx/>
              <a:buNone/>
              <a:tabLst/>
              <a:defRPr/>
            </a:pPr>
            <a:r>
              <a:rPr lang="en-ZA" sz="1200" b="0" i="0" u="none" strike="noStrike" kern="1200" dirty="0">
                <a:solidFill>
                  <a:schemeClr val="tx1"/>
                </a:solidFill>
                <a:effectLst/>
                <a:latin typeface="+mn-lt"/>
                <a:ea typeface="+mn-ea"/>
                <a:cs typeface="+mn-cs"/>
              </a:rPr>
              <a:t>The cv for eldership / deaconship requires Character &gt; Reputation &gt; Ability.</a:t>
            </a:r>
          </a:p>
          <a:p>
            <a:pPr marL="0" marR="0" lvl="0" indent="0" algn="l" defTabSz="914400" rtl="0" eaLnBrk="1" fontAlgn="t" latinLnBrk="0" hangingPunct="1">
              <a:lnSpc>
                <a:spcPct val="100000"/>
              </a:lnSpc>
              <a:spcBef>
                <a:spcPts val="0"/>
              </a:spcBef>
              <a:spcAft>
                <a:spcPts val="0"/>
              </a:spcAft>
              <a:buClrTx/>
              <a:buSzTx/>
              <a:buFontTx/>
              <a:buNone/>
              <a:tabLst/>
              <a:defRPr/>
            </a:pPr>
            <a:endParaRPr lang="en-ZA" sz="1200" b="0" i="0" u="none" strike="noStrike" kern="1200" dirty="0">
              <a:solidFill>
                <a:schemeClr val="tx1"/>
              </a:solidFill>
              <a:effectLst/>
              <a:latin typeface="+mn-lt"/>
              <a:ea typeface="+mn-ea"/>
              <a:cs typeface="+mn-cs"/>
            </a:endParaRPr>
          </a:p>
          <a:p>
            <a:pPr marL="0" marR="0" lvl="0" indent="0" algn="l" defTabSz="914400" rtl="0" eaLnBrk="1" fontAlgn="t" latinLnBrk="0" hangingPunct="1">
              <a:lnSpc>
                <a:spcPct val="100000"/>
              </a:lnSpc>
              <a:spcBef>
                <a:spcPts val="0"/>
              </a:spcBef>
              <a:spcAft>
                <a:spcPts val="0"/>
              </a:spcAft>
              <a:buClrTx/>
              <a:buSzTx/>
              <a:buFontTx/>
              <a:buNone/>
              <a:tabLst/>
              <a:defRPr/>
            </a:pPr>
            <a:r>
              <a:rPr lang="en-ZA" sz="1200" b="0" i="0" u="none" strike="noStrike" kern="1200" dirty="0">
                <a:solidFill>
                  <a:schemeClr val="tx1"/>
                </a:solidFill>
                <a:effectLst/>
                <a:latin typeface="+mn-lt"/>
                <a:ea typeface="+mn-ea"/>
                <a:cs typeface="+mn-cs"/>
              </a:rPr>
              <a:t>WHY such an emphasis?</a:t>
            </a:r>
          </a:p>
          <a:p>
            <a:pPr rtl="0" eaLnBrk="1" fontAlgn="t" latinLnBrk="0" hangingPunct="1"/>
            <a:endParaRPr lang="en-ZA" sz="1200" b="0" i="0" u="none" strike="noStrike"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0">
              <a:lnSpc>
                <a:spcPct val="100000"/>
              </a:lnSpc>
              <a:spcBef>
                <a:spcPts val="0"/>
              </a:spcBef>
              <a:spcAft>
                <a:spcPts val="0"/>
              </a:spcAft>
              <a:buClrTx/>
              <a:buSzTx/>
              <a:buFontTx/>
              <a:buNone/>
              <a:tabLst/>
              <a:defRPr/>
            </a:pPr>
            <a:fld id="{C6D153CA-464E-457C-9E65-797D1B086C8A}" type="slidenum">
              <a:rPr kumimoji="0" lang="en-ZA" sz="1400" b="0" i="0" u="none" strike="noStrike" kern="1200" cap="none" spc="0" normalizeH="0" baseline="0" noProof="0" smtClean="0">
                <a:ln>
                  <a:noFill/>
                </a:ln>
                <a:solidFill>
                  <a:prstClr val="black"/>
                </a:solidFill>
                <a:effectLst/>
                <a:uLnTx/>
                <a:uFillTx/>
                <a:latin typeface="Thorndale" pitchFamily="18"/>
                <a:cs typeface="Tahoma" pitchFamily="2"/>
              </a:rPr>
              <a:pPr marL="0" marR="0" lvl="0" indent="0" algn="r" defTabSz="914400" rtl="0" eaLnBrk="1" fontAlgn="auto" latinLnBrk="0" hangingPunct="0">
                <a:lnSpc>
                  <a:spcPct val="100000"/>
                </a:lnSpc>
                <a:spcBef>
                  <a:spcPts val="0"/>
                </a:spcBef>
                <a:spcAft>
                  <a:spcPts val="0"/>
                </a:spcAft>
                <a:buClrTx/>
                <a:buSzTx/>
                <a:buFontTx/>
                <a:buNone/>
                <a:tabLst/>
                <a:defRPr/>
              </a:pPr>
              <a:t>7</a:t>
            </a:fld>
            <a:endParaRPr kumimoji="0" lang="en-ZA" sz="1400" b="0" i="0" u="none" strike="noStrike" kern="1200" cap="none" spc="0" normalizeH="0" baseline="0" noProof="0">
              <a:ln>
                <a:noFill/>
              </a:ln>
              <a:solidFill>
                <a:prstClr val="black"/>
              </a:solidFill>
              <a:effectLst/>
              <a:uLnTx/>
              <a:uFillTx/>
              <a:latin typeface="Thorndale" pitchFamily="18"/>
              <a:cs typeface="Tahoma" pitchFamily="2"/>
            </a:endParaRPr>
          </a:p>
        </p:txBody>
      </p:sp>
    </p:spTree>
    <p:extLst>
      <p:ext uri="{BB962C8B-B14F-4D97-AF65-F5344CB8AC3E}">
        <p14:creationId xmlns:p14="http://schemas.microsoft.com/office/powerpoint/2010/main" xmlns="" val="51700372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06488" y="812800"/>
            <a:ext cx="5345112" cy="4008438"/>
          </a:xfrm>
        </p:spPr>
      </p:sp>
      <p:sp>
        <p:nvSpPr>
          <p:cNvPr id="3" name="Notes Placeholder 2"/>
          <p:cNvSpPr>
            <a:spLocks noGrp="1"/>
          </p:cNvSpPr>
          <p:nvPr>
            <p:ph type="body" idx="1"/>
          </p:nvPr>
        </p:nvSpPr>
        <p:spPr/>
        <p:txBody>
          <a:bodyPr>
            <a:normAutofit/>
          </a:bodyPr>
          <a:lstStyle/>
          <a:p>
            <a:pPr rtl="0"/>
            <a:r>
              <a:rPr lang="en-ZA" sz="1200" b="0" i="1" u="none" strike="noStrike" kern="1200" baseline="0" dirty="0">
                <a:solidFill>
                  <a:schemeClr val="tx1"/>
                </a:solidFill>
                <a:latin typeface="+mn-lt"/>
                <a:ea typeface="+mn-ea"/>
                <a:cs typeface="+mn-cs"/>
              </a:rPr>
              <a:t>Although I hope to come to you soon, I am writing you these instructions so that, if I am delayed, you will know how people ought to conduct themselves in God's household, which is the church of the living God, the pillar and foundation of the truth.</a:t>
            </a:r>
          </a:p>
          <a:p>
            <a:pPr rtl="0"/>
            <a:endParaRPr lang="en-ZA" sz="1200" b="0" i="1" u="none" strike="noStrike" kern="1200" baseline="0" dirty="0">
              <a:solidFill>
                <a:schemeClr val="tx1"/>
              </a:solidFill>
              <a:latin typeface="+mn-lt"/>
              <a:ea typeface="+mn-ea"/>
              <a:cs typeface="+mn-cs"/>
            </a:endParaRPr>
          </a:p>
          <a:p>
            <a:pPr algn="ctr" rtl="0"/>
            <a:r>
              <a:rPr lang="en-ZA" sz="1200" b="0" i="1" u="none" strike="noStrike" kern="1200" baseline="0" dirty="0">
                <a:solidFill>
                  <a:schemeClr val="tx1"/>
                </a:solidFill>
                <a:latin typeface="+mn-lt"/>
                <a:ea typeface="+mn-ea"/>
                <a:cs typeface="+mn-cs"/>
              </a:rPr>
              <a:t>Beyond all question, the mystery of godliness is great:</a:t>
            </a:r>
          </a:p>
          <a:p>
            <a:pPr algn="ctr" rtl="0"/>
            <a:r>
              <a:rPr lang="en-ZA" sz="1200" b="0" i="1" u="none" strike="noStrike" kern="1200" baseline="0" dirty="0">
                <a:solidFill>
                  <a:schemeClr val="tx1"/>
                </a:solidFill>
                <a:latin typeface="+mn-lt"/>
                <a:ea typeface="+mn-ea"/>
                <a:cs typeface="+mn-cs"/>
              </a:rPr>
              <a:t>He appeared in a body, </a:t>
            </a:r>
          </a:p>
          <a:p>
            <a:pPr algn="ctr" rtl="0"/>
            <a:r>
              <a:rPr lang="en-ZA" sz="1200" b="0" i="1" u="none" strike="noStrike" kern="1200" baseline="0" dirty="0">
                <a:solidFill>
                  <a:schemeClr val="tx1"/>
                </a:solidFill>
                <a:latin typeface="+mn-lt"/>
                <a:ea typeface="+mn-ea"/>
                <a:cs typeface="+mn-cs"/>
              </a:rPr>
              <a:t>was vindicated by the Spirit, </a:t>
            </a:r>
          </a:p>
          <a:p>
            <a:pPr algn="ctr" rtl="0"/>
            <a:r>
              <a:rPr lang="en-ZA" sz="1200" b="0" i="1" u="none" strike="noStrike" kern="1200" baseline="0" dirty="0">
                <a:solidFill>
                  <a:schemeClr val="tx1"/>
                </a:solidFill>
                <a:latin typeface="+mn-lt"/>
                <a:ea typeface="+mn-ea"/>
                <a:cs typeface="+mn-cs"/>
              </a:rPr>
              <a:t>was seen by angels, </a:t>
            </a:r>
          </a:p>
          <a:p>
            <a:pPr algn="ctr" rtl="0"/>
            <a:r>
              <a:rPr lang="en-ZA" sz="1200" b="0" i="1" u="none" strike="noStrike" kern="1200" baseline="0" dirty="0">
                <a:solidFill>
                  <a:schemeClr val="tx1"/>
                </a:solidFill>
                <a:latin typeface="+mn-lt"/>
                <a:ea typeface="+mn-ea"/>
                <a:cs typeface="+mn-cs"/>
              </a:rPr>
              <a:t>was preached among the nations, </a:t>
            </a:r>
          </a:p>
          <a:p>
            <a:pPr algn="ctr" rtl="0"/>
            <a:r>
              <a:rPr lang="en-ZA" sz="1200" b="0" i="1" u="none" strike="noStrike" kern="1200" baseline="0" dirty="0">
                <a:solidFill>
                  <a:schemeClr val="tx1"/>
                </a:solidFill>
                <a:latin typeface="+mn-lt"/>
                <a:ea typeface="+mn-ea"/>
                <a:cs typeface="+mn-cs"/>
              </a:rPr>
              <a:t>was believed on in the world, </a:t>
            </a:r>
          </a:p>
          <a:p>
            <a:pPr algn="ctr" rtl="0"/>
            <a:r>
              <a:rPr lang="en-ZA" sz="1200" b="0" i="1" u="none" strike="noStrike" kern="1200" baseline="0" dirty="0">
                <a:solidFill>
                  <a:schemeClr val="tx1"/>
                </a:solidFill>
                <a:latin typeface="+mn-lt"/>
                <a:ea typeface="+mn-ea"/>
                <a:cs typeface="+mn-cs"/>
              </a:rPr>
              <a:t>was taken up in glory.</a:t>
            </a:r>
          </a:p>
          <a:p>
            <a:pPr rtl="0"/>
            <a:endParaRPr lang="en-ZA" sz="1200" b="0" i="0" u="none" strike="noStrike" kern="1200" baseline="0" dirty="0">
              <a:solidFill>
                <a:schemeClr val="tx1"/>
              </a:solidFill>
              <a:latin typeface="+mn-lt"/>
              <a:ea typeface="+mn-ea"/>
              <a:cs typeface="+mn-cs"/>
            </a:endParaRPr>
          </a:p>
          <a:p>
            <a:pPr rtl="0"/>
            <a:r>
              <a:rPr lang="en-ZA" sz="1200" b="0" i="0" u="none" strike="noStrike" kern="1200" baseline="0" dirty="0">
                <a:solidFill>
                  <a:schemeClr val="tx1"/>
                </a:solidFill>
                <a:latin typeface="+mn-lt"/>
                <a:ea typeface="+mn-ea"/>
                <a:cs typeface="+mn-cs"/>
              </a:rPr>
              <a:t>We have this amazing gospel message which is good for salvation, good for working out salvation and good for future glory. This is the trustworthy message in summary. This church is here to stand for the truth – and that is a job for all the saints. When you go to work, school, to teach, to study, at home, across the coffee table, … you will be faced with injustice, untruth, fallenness, </a:t>
            </a:r>
            <a:r>
              <a:rPr lang="en-ZA" sz="1200" b="0" i="0" u="none" strike="noStrike" kern="1200" baseline="0" dirty="0" err="1">
                <a:solidFill>
                  <a:schemeClr val="tx1"/>
                </a:solidFill>
                <a:latin typeface="+mn-lt"/>
                <a:ea typeface="+mn-ea"/>
                <a:cs typeface="+mn-cs"/>
              </a:rPr>
              <a:t>bullys</a:t>
            </a:r>
            <a:r>
              <a:rPr lang="en-ZA" sz="1200" b="0" i="0" u="none" strike="noStrike" kern="1200" baseline="0" dirty="0">
                <a:solidFill>
                  <a:schemeClr val="tx1"/>
                </a:solidFill>
                <a:latin typeface="+mn-lt"/>
                <a:ea typeface="+mn-ea"/>
                <a:cs typeface="+mn-cs"/>
              </a:rPr>
              <a:t>, unkindness, …</a:t>
            </a:r>
          </a:p>
          <a:p>
            <a:pPr rtl="0"/>
            <a:endParaRPr lang="en-ZA" sz="1200" b="0" i="0" u="none" strike="noStrike" kern="1200" baseline="0" dirty="0">
              <a:solidFill>
                <a:schemeClr val="tx1"/>
              </a:solidFill>
              <a:latin typeface="+mn-lt"/>
              <a:ea typeface="+mn-ea"/>
              <a:cs typeface="+mn-cs"/>
            </a:endParaRPr>
          </a:p>
          <a:p>
            <a:pPr rtl="0"/>
            <a:r>
              <a:rPr lang="en-ZA" sz="1200" b="0" i="0" u="none" strike="noStrike" kern="1200" baseline="0" dirty="0">
                <a:solidFill>
                  <a:schemeClr val="tx1"/>
                </a:solidFill>
                <a:latin typeface="+mn-lt"/>
                <a:ea typeface="+mn-ea"/>
                <a:cs typeface="+mn-cs"/>
              </a:rPr>
              <a:t>Three scriptures that describe what elders do in this church, the pillar and foundation of truth.</a:t>
            </a:r>
          </a:p>
          <a:p>
            <a:endParaRPr lang="en-ZA"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0">
              <a:lnSpc>
                <a:spcPct val="100000"/>
              </a:lnSpc>
              <a:spcBef>
                <a:spcPts val="0"/>
              </a:spcBef>
              <a:spcAft>
                <a:spcPts val="0"/>
              </a:spcAft>
              <a:buClrTx/>
              <a:buSzTx/>
              <a:buFontTx/>
              <a:buNone/>
              <a:tabLst/>
              <a:defRPr/>
            </a:pPr>
            <a:fld id="{C6D153CA-464E-457C-9E65-797D1B086C8A}" type="slidenum">
              <a:rPr kumimoji="0" lang="en-ZA" sz="1400" b="0" i="0" u="none" strike="noStrike" kern="1200" cap="none" spc="0" normalizeH="0" baseline="0" noProof="0" smtClean="0">
                <a:ln>
                  <a:noFill/>
                </a:ln>
                <a:solidFill>
                  <a:prstClr val="black"/>
                </a:solidFill>
                <a:effectLst/>
                <a:uLnTx/>
                <a:uFillTx/>
                <a:latin typeface="Thorndale" pitchFamily="18"/>
                <a:cs typeface="Tahoma" pitchFamily="2"/>
              </a:rPr>
              <a:pPr marL="0" marR="0" lvl="0" indent="0" algn="r" defTabSz="914400" rtl="0" eaLnBrk="1" fontAlgn="auto" latinLnBrk="0" hangingPunct="0">
                <a:lnSpc>
                  <a:spcPct val="100000"/>
                </a:lnSpc>
                <a:spcBef>
                  <a:spcPts val="0"/>
                </a:spcBef>
                <a:spcAft>
                  <a:spcPts val="0"/>
                </a:spcAft>
                <a:buClrTx/>
                <a:buSzTx/>
                <a:buFontTx/>
                <a:buNone/>
                <a:tabLst/>
                <a:defRPr/>
              </a:pPr>
              <a:t>8</a:t>
            </a:fld>
            <a:endParaRPr kumimoji="0" lang="en-ZA" sz="1400" b="0" i="0" u="none" strike="noStrike" kern="1200" cap="none" spc="0" normalizeH="0" baseline="0" noProof="0">
              <a:ln>
                <a:noFill/>
              </a:ln>
              <a:solidFill>
                <a:prstClr val="black"/>
              </a:solidFill>
              <a:effectLst/>
              <a:uLnTx/>
              <a:uFillTx/>
              <a:latin typeface="Thorndale" pitchFamily="18"/>
              <a:cs typeface="Tahoma" pitchFamily="2"/>
            </a:endParaRPr>
          </a:p>
        </p:txBody>
      </p:sp>
    </p:spTree>
    <p:extLst>
      <p:ext uri="{BB962C8B-B14F-4D97-AF65-F5344CB8AC3E}">
        <p14:creationId xmlns:p14="http://schemas.microsoft.com/office/powerpoint/2010/main" xmlns="" val="69603156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dirty="0">
                <a:solidFill>
                  <a:schemeClr val="tx1"/>
                </a:solidFill>
                <a:effectLst/>
                <a:latin typeface="+mn-lt"/>
                <a:ea typeface="+mn-ea"/>
                <a:cs typeface="+mn-cs"/>
              </a:rPr>
              <a:t>1</a:t>
            </a:r>
            <a:r>
              <a:rPr lang="en-US" sz="1200" kern="1200" baseline="30000" dirty="0">
                <a:solidFill>
                  <a:schemeClr val="tx1"/>
                </a:solidFill>
                <a:effectLst/>
                <a:latin typeface="+mn-lt"/>
                <a:ea typeface="+mn-ea"/>
                <a:cs typeface="+mn-cs"/>
              </a:rPr>
              <a:t>st</a:t>
            </a:r>
            <a:r>
              <a:rPr lang="en-US" sz="1200" kern="1200" dirty="0">
                <a:solidFill>
                  <a:schemeClr val="tx1"/>
                </a:solidFill>
                <a:effectLst/>
                <a:latin typeface="+mn-lt"/>
                <a:ea typeface="+mn-ea"/>
                <a:cs typeface="+mn-cs"/>
              </a:rPr>
              <a:t> MAIN POINT OF ELDERSHIP</a:t>
            </a:r>
          </a:p>
          <a:p>
            <a:r>
              <a:rPr lang="en-US" sz="1200" kern="1200" dirty="0">
                <a:solidFill>
                  <a:schemeClr val="tx1"/>
                </a:solidFill>
                <a:effectLst/>
                <a:latin typeface="+mn-lt"/>
                <a:ea typeface="+mn-ea"/>
                <a:cs typeface="+mn-cs"/>
              </a:rPr>
              <a:t>  </a:t>
            </a:r>
          </a:p>
          <a:p>
            <a:r>
              <a:rPr lang="en-ZA" dirty="0"/>
              <a:t>The Spirit clearly says that in later times some will abandon the faith and follow deceiving spirits and things taught by demons.</a:t>
            </a:r>
          </a:p>
          <a:p>
            <a:endParaRPr lang="en-ZA" dirty="0"/>
          </a:p>
          <a:p>
            <a:r>
              <a:rPr lang="en-ZA" dirty="0"/>
              <a:t>Such teachings come through hypocritical liars, whose consciences have been seared as with a hot iron.</a:t>
            </a:r>
          </a:p>
          <a:p>
            <a:endParaRPr lang="en-ZA" dirty="0"/>
          </a:p>
          <a:p>
            <a:r>
              <a:rPr lang="en-ZA" dirty="0"/>
              <a:t>If you point these things out to the brothers, you will be a good minister of Christ Jesus, brought up in the truths of the faith and of the good teaching that you have followed. </a:t>
            </a:r>
          </a:p>
          <a:p>
            <a:endParaRPr lang="en-ZA" dirty="0"/>
          </a:p>
          <a:p>
            <a:r>
              <a:rPr lang="en-ZA" sz="1200" b="1" i="0" u="none" strike="noStrike" kern="1200" baseline="0" dirty="0">
                <a:solidFill>
                  <a:schemeClr val="tx1"/>
                </a:solidFill>
                <a:latin typeface="+mn-lt"/>
                <a:ea typeface="+mn-ea"/>
                <a:cs typeface="+mn-cs"/>
              </a:rPr>
              <a:t>1Ti 4:16</a:t>
            </a:r>
            <a:r>
              <a:rPr lang="en-ZA" sz="1200" b="0" i="0" u="none" strike="noStrike" kern="1200" baseline="0" dirty="0">
                <a:solidFill>
                  <a:schemeClr val="tx1"/>
                </a:solidFill>
                <a:latin typeface="+mn-lt"/>
                <a:ea typeface="+mn-ea"/>
                <a:cs typeface="+mn-cs"/>
              </a:rPr>
              <a:t>  Watch your life and doctrine closely. Persevere in them, because if you do, you will save both yourself and your hearers.</a:t>
            </a:r>
            <a:endParaRPr lang="en-US" sz="1200" b="0" i="0" u="none" strike="noStrike" kern="1200" baseline="0" dirty="0">
              <a:solidFill>
                <a:schemeClr val="tx1"/>
              </a:solidFill>
              <a:effectLst/>
              <a:latin typeface="+mn-lt"/>
              <a:ea typeface="+mn-ea"/>
              <a:cs typeface="+mn-cs"/>
            </a:endParaRPr>
          </a:p>
          <a:p>
            <a:endParaRPr lang="en-US" sz="1200" b="0" i="0" u="none" strike="noStrike" kern="1200" baseline="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a:t>
            </a:r>
            <a:r>
              <a:rPr lang="en-US" sz="1200" kern="1200" baseline="30000" dirty="0">
                <a:solidFill>
                  <a:schemeClr val="tx1"/>
                </a:solidFill>
                <a:effectLst/>
                <a:latin typeface="+mn-lt"/>
                <a:ea typeface="+mn-ea"/>
                <a:cs typeface="+mn-cs"/>
              </a:rPr>
              <a:t>st</a:t>
            </a:r>
            <a:r>
              <a:rPr lang="en-US" sz="1200" kern="1200" dirty="0">
                <a:solidFill>
                  <a:schemeClr val="tx1"/>
                </a:solidFill>
                <a:effectLst/>
                <a:latin typeface="+mn-lt"/>
                <a:ea typeface="+mn-ea"/>
                <a:cs typeface="+mn-cs"/>
              </a:rPr>
              <a:t> MAIN POINT OF FOLLOWSHIP</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Be prepared to be admonished. Don't get grumpy when Tony or any of the elders challenge you and hold you or your life up to scripture; who deal with distortions and twisted truth.</a:t>
            </a:r>
          </a:p>
          <a:p>
            <a:endParaRPr lang="en-ZA" dirty="0"/>
          </a:p>
          <a:p>
            <a:endParaRPr lang="en-ZA"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ZA" sz="1200" b="0" i="0" u="none" strike="noStrike" kern="1200" baseline="0" dirty="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31F951ED-3914-4E32-A491-BB925CBAD858}" type="slidenum">
              <a:rPr lang="en-ZA" smtClean="0"/>
              <a:pPr/>
              <a:t>9</a:t>
            </a:fld>
            <a:endParaRPr lang="en-ZA"/>
          </a:p>
        </p:txBody>
      </p:sp>
    </p:spTree>
    <p:extLst>
      <p:ext uri="{BB962C8B-B14F-4D97-AF65-F5344CB8AC3E}">
        <p14:creationId xmlns:p14="http://schemas.microsoft.com/office/powerpoint/2010/main" xmlns="" val="143831949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ZA"/>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ZA"/>
          </a:p>
        </p:txBody>
      </p:sp>
      <p:sp>
        <p:nvSpPr>
          <p:cNvPr id="4" name="Date Placeholder 3"/>
          <p:cNvSpPr>
            <a:spLocks noGrp="1"/>
          </p:cNvSpPr>
          <p:nvPr>
            <p:ph type="dt" sz="half" idx="10"/>
          </p:nvPr>
        </p:nvSpPr>
        <p:spPr/>
        <p:txBody>
          <a:bodyPr/>
          <a:lstStyle/>
          <a:p>
            <a:fld id="{D1ACA4CE-B581-48D7-A9C1-807F92D82E29}" type="datetimeFigureOut">
              <a:rPr lang="en-ZA" smtClean="0"/>
              <a:pPr/>
              <a:t>2019/06/02</a:t>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03A055E5-CDE2-4086-AC2D-FD7A177CC6D7}" type="slidenum">
              <a:rPr lang="en-ZA" smtClean="0"/>
              <a:pPr/>
              <a:t>‹#›</a:t>
            </a:fld>
            <a:endParaRPr lang="en-ZA"/>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ZA"/>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p:cNvSpPr>
            <a:spLocks noGrp="1"/>
          </p:cNvSpPr>
          <p:nvPr>
            <p:ph type="dt" sz="half" idx="10"/>
          </p:nvPr>
        </p:nvSpPr>
        <p:spPr/>
        <p:txBody>
          <a:bodyPr/>
          <a:lstStyle/>
          <a:p>
            <a:fld id="{D1ACA4CE-B581-48D7-A9C1-807F92D82E29}" type="datetimeFigureOut">
              <a:rPr lang="en-ZA" smtClean="0"/>
              <a:pPr/>
              <a:t>2019/06/02</a:t>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03A055E5-CDE2-4086-AC2D-FD7A177CC6D7}" type="slidenum">
              <a:rPr lang="en-ZA" smtClean="0"/>
              <a:pPr/>
              <a:t>‹#›</a:t>
            </a:fld>
            <a:endParaRPr lang="en-ZA"/>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en-ZA"/>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p:cNvSpPr>
            <a:spLocks noGrp="1"/>
          </p:cNvSpPr>
          <p:nvPr>
            <p:ph type="dt" sz="half" idx="10"/>
          </p:nvPr>
        </p:nvSpPr>
        <p:spPr/>
        <p:txBody>
          <a:bodyPr/>
          <a:lstStyle/>
          <a:p>
            <a:fld id="{D1ACA4CE-B581-48D7-A9C1-807F92D82E29}" type="datetimeFigureOut">
              <a:rPr lang="en-ZA" smtClean="0"/>
              <a:pPr/>
              <a:t>2019/06/02</a:t>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03A055E5-CDE2-4086-AC2D-FD7A177CC6D7}" type="slidenum">
              <a:rPr lang="en-ZA" smtClean="0"/>
              <a:pPr/>
              <a:t>‹#›</a:t>
            </a:fld>
            <a:endParaRPr lang="en-ZA"/>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8"/>
            <a:ext cx="7772400" cy="1470025"/>
          </a:xfrm>
        </p:spPr>
        <p:txBody>
          <a:bodyPr/>
          <a:lstStyle/>
          <a:p>
            <a:r>
              <a:rPr lang="en-US"/>
              <a:t>Click to edit Master title style</a:t>
            </a:r>
            <a:endParaRPr lang="en-ZA"/>
          </a:p>
        </p:txBody>
      </p:sp>
      <p:sp>
        <p:nvSpPr>
          <p:cNvPr id="3" name="Subtitle 2"/>
          <p:cNvSpPr>
            <a:spLocks noGrp="1"/>
          </p:cNvSpPr>
          <p:nvPr>
            <p:ph type="subTitle" idx="1"/>
          </p:nvPr>
        </p:nvSpPr>
        <p:spPr>
          <a:xfrm>
            <a:off x="1371600" y="3886202"/>
            <a:ext cx="6400800" cy="1752600"/>
          </a:xfrm>
        </p:spPr>
        <p:txBody>
          <a:bodyPr/>
          <a:lstStyle>
            <a:lvl1pPr marL="0" indent="0" algn="ctr">
              <a:buNone/>
              <a:defRPr>
                <a:solidFill>
                  <a:schemeClr val="tx1">
                    <a:tint val="75000"/>
                  </a:schemeClr>
                </a:solidFill>
              </a:defRPr>
            </a:lvl1pPr>
            <a:lvl2pPr marL="457011" indent="0" algn="ctr">
              <a:buNone/>
              <a:defRPr>
                <a:solidFill>
                  <a:schemeClr val="tx1">
                    <a:tint val="75000"/>
                  </a:schemeClr>
                </a:solidFill>
              </a:defRPr>
            </a:lvl2pPr>
            <a:lvl3pPr marL="914021" indent="0" algn="ctr">
              <a:buNone/>
              <a:defRPr>
                <a:solidFill>
                  <a:schemeClr val="tx1">
                    <a:tint val="75000"/>
                  </a:schemeClr>
                </a:solidFill>
              </a:defRPr>
            </a:lvl3pPr>
            <a:lvl4pPr marL="1371032" indent="0" algn="ctr">
              <a:buNone/>
              <a:defRPr>
                <a:solidFill>
                  <a:schemeClr val="tx1">
                    <a:tint val="75000"/>
                  </a:schemeClr>
                </a:solidFill>
              </a:defRPr>
            </a:lvl4pPr>
            <a:lvl5pPr marL="1828041" indent="0" algn="ctr">
              <a:buNone/>
              <a:defRPr>
                <a:solidFill>
                  <a:schemeClr val="tx1">
                    <a:tint val="75000"/>
                  </a:schemeClr>
                </a:solidFill>
              </a:defRPr>
            </a:lvl5pPr>
            <a:lvl6pPr marL="2285052" indent="0" algn="ctr">
              <a:buNone/>
              <a:defRPr>
                <a:solidFill>
                  <a:schemeClr val="tx1">
                    <a:tint val="75000"/>
                  </a:schemeClr>
                </a:solidFill>
              </a:defRPr>
            </a:lvl6pPr>
            <a:lvl7pPr marL="2742062" indent="0" algn="ctr">
              <a:buNone/>
              <a:defRPr>
                <a:solidFill>
                  <a:schemeClr val="tx1">
                    <a:tint val="75000"/>
                  </a:schemeClr>
                </a:solidFill>
              </a:defRPr>
            </a:lvl7pPr>
            <a:lvl8pPr marL="3199072" indent="0" algn="ctr">
              <a:buNone/>
              <a:defRPr>
                <a:solidFill>
                  <a:schemeClr val="tx1">
                    <a:tint val="75000"/>
                  </a:schemeClr>
                </a:solidFill>
              </a:defRPr>
            </a:lvl8pPr>
            <a:lvl9pPr marL="3656083" indent="0" algn="ctr">
              <a:buNone/>
              <a:defRPr>
                <a:solidFill>
                  <a:schemeClr val="tx1">
                    <a:tint val="75000"/>
                  </a:schemeClr>
                </a:solidFill>
              </a:defRPr>
            </a:lvl9pPr>
          </a:lstStyle>
          <a:p>
            <a:r>
              <a:rPr lang="en-US"/>
              <a:t>Click to edit Master subtitle style</a:t>
            </a:r>
            <a:endParaRPr lang="en-ZA"/>
          </a:p>
        </p:txBody>
      </p:sp>
      <p:sp>
        <p:nvSpPr>
          <p:cNvPr id="4" name="Date Placeholder 3"/>
          <p:cNvSpPr>
            <a:spLocks noGrp="1"/>
          </p:cNvSpPr>
          <p:nvPr>
            <p:ph type="dt" sz="half" idx="10"/>
          </p:nvPr>
        </p:nvSpPr>
        <p:spPr/>
        <p:txBody>
          <a:bodyPr/>
          <a:lstStyle/>
          <a:p>
            <a:pPr lvl="0"/>
            <a:endParaRPr lang="en-ZA"/>
          </a:p>
        </p:txBody>
      </p:sp>
      <p:sp>
        <p:nvSpPr>
          <p:cNvPr id="5" name="Footer Placeholder 4"/>
          <p:cNvSpPr>
            <a:spLocks noGrp="1"/>
          </p:cNvSpPr>
          <p:nvPr>
            <p:ph type="ftr" sz="quarter" idx="11"/>
          </p:nvPr>
        </p:nvSpPr>
        <p:spPr/>
        <p:txBody>
          <a:bodyPr/>
          <a:lstStyle/>
          <a:p>
            <a:pPr lvl="0"/>
            <a:endParaRPr lang="en-ZA"/>
          </a:p>
        </p:txBody>
      </p:sp>
      <p:sp>
        <p:nvSpPr>
          <p:cNvPr id="6" name="Slide Number Placeholder 5"/>
          <p:cNvSpPr>
            <a:spLocks noGrp="1"/>
          </p:cNvSpPr>
          <p:nvPr>
            <p:ph type="sldNum" sz="quarter" idx="12"/>
          </p:nvPr>
        </p:nvSpPr>
        <p:spPr/>
        <p:txBody>
          <a:bodyPr/>
          <a:lstStyle/>
          <a:p>
            <a:pPr lvl="0"/>
            <a:fld id="{0093C818-848C-4687-8DCB-8053F5D738D4}" type="slidenum">
              <a:rPr lang="en-ZA" smtClean="0"/>
              <a:pPr lvl="0"/>
              <a:t>‹#›</a:t>
            </a:fld>
            <a:endParaRPr lang="en-ZA"/>
          </a:p>
        </p:txBody>
      </p:sp>
    </p:spTree>
    <p:extLst>
      <p:ext uri="{BB962C8B-B14F-4D97-AF65-F5344CB8AC3E}">
        <p14:creationId xmlns:p14="http://schemas.microsoft.com/office/powerpoint/2010/main" xmlns="" val="187118051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ZA"/>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p:cNvSpPr>
            <a:spLocks noGrp="1"/>
          </p:cNvSpPr>
          <p:nvPr>
            <p:ph type="dt" sz="half" idx="10"/>
          </p:nvPr>
        </p:nvSpPr>
        <p:spPr/>
        <p:txBody>
          <a:bodyPr/>
          <a:lstStyle/>
          <a:p>
            <a:pPr lvl="0"/>
            <a:endParaRPr lang="en-ZA"/>
          </a:p>
        </p:txBody>
      </p:sp>
      <p:sp>
        <p:nvSpPr>
          <p:cNvPr id="5" name="Footer Placeholder 4"/>
          <p:cNvSpPr>
            <a:spLocks noGrp="1"/>
          </p:cNvSpPr>
          <p:nvPr>
            <p:ph type="ftr" sz="quarter" idx="11"/>
          </p:nvPr>
        </p:nvSpPr>
        <p:spPr/>
        <p:txBody>
          <a:bodyPr/>
          <a:lstStyle/>
          <a:p>
            <a:pPr lvl="0"/>
            <a:endParaRPr lang="en-ZA"/>
          </a:p>
        </p:txBody>
      </p:sp>
      <p:sp>
        <p:nvSpPr>
          <p:cNvPr id="6" name="Slide Number Placeholder 5"/>
          <p:cNvSpPr>
            <a:spLocks noGrp="1"/>
          </p:cNvSpPr>
          <p:nvPr>
            <p:ph type="sldNum" sz="quarter" idx="12"/>
          </p:nvPr>
        </p:nvSpPr>
        <p:spPr/>
        <p:txBody>
          <a:bodyPr/>
          <a:lstStyle/>
          <a:p>
            <a:pPr lvl="0"/>
            <a:fld id="{5C4C3E74-0933-4D59-8694-43C66E4175A1}" type="slidenum">
              <a:rPr lang="en-ZA" smtClean="0"/>
              <a:pPr lvl="0"/>
              <a:t>‹#›</a:t>
            </a:fld>
            <a:endParaRPr lang="en-ZA"/>
          </a:p>
        </p:txBody>
      </p:sp>
    </p:spTree>
    <p:extLst>
      <p:ext uri="{BB962C8B-B14F-4D97-AF65-F5344CB8AC3E}">
        <p14:creationId xmlns:p14="http://schemas.microsoft.com/office/powerpoint/2010/main" xmlns="" val="211204792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4"/>
            <a:ext cx="7772400" cy="1362075"/>
          </a:xfrm>
        </p:spPr>
        <p:txBody>
          <a:bodyPr anchor="t"/>
          <a:lstStyle>
            <a:lvl1pPr algn="l">
              <a:defRPr sz="3991" b="1" cap="all"/>
            </a:lvl1pPr>
          </a:lstStyle>
          <a:p>
            <a:r>
              <a:rPr lang="en-US"/>
              <a:t>Click to edit Master title style</a:t>
            </a:r>
            <a:endParaRPr lang="en-ZA"/>
          </a:p>
        </p:txBody>
      </p:sp>
      <p:sp>
        <p:nvSpPr>
          <p:cNvPr id="3" name="Text Placeholder 2"/>
          <p:cNvSpPr>
            <a:spLocks noGrp="1"/>
          </p:cNvSpPr>
          <p:nvPr>
            <p:ph type="body" idx="1"/>
          </p:nvPr>
        </p:nvSpPr>
        <p:spPr>
          <a:xfrm>
            <a:off x="722313" y="2906717"/>
            <a:ext cx="7772400" cy="1500187"/>
          </a:xfrm>
        </p:spPr>
        <p:txBody>
          <a:bodyPr anchor="b"/>
          <a:lstStyle>
            <a:lvl1pPr marL="0" indent="0">
              <a:buNone/>
              <a:defRPr sz="1996">
                <a:solidFill>
                  <a:schemeClr val="tx1">
                    <a:tint val="75000"/>
                  </a:schemeClr>
                </a:solidFill>
              </a:defRPr>
            </a:lvl1pPr>
            <a:lvl2pPr marL="457011" indent="0">
              <a:buNone/>
              <a:defRPr sz="1814">
                <a:solidFill>
                  <a:schemeClr val="tx1">
                    <a:tint val="75000"/>
                  </a:schemeClr>
                </a:solidFill>
              </a:defRPr>
            </a:lvl2pPr>
            <a:lvl3pPr marL="914021" indent="0">
              <a:buNone/>
              <a:defRPr sz="1633">
                <a:solidFill>
                  <a:schemeClr val="tx1">
                    <a:tint val="75000"/>
                  </a:schemeClr>
                </a:solidFill>
              </a:defRPr>
            </a:lvl3pPr>
            <a:lvl4pPr marL="1371032" indent="0">
              <a:buNone/>
              <a:defRPr sz="1361">
                <a:solidFill>
                  <a:schemeClr val="tx1">
                    <a:tint val="75000"/>
                  </a:schemeClr>
                </a:solidFill>
              </a:defRPr>
            </a:lvl4pPr>
            <a:lvl5pPr marL="1828041" indent="0">
              <a:buNone/>
              <a:defRPr sz="1361">
                <a:solidFill>
                  <a:schemeClr val="tx1">
                    <a:tint val="75000"/>
                  </a:schemeClr>
                </a:solidFill>
              </a:defRPr>
            </a:lvl5pPr>
            <a:lvl6pPr marL="2285052" indent="0">
              <a:buNone/>
              <a:defRPr sz="1361">
                <a:solidFill>
                  <a:schemeClr val="tx1">
                    <a:tint val="75000"/>
                  </a:schemeClr>
                </a:solidFill>
              </a:defRPr>
            </a:lvl6pPr>
            <a:lvl7pPr marL="2742062" indent="0">
              <a:buNone/>
              <a:defRPr sz="1361">
                <a:solidFill>
                  <a:schemeClr val="tx1">
                    <a:tint val="75000"/>
                  </a:schemeClr>
                </a:solidFill>
              </a:defRPr>
            </a:lvl7pPr>
            <a:lvl8pPr marL="3199072" indent="0">
              <a:buNone/>
              <a:defRPr sz="1361">
                <a:solidFill>
                  <a:schemeClr val="tx1">
                    <a:tint val="75000"/>
                  </a:schemeClr>
                </a:solidFill>
              </a:defRPr>
            </a:lvl8pPr>
            <a:lvl9pPr marL="3656083" indent="0">
              <a:buNone/>
              <a:defRPr sz="1361">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lvl="0"/>
            <a:endParaRPr lang="en-ZA"/>
          </a:p>
        </p:txBody>
      </p:sp>
      <p:sp>
        <p:nvSpPr>
          <p:cNvPr id="5" name="Footer Placeholder 4"/>
          <p:cNvSpPr>
            <a:spLocks noGrp="1"/>
          </p:cNvSpPr>
          <p:nvPr>
            <p:ph type="ftr" sz="quarter" idx="11"/>
          </p:nvPr>
        </p:nvSpPr>
        <p:spPr/>
        <p:txBody>
          <a:bodyPr/>
          <a:lstStyle/>
          <a:p>
            <a:pPr lvl="0"/>
            <a:endParaRPr lang="en-ZA"/>
          </a:p>
        </p:txBody>
      </p:sp>
      <p:sp>
        <p:nvSpPr>
          <p:cNvPr id="6" name="Slide Number Placeholder 5"/>
          <p:cNvSpPr>
            <a:spLocks noGrp="1"/>
          </p:cNvSpPr>
          <p:nvPr>
            <p:ph type="sldNum" sz="quarter" idx="12"/>
          </p:nvPr>
        </p:nvSpPr>
        <p:spPr/>
        <p:txBody>
          <a:bodyPr/>
          <a:lstStyle/>
          <a:p>
            <a:pPr lvl="0"/>
            <a:fld id="{767902C3-72E1-48F4-BACC-6791B447D4EF}" type="slidenum">
              <a:rPr lang="en-ZA" smtClean="0"/>
              <a:pPr lvl="0"/>
              <a:t>‹#›</a:t>
            </a:fld>
            <a:endParaRPr lang="en-ZA"/>
          </a:p>
        </p:txBody>
      </p:sp>
    </p:spTree>
    <p:extLst>
      <p:ext uri="{BB962C8B-B14F-4D97-AF65-F5344CB8AC3E}">
        <p14:creationId xmlns:p14="http://schemas.microsoft.com/office/powerpoint/2010/main" xmlns="" val="6116778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ZA"/>
          </a:p>
        </p:txBody>
      </p:sp>
      <p:sp>
        <p:nvSpPr>
          <p:cNvPr id="3" name="Content Placeholder 2"/>
          <p:cNvSpPr>
            <a:spLocks noGrp="1"/>
          </p:cNvSpPr>
          <p:nvPr>
            <p:ph sz="half" idx="1"/>
          </p:nvPr>
        </p:nvSpPr>
        <p:spPr>
          <a:xfrm>
            <a:off x="503242" y="1763713"/>
            <a:ext cx="4460875" cy="4989512"/>
          </a:xfrm>
        </p:spPr>
        <p:txBody>
          <a:bodyPr/>
          <a:lstStyle>
            <a:lvl1pPr>
              <a:defRPr sz="2812"/>
            </a:lvl1pPr>
            <a:lvl2pPr>
              <a:defRPr sz="2358"/>
            </a:lvl2pPr>
            <a:lvl3pPr>
              <a:defRPr sz="1996"/>
            </a:lvl3pPr>
            <a:lvl4pPr>
              <a:defRPr sz="1814"/>
            </a:lvl4pPr>
            <a:lvl5pPr>
              <a:defRPr sz="1814"/>
            </a:lvl5pPr>
            <a:lvl6pPr>
              <a:defRPr sz="1814"/>
            </a:lvl6pPr>
            <a:lvl7pPr>
              <a:defRPr sz="1814"/>
            </a:lvl7pPr>
            <a:lvl8pPr>
              <a:defRPr sz="1814"/>
            </a:lvl8pPr>
            <a:lvl9pPr>
              <a:defRPr sz="1814"/>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Content Placeholder 3"/>
          <p:cNvSpPr>
            <a:spLocks noGrp="1"/>
          </p:cNvSpPr>
          <p:nvPr>
            <p:ph sz="half" idx="2"/>
          </p:nvPr>
        </p:nvSpPr>
        <p:spPr>
          <a:xfrm>
            <a:off x="5116517" y="1763713"/>
            <a:ext cx="4460875" cy="4989512"/>
          </a:xfrm>
        </p:spPr>
        <p:txBody>
          <a:bodyPr/>
          <a:lstStyle>
            <a:lvl1pPr>
              <a:defRPr sz="2812"/>
            </a:lvl1pPr>
            <a:lvl2pPr>
              <a:defRPr sz="2358"/>
            </a:lvl2pPr>
            <a:lvl3pPr>
              <a:defRPr sz="1996"/>
            </a:lvl3pPr>
            <a:lvl4pPr>
              <a:defRPr sz="1814"/>
            </a:lvl4pPr>
            <a:lvl5pPr>
              <a:defRPr sz="1814"/>
            </a:lvl5pPr>
            <a:lvl6pPr>
              <a:defRPr sz="1814"/>
            </a:lvl6pPr>
            <a:lvl7pPr>
              <a:defRPr sz="1814"/>
            </a:lvl7pPr>
            <a:lvl8pPr>
              <a:defRPr sz="1814"/>
            </a:lvl8pPr>
            <a:lvl9pPr>
              <a:defRPr sz="1814"/>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5" name="Date Placeholder 4"/>
          <p:cNvSpPr>
            <a:spLocks noGrp="1"/>
          </p:cNvSpPr>
          <p:nvPr>
            <p:ph type="dt" sz="half" idx="10"/>
          </p:nvPr>
        </p:nvSpPr>
        <p:spPr/>
        <p:txBody>
          <a:bodyPr/>
          <a:lstStyle/>
          <a:p>
            <a:pPr lvl="0"/>
            <a:endParaRPr lang="en-ZA"/>
          </a:p>
        </p:txBody>
      </p:sp>
      <p:sp>
        <p:nvSpPr>
          <p:cNvPr id="6" name="Footer Placeholder 5"/>
          <p:cNvSpPr>
            <a:spLocks noGrp="1"/>
          </p:cNvSpPr>
          <p:nvPr>
            <p:ph type="ftr" sz="quarter" idx="11"/>
          </p:nvPr>
        </p:nvSpPr>
        <p:spPr/>
        <p:txBody>
          <a:bodyPr/>
          <a:lstStyle/>
          <a:p>
            <a:pPr lvl="0"/>
            <a:endParaRPr lang="en-ZA"/>
          </a:p>
        </p:txBody>
      </p:sp>
      <p:sp>
        <p:nvSpPr>
          <p:cNvPr id="7" name="Slide Number Placeholder 6"/>
          <p:cNvSpPr>
            <a:spLocks noGrp="1"/>
          </p:cNvSpPr>
          <p:nvPr>
            <p:ph type="sldNum" sz="quarter" idx="12"/>
          </p:nvPr>
        </p:nvSpPr>
        <p:spPr/>
        <p:txBody>
          <a:bodyPr/>
          <a:lstStyle/>
          <a:p>
            <a:pPr lvl="0"/>
            <a:fld id="{142AF235-1020-4DE1-B02C-717875C8B4C1}" type="slidenum">
              <a:rPr lang="en-ZA" smtClean="0"/>
              <a:pPr lvl="0"/>
              <a:t>‹#›</a:t>
            </a:fld>
            <a:endParaRPr lang="en-ZA"/>
          </a:p>
        </p:txBody>
      </p:sp>
    </p:spTree>
    <p:extLst>
      <p:ext uri="{BB962C8B-B14F-4D97-AF65-F5344CB8AC3E}">
        <p14:creationId xmlns:p14="http://schemas.microsoft.com/office/powerpoint/2010/main" xmlns="" val="417639184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ZA"/>
          </a:p>
        </p:txBody>
      </p:sp>
      <p:sp>
        <p:nvSpPr>
          <p:cNvPr id="3" name="Text Placeholder 2"/>
          <p:cNvSpPr>
            <a:spLocks noGrp="1"/>
          </p:cNvSpPr>
          <p:nvPr>
            <p:ph type="body" idx="1"/>
          </p:nvPr>
        </p:nvSpPr>
        <p:spPr>
          <a:xfrm>
            <a:off x="457200" y="1535114"/>
            <a:ext cx="4040188" cy="639762"/>
          </a:xfrm>
        </p:spPr>
        <p:txBody>
          <a:bodyPr anchor="b"/>
          <a:lstStyle>
            <a:lvl1pPr marL="0" indent="0">
              <a:buNone/>
              <a:defRPr sz="2358" b="1"/>
            </a:lvl1pPr>
            <a:lvl2pPr marL="457011" indent="0">
              <a:buNone/>
              <a:defRPr sz="1996" b="1"/>
            </a:lvl2pPr>
            <a:lvl3pPr marL="914021" indent="0">
              <a:buNone/>
              <a:defRPr sz="1814" b="1"/>
            </a:lvl3pPr>
            <a:lvl4pPr marL="1371032" indent="0">
              <a:buNone/>
              <a:defRPr sz="1633" b="1"/>
            </a:lvl4pPr>
            <a:lvl5pPr marL="1828041" indent="0">
              <a:buNone/>
              <a:defRPr sz="1633" b="1"/>
            </a:lvl5pPr>
            <a:lvl6pPr marL="2285052" indent="0">
              <a:buNone/>
              <a:defRPr sz="1633" b="1"/>
            </a:lvl6pPr>
            <a:lvl7pPr marL="2742062" indent="0">
              <a:buNone/>
              <a:defRPr sz="1633" b="1"/>
            </a:lvl7pPr>
            <a:lvl8pPr marL="3199072" indent="0">
              <a:buNone/>
              <a:defRPr sz="1633" b="1"/>
            </a:lvl8pPr>
            <a:lvl9pPr marL="3656083" indent="0">
              <a:buNone/>
              <a:defRPr sz="1633"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358"/>
            </a:lvl1pPr>
            <a:lvl2pPr>
              <a:defRPr sz="1996"/>
            </a:lvl2pPr>
            <a:lvl3pPr>
              <a:defRPr sz="1814"/>
            </a:lvl3pPr>
            <a:lvl4pPr>
              <a:defRPr sz="1633"/>
            </a:lvl4pPr>
            <a:lvl5pPr>
              <a:defRPr sz="1633"/>
            </a:lvl5pPr>
            <a:lvl6pPr>
              <a:defRPr sz="1633"/>
            </a:lvl6pPr>
            <a:lvl7pPr>
              <a:defRPr sz="1633"/>
            </a:lvl7pPr>
            <a:lvl8pPr>
              <a:defRPr sz="1633"/>
            </a:lvl8pPr>
            <a:lvl9pPr>
              <a:defRPr sz="163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5" name="Text Placeholder 4"/>
          <p:cNvSpPr>
            <a:spLocks noGrp="1"/>
          </p:cNvSpPr>
          <p:nvPr>
            <p:ph type="body" sz="quarter" idx="3"/>
          </p:nvPr>
        </p:nvSpPr>
        <p:spPr>
          <a:xfrm>
            <a:off x="4645025" y="1535114"/>
            <a:ext cx="4041775" cy="639762"/>
          </a:xfrm>
        </p:spPr>
        <p:txBody>
          <a:bodyPr anchor="b"/>
          <a:lstStyle>
            <a:lvl1pPr marL="0" indent="0">
              <a:buNone/>
              <a:defRPr sz="2358" b="1"/>
            </a:lvl1pPr>
            <a:lvl2pPr marL="457011" indent="0">
              <a:buNone/>
              <a:defRPr sz="1996" b="1"/>
            </a:lvl2pPr>
            <a:lvl3pPr marL="914021" indent="0">
              <a:buNone/>
              <a:defRPr sz="1814" b="1"/>
            </a:lvl3pPr>
            <a:lvl4pPr marL="1371032" indent="0">
              <a:buNone/>
              <a:defRPr sz="1633" b="1"/>
            </a:lvl4pPr>
            <a:lvl5pPr marL="1828041" indent="0">
              <a:buNone/>
              <a:defRPr sz="1633" b="1"/>
            </a:lvl5pPr>
            <a:lvl6pPr marL="2285052" indent="0">
              <a:buNone/>
              <a:defRPr sz="1633" b="1"/>
            </a:lvl6pPr>
            <a:lvl7pPr marL="2742062" indent="0">
              <a:buNone/>
              <a:defRPr sz="1633" b="1"/>
            </a:lvl7pPr>
            <a:lvl8pPr marL="3199072" indent="0">
              <a:buNone/>
              <a:defRPr sz="1633" b="1"/>
            </a:lvl8pPr>
            <a:lvl9pPr marL="3656083" indent="0">
              <a:buNone/>
              <a:defRPr sz="1633"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358"/>
            </a:lvl1pPr>
            <a:lvl2pPr>
              <a:defRPr sz="1996"/>
            </a:lvl2pPr>
            <a:lvl3pPr>
              <a:defRPr sz="1814"/>
            </a:lvl3pPr>
            <a:lvl4pPr>
              <a:defRPr sz="1633"/>
            </a:lvl4pPr>
            <a:lvl5pPr>
              <a:defRPr sz="1633"/>
            </a:lvl5pPr>
            <a:lvl6pPr>
              <a:defRPr sz="1633"/>
            </a:lvl6pPr>
            <a:lvl7pPr>
              <a:defRPr sz="1633"/>
            </a:lvl7pPr>
            <a:lvl8pPr>
              <a:defRPr sz="1633"/>
            </a:lvl8pPr>
            <a:lvl9pPr>
              <a:defRPr sz="163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7" name="Date Placeholder 6"/>
          <p:cNvSpPr>
            <a:spLocks noGrp="1"/>
          </p:cNvSpPr>
          <p:nvPr>
            <p:ph type="dt" sz="half" idx="10"/>
          </p:nvPr>
        </p:nvSpPr>
        <p:spPr/>
        <p:txBody>
          <a:bodyPr/>
          <a:lstStyle/>
          <a:p>
            <a:pPr lvl="0"/>
            <a:endParaRPr lang="en-ZA"/>
          </a:p>
        </p:txBody>
      </p:sp>
      <p:sp>
        <p:nvSpPr>
          <p:cNvPr id="8" name="Footer Placeholder 7"/>
          <p:cNvSpPr>
            <a:spLocks noGrp="1"/>
          </p:cNvSpPr>
          <p:nvPr>
            <p:ph type="ftr" sz="quarter" idx="11"/>
          </p:nvPr>
        </p:nvSpPr>
        <p:spPr/>
        <p:txBody>
          <a:bodyPr/>
          <a:lstStyle/>
          <a:p>
            <a:pPr lvl="0"/>
            <a:endParaRPr lang="en-ZA"/>
          </a:p>
        </p:txBody>
      </p:sp>
      <p:sp>
        <p:nvSpPr>
          <p:cNvPr id="9" name="Slide Number Placeholder 8"/>
          <p:cNvSpPr>
            <a:spLocks noGrp="1"/>
          </p:cNvSpPr>
          <p:nvPr>
            <p:ph type="sldNum" sz="quarter" idx="12"/>
          </p:nvPr>
        </p:nvSpPr>
        <p:spPr/>
        <p:txBody>
          <a:bodyPr/>
          <a:lstStyle/>
          <a:p>
            <a:pPr lvl="0"/>
            <a:fld id="{C18A21BD-2F36-4916-96CB-43576A83DFEB}" type="slidenum">
              <a:rPr lang="en-ZA" smtClean="0"/>
              <a:pPr lvl="0"/>
              <a:t>‹#›</a:t>
            </a:fld>
            <a:endParaRPr lang="en-ZA"/>
          </a:p>
        </p:txBody>
      </p:sp>
    </p:spTree>
    <p:extLst>
      <p:ext uri="{BB962C8B-B14F-4D97-AF65-F5344CB8AC3E}">
        <p14:creationId xmlns:p14="http://schemas.microsoft.com/office/powerpoint/2010/main" xmlns="" val="428505289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ZA"/>
          </a:p>
        </p:txBody>
      </p:sp>
      <p:sp>
        <p:nvSpPr>
          <p:cNvPr id="3" name="Date Placeholder 2"/>
          <p:cNvSpPr>
            <a:spLocks noGrp="1"/>
          </p:cNvSpPr>
          <p:nvPr>
            <p:ph type="dt" sz="half" idx="10"/>
          </p:nvPr>
        </p:nvSpPr>
        <p:spPr/>
        <p:txBody>
          <a:bodyPr/>
          <a:lstStyle/>
          <a:p>
            <a:pPr lvl="0"/>
            <a:endParaRPr lang="en-ZA"/>
          </a:p>
        </p:txBody>
      </p:sp>
      <p:sp>
        <p:nvSpPr>
          <p:cNvPr id="4" name="Footer Placeholder 3"/>
          <p:cNvSpPr>
            <a:spLocks noGrp="1"/>
          </p:cNvSpPr>
          <p:nvPr>
            <p:ph type="ftr" sz="quarter" idx="11"/>
          </p:nvPr>
        </p:nvSpPr>
        <p:spPr/>
        <p:txBody>
          <a:bodyPr/>
          <a:lstStyle/>
          <a:p>
            <a:pPr lvl="0"/>
            <a:endParaRPr lang="en-ZA"/>
          </a:p>
        </p:txBody>
      </p:sp>
      <p:sp>
        <p:nvSpPr>
          <p:cNvPr id="5" name="Slide Number Placeholder 4"/>
          <p:cNvSpPr>
            <a:spLocks noGrp="1"/>
          </p:cNvSpPr>
          <p:nvPr>
            <p:ph type="sldNum" sz="quarter" idx="12"/>
          </p:nvPr>
        </p:nvSpPr>
        <p:spPr/>
        <p:txBody>
          <a:bodyPr/>
          <a:lstStyle/>
          <a:p>
            <a:pPr lvl="0"/>
            <a:fld id="{011A6D86-5F25-422D-9945-4C52C11E8B5C}" type="slidenum">
              <a:rPr lang="en-ZA" smtClean="0"/>
              <a:pPr lvl="0"/>
              <a:t>‹#›</a:t>
            </a:fld>
            <a:endParaRPr lang="en-ZA"/>
          </a:p>
        </p:txBody>
      </p:sp>
    </p:spTree>
    <p:extLst>
      <p:ext uri="{BB962C8B-B14F-4D97-AF65-F5344CB8AC3E}">
        <p14:creationId xmlns:p14="http://schemas.microsoft.com/office/powerpoint/2010/main" xmlns="" val="418068771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lvl="0"/>
            <a:endParaRPr lang="en-ZA"/>
          </a:p>
        </p:txBody>
      </p:sp>
      <p:sp>
        <p:nvSpPr>
          <p:cNvPr id="3" name="Footer Placeholder 2"/>
          <p:cNvSpPr>
            <a:spLocks noGrp="1"/>
          </p:cNvSpPr>
          <p:nvPr>
            <p:ph type="ftr" sz="quarter" idx="11"/>
          </p:nvPr>
        </p:nvSpPr>
        <p:spPr/>
        <p:txBody>
          <a:bodyPr/>
          <a:lstStyle/>
          <a:p>
            <a:pPr lvl="0"/>
            <a:endParaRPr lang="en-ZA"/>
          </a:p>
        </p:txBody>
      </p:sp>
      <p:sp>
        <p:nvSpPr>
          <p:cNvPr id="4" name="Slide Number Placeholder 3"/>
          <p:cNvSpPr>
            <a:spLocks noGrp="1"/>
          </p:cNvSpPr>
          <p:nvPr>
            <p:ph type="sldNum" sz="quarter" idx="12"/>
          </p:nvPr>
        </p:nvSpPr>
        <p:spPr/>
        <p:txBody>
          <a:bodyPr/>
          <a:lstStyle/>
          <a:p>
            <a:pPr lvl="0"/>
            <a:fld id="{041FAEB6-9C36-4B29-909B-E929952D487F}" type="slidenum">
              <a:rPr lang="en-ZA" smtClean="0"/>
              <a:pPr lvl="0"/>
              <a:t>‹#›</a:t>
            </a:fld>
            <a:endParaRPr lang="en-ZA"/>
          </a:p>
        </p:txBody>
      </p:sp>
    </p:spTree>
    <p:extLst>
      <p:ext uri="{BB962C8B-B14F-4D97-AF65-F5344CB8AC3E}">
        <p14:creationId xmlns:p14="http://schemas.microsoft.com/office/powerpoint/2010/main" xmlns="" val="4049083448"/>
      </p:ext>
    </p:extLst>
  </p:cSld>
  <p:clrMapOvr>
    <a:masterClrMapping/>
  </p:clrMapOvr>
  <p:hf sldNum="0" hdr="0" ftr="0" dt="0"/>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2" y="273050"/>
            <a:ext cx="3008313" cy="1162050"/>
          </a:xfrm>
        </p:spPr>
        <p:txBody>
          <a:bodyPr anchor="b"/>
          <a:lstStyle>
            <a:lvl1pPr algn="l">
              <a:defRPr sz="1996" b="1"/>
            </a:lvl1pPr>
          </a:lstStyle>
          <a:p>
            <a:r>
              <a:rPr lang="en-US"/>
              <a:t>Click to edit Master title style</a:t>
            </a:r>
            <a:endParaRPr lang="en-ZA"/>
          </a:p>
        </p:txBody>
      </p:sp>
      <p:sp>
        <p:nvSpPr>
          <p:cNvPr id="3" name="Content Placeholder 2"/>
          <p:cNvSpPr>
            <a:spLocks noGrp="1"/>
          </p:cNvSpPr>
          <p:nvPr>
            <p:ph idx="1"/>
          </p:nvPr>
        </p:nvSpPr>
        <p:spPr>
          <a:xfrm>
            <a:off x="3575054" y="273054"/>
            <a:ext cx="5111750" cy="5853113"/>
          </a:xfrm>
        </p:spPr>
        <p:txBody>
          <a:bodyPr/>
          <a:lstStyle>
            <a:lvl1pPr>
              <a:defRPr sz="3175"/>
            </a:lvl1pPr>
            <a:lvl2pPr>
              <a:defRPr sz="2812"/>
            </a:lvl2pPr>
            <a:lvl3pPr>
              <a:defRPr sz="2358"/>
            </a:lvl3pPr>
            <a:lvl4pPr>
              <a:defRPr sz="1996"/>
            </a:lvl4pPr>
            <a:lvl5pPr>
              <a:defRPr sz="1996"/>
            </a:lvl5pPr>
            <a:lvl6pPr>
              <a:defRPr sz="1996"/>
            </a:lvl6pPr>
            <a:lvl7pPr>
              <a:defRPr sz="1996"/>
            </a:lvl7pPr>
            <a:lvl8pPr>
              <a:defRPr sz="1996"/>
            </a:lvl8pPr>
            <a:lvl9pPr>
              <a:defRPr sz="1996"/>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Text Placeholder 3"/>
          <p:cNvSpPr>
            <a:spLocks noGrp="1"/>
          </p:cNvSpPr>
          <p:nvPr>
            <p:ph type="body" sz="half" idx="2"/>
          </p:nvPr>
        </p:nvSpPr>
        <p:spPr>
          <a:xfrm>
            <a:off x="457202" y="1435104"/>
            <a:ext cx="3008313" cy="4691063"/>
          </a:xfrm>
        </p:spPr>
        <p:txBody>
          <a:bodyPr/>
          <a:lstStyle>
            <a:lvl1pPr marL="0" indent="0">
              <a:buNone/>
              <a:defRPr sz="1361"/>
            </a:lvl1pPr>
            <a:lvl2pPr marL="457011" indent="0">
              <a:buNone/>
              <a:defRPr sz="1179"/>
            </a:lvl2pPr>
            <a:lvl3pPr marL="914021" indent="0">
              <a:buNone/>
              <a:defRPr sz="998"/>
            </a:lvl3pPr>
            <a:lvl4pPr marL="1371032" indent="0">
              <a:buNone/>
              <a:defRPr sz="907"/>
            </a:lvl4pPr>
            <a:lvl5pPr marL="1828041" indent="0">
              <a:buNone/>
              <a:defRPr sz="907"/>
            </a:lvl5pPr>
            <a:lvl6pPr marL="2285052" indent="0">
              <a:buNone/>
              <a:defRPr sz="907"/>
            </a:lvl6pPr>
            <a:lvl7pPr marL="2742062" indent="0">
              <a:buNone/>
              <a:defRPr sz="907"/>
            </a:lvl7pPr>
            <a:lvl8pPr marL="3199072" indent="0">
              <a:buNone/>
              <a:defRPr sz="907"/>
            </a:lvl8pPr>
            <a:lvl9pPr marL="3656083" indent="0">
              <a:buNone/>
              <a:defRPr sz="907"/>
            </a:lvl9pPr>
          </a:lstStyle>
          <a:p>
            <a:pPr lvl="0"/>
            <a:r>
              <a:rPr lang="en-US"/>
              <a:t>Click to edit Master text styles</a:t>
            </a:r>
          </a:p>
        </p:txBody>
      </p:sp>
      <p:sp>
        <p:nvSpPr>
          <p:cNvPr id="5" name="Date Placeholder 4"/>
          <p:cNvSpPr>
            <a:spLocks noGrp="1"/>
          </p:cNvSpPr>
          <p:nvPr>
            <p:ph type="dt" sz="half" idx="10"/>
          </p:nvPr>
        </p:nvSpPr>
        <p:spPr/>
        <p:txBody>
          <a:bodyPr/>
          <a:lstStyle/>
          <a:p>
            <a:pPr lvl="0"/>
            <a:endParaRPr lang="en-ZA"/>
          </a:p>
        </p:txBody>
      </p:sp>
      <p:sp>
        <p:nvSpPr>
          <p:cNvPr id="6" name="Footer Placeholder 5"/>
          <p:cNvSpPr>
            <a:spLocks noGrp="1"/>
          </p:cNvSpPr>
          <p:nvPr>
            <p:ph type="ftr" sz="quarter" idx="11"/>
          </p:nvPr>
        </p:nvSpPr>
        <p:spPr/>
        <p:txBody>
          <a:bodyPr/>
          <a:lstStyle/>
          <a:p>
            <a:pPr lvl="0"/>
            <a:endParaRPr lang="en-ZA"/>
          </a:p>
        </p:txBody>
      </p:sp>
      <p:sp>
        <p:nvSpPr>
          <p:cNvPr id="7" name="Slide Number Placeholder 6"/>
          <p:cNvSpPr>
            <a:spLocks noGrp="1"/>
          </p:cNvSpPr>
          <p:nvPr>
            <p:ph type="sldNum" sz="quarter" idx="12"/>
          </p:nvPr>
        </p:nvSpPr>
        <p:spPr/>
        <p:txBody>
          <a:bodyPr/>
          <a:lstStyle/>
          <a:p>
            <a:pPr lvl="0"/>
            <a:fld id="{C6B6CDDA-A493-43E8-9539-6D154E3F4B43}" type="slidenum">
              <a:rPr lang="en-ZA" smtClean="0"/>
              <a:pPr lvl="0"/>
              <a:t>‹#›</a:t>
            </a:fld>
            <a:endParaRPr lang="en-ZA"/>
          </a:p>
        </p:txBody>
      </p:sp>
    </p:spTree>
    <p:extLst>
      <p:ext uri="{BB962C8B-B14F-4D97-AF65-F5344CB8AC3E}">
        <p14:creationId xmlns:p14="http://schemas.microsoft.com/office/powerpoint/2010/main" xmlns="" val="40491348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ZA"/>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p:cNvSpPr>
            <a:spLocks noGrp="1"/>
          </p:cNvSpPr>
          <p:nvPr>
            <p:ph type="dt" sz="half" idx="10"/>
          </p:nvPr>
        </p:nvSpPr>
        <p:spPr/>
        <p:txBody>
          <a:bodyPr/>
          <a:lstStyle/>
          <a:p>
            <a:fld id="{D1ACA4CE-B581-48D7-A9C1-807F92D82E29}" type="datetimeFigureOut">
              <a:rPr lang="en-ZA" smtClean="0"/>
              <a:pPr/>
              <a:t>2019/06/02</a:t>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03A055E5-CDE2-4086-AC2D-FD7A177CC6D7}" type="slidenum">
              <a:rPr lang="en-ZA" smtClean="0"/>
              <a:pPr/>
              <a:t>‹#›</a:t>
            </a:fld>
            <a:endParaRPr lang="en-ZA"/>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1996" b="1"/>
            </a:lvl1pPr>
          </a:lstStyle>
          <a:p>
            <a:r>
              <a:rPr lang="en-US"/>
              <a:t>Click to edit Master title style</a:t>
            </a:r>
            <a:endParaRPr lang="en-ZA"/>
          </a:p>
        </p:txBody>
      </p:sp>
      <p:sp>
        <p:nvSpPr>
          <p:cNvPr id="3" name="Picture Placeholder 2"/>
          <p:cNvSpPr>
            <a:spLocks noGrp="1"/>
          </p:cNvSpPr>
          <p:nvPr>
            <p:ph type="pic" idx="1"/>
          </p:nvPr>
        </p:nvSpPr>
        <p:spPr>
          <a:xfrm>
            <a:off x="1792288" y="612775"/>
            <a:ext cx="5486400" cy="4114800"/>
          </a:xfrm>
        </p:spPr>
        <p:txBody>
          <a:bodyPr/>
          <a:lstStyle>
            <a:lvl1pPr marL="0" indent="0">
              <a:buNone/>
              <a:defRPr sz="3175"/>
            </a:lvl1pPr>
            <a:lvl2pPr marL="457011" indent="0">
              <a:buNone/>
              <a:defRPr sz="2812"/>
            </a:lvl2pPr>
            <a:lvl3pPr marL="914021" indent="0">
              <a:buNone/>
              <a:defRPr sz="2358"/>
            </a:lvl3pPr>
            <a:lvl4pPr marL="1371032" indent="0">
              <a:buNone/>
              <a:defRPr sz="1996"/>
            </a:lvl4pPr>
            <a:lvl5pPr marL="1828041" indent="0">
              <a:buNone/>
              <a:defRPr sz="1996"/>
            </a:lvl5pPr>
            <a:lvl6pPr marL="2285052" indent="0">
              <a:buNone/>
              <a:defRPr sz="1996"/>
            </a:lvl6pPr>
            <a:lvl7pPr marL="2742062" indent="0">
              <a:buNone/>
              <a:defRPr sz="1996"/>
            </a:lvl7pPr>
            <a:lvl8pPr marL="3199072" indent="0">
              <a:buNone/>
              <a:defRPr sz="1996"/>
            </a:lvl8pPr>
            <a:lvl9pPr marL="3656083" indent="0">
              <a:buNone/>
              <a:defRPr sz="1996"/>
            </a:lvl9pPr>
          </a:lstStyle>
          <a:p>
            <a:endParaRPr lang="en-ZA"/>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361"/>
            </a:lvl1pPr>
            <a:lvl2pPr marL="457011" indent="0">
              <a:buNone/>
              <a:defRPr sz="1179"/>
            </a:lvl2pPr>
            <a:lvl3pPr marL="914021" indent="0">
              <a:buNone/>
              <a:defRPr sz="998"/>
            </a:lvl3pPr>
            <a:lvl4pPr marL="1371032" indent="0">
              <a:buNone/>
              <a:defRPr sz="907"/>
            </a:lvl4pPr>
            <a:lvl5pPr marL="1828041" indent="0">
              <a:buNone/>
              <a:defRPr sz="907"/>
            </a:lvl5pPr>
            <a:lvl6pPr marL="2285052" indent="0">
              <a:buNone/>
              <a:defRPr sz="907"/>
            </a:lvl6pPr>
            <a:lvl7pPr marL="2742062" indent="0">
              <a:buNone/>
              <a:defRPr sz="907"/>
            </a:lvl7pPr>
            <a:lvl8pPr marL="3199072" indent="0">
              <a:buNone/>
              <a:defRPr sz="907"/>
            </a:lvl8pPr>
            <a:lvl9pPr marL="3656083" indent="0">
              <a:buNone/>
              <a:defRPr sz="907"/>
            </a:lvl9pPr>
          </a:lstStyle>
          <a:p>
            <a:pPr lvl="0"/>
            <a:r>
              <a:rPr lang="en-US"/>
              <a:t>Click to edit Master text styles</a:t>
            </a:r>
          </a:p>
        </p:txBody>
      </p:sp>
      <p:sp>
        <p:nvSpPr>
          <p:cNvPr id="5" name="Date Placeholder 4"/>
          <p:cNvSpPr>
            <a:spLocks noGrp="1"/>
          </p:cNvSpPr>
          <p:nvPr>
            <p:ph type="dt" sz="half" idx="10"/>
          </p:nvPr>
        </p:nvSpPr>
        <p:spPr/>
        <p:txBody>
          <a:bodyPr/>
          <a:lstStyle/>
          <a:p>
            <a:pPr lvl="0"/>
            <a:endParaRPr lang="en-ZA"/>
          </a:p>
        </p:txBody>
      </p:sp>
      <p:sp>
        <p:nvSpPr>
          <p:cNvPr id="6" name="Footer Placeholder 5"/>
          <p:cNvSpPr>
            <a:spLocks noGrp="1"/>
          </p:cNvSpPr>
          <p:nvPr>
            <p:ph type="ftr" sz="quarter" idx="11"/>
          </p:nvPr>
        </p:nvSpPr>
        <p:spPr/>
        <p:txBody>
          <a:bodyPr/>
          <a:lstStyle/>
          <a:p>
            <a:pPr lvl="0"/>
            <a:endParaRPr lang="en-ZA"/>
          </a:p>
        </p:txBody>
      </p:sp>
      <p:sp>
        <p:nvSpPr>
          <p:cNvPr id="7" name="Slide Number Placeholder 6"/>
          <p:cNvSpPr>
            <a:spLocks noGrp="1"/>
          </p:cNvSpPr>
          <p:nvPr>
            <p:ph type="sldNum" sz="quarter" idx="12"/>
          </p:nvPr>
        </p:nvSpPr>
        <p:spPr/>
        <p:txBody>
          <a:bodyPr/>
          <a:lstStyle/>
          <a:p>
            <a:pPr lvl="0"/>
            <a:fld id="{038CB406-CC56-4409-89C9-478EE1E5A10A}" type="slidenum">
              <a:rPr lang="en-ZA" smtClean="0"/>
              <a:pPr lvl="0"/>
              <a:t>‹#›</a:t>
            </a:fld>
            <a:endParaRPr lang="en-ZA"/>
          </a:p>
        </p:txBody>
      </p:sp>
    </p:spTree>
    <p:extLst>
      <p:ext uri="{BB962C8B-B14F-4D97-AF65-F5344CB8AC3E}">
        <p14:creationId xmlns:p14="http://schemas.microsoft.com/office/powerpoint/2010/main" xmlns="" val="204336726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ZA"/>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p:cNvSpPr>
            <a:spLocks noGrp="1"/>
          </p:cNvSpPr>
          <p:nvPr>
            <p:ph type="dt" sz="half" idx="10"/>
          </p:nvPr>
        </p:nvSpPr>
        <p:spPr/>
        <p:txBody>
          <a:bodyPr/>
          <a:lstStyle/>
          <a:p>
            <a:pPr lvl="0"/>
            <a:endParaRPr lang="en-ZA"/>
          </a:p>
        </p:txBody>
      </p:sp>
      <p:sp>
        <p:nvSpPr>
          <p:cNvPr id="5" name="Footer Placeholder 4"/>
          <p:cNvSpPr>
            <a:spLocks noGrp="1"/>
          </p:cNvSpPr>
          <p:nvPr>
            <p:ph type="ftr" sz="quarter" idx="11"/>
          </p:nvPr>
        </p:nvSpPr>
        <p:spPr/>
        <p:txBody>
          <a:bodyPr/>
          <a:lstStyle/>
          <a:p>
            <a:pPr lvl="0"/>
            <a:endParaRPr lang="en-ZA"/>
          </a:p>
        </p:txBody>
      </p:sp>
      <p:sp>
        <p:nvSpPr>
          <p:cNvPr id="6" name="Slide Number Placeholder 5"/>
          <p:cNvSpPr>
            <a:spLocks noGrp="1"/>
          </p:cNvSpPr>
          <p:nvPr>
            <p:ph type="sldNum" sz="quarter" idx="12"/>
          </p:nvPr>
        </p:nvSpPr>
        <p:spPr/>
        <p:txBody>
          <a:bodyPr/>
          <a:lstStyle/>
          <a:p>
            <a:pPr lvl="0"/>
            <a:fld id="{1C60046D-5A68-49BF-B1F1-A1CB723684EA}" type="slidenum">
              <a:rPr lang="en-ZA" smtClean="0"/>
              <a:pPr lvl="0"/>
              <a:t>‹#›</a:t>
            </a:fld>
            <a:endParaRPr lang="en-ZA"/>
          </a:p>
        </p:txBody>
      </p:sp>
    </p:spTree>
    <p:extLst>
      <p:ext uri="{BB962C8B-B14F-4D97-AF65-F5344CB8AC3E}">
        <p14:creationId xmlns:p14="http://schemas.microsoft.com/office/powerpoint/2010/main" xmlns="" val="189799803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308850" y="303213"/>
            <a:ext cx="2268538" cy="6450012"/>
          </a:xfrm>
        </p:spPr>
        <p:txBody>
          <a:bodyPr vert="eaVert"/>
          <a:lstStyle/>
          <a:p>
            <a:r>
              <a:rPr lang="en-US"/>
              <a:t>Click to edit Master title style</a:t>
            </a:r>
            <a:endParaRPr lang="en-ZA"/>
          </a:p>
        </p:txBody>
      </p:sp>
      <p:sp>
        <p:nvSpPr>
          <p:cNvPr id="3" name="Vertical Text Placeholder 2"/>
          <p:cNvSpPr>
            <a:spLocks noGrp="1"/>
          </p:cNvSpPr>
          <p:nvPr>
            <p:ph type="body" orient="vert" idx="1"/>
          </p:nvPr>
        </p:nvSpPr>
        <p:spPr>
          <a:xfrm>
            <a:off x="503238" y="303213"/>
            <a:ext cx="6653212" cy="645001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p:cNvSpPr>
            <a:spLocks noGrp="1"/>
          </p:cNvSpPr>
          <p:nvPr>
            <p:ph type="dt" sz="half" idx="10"/>
          </p:nvPr>
        </p:nvSpPr>
        <p:spPr/>
        <p:txBody>
          <a:bodyPr/>
          <a:lstStyle/>
          <a:p>
            <a:pPr lvl="0"/>
            <a:endParaRPr lang="en-ZA"/>
          </a:p>
        </p:txBody>
      </p:sp>
      <p:sp>
        <p:nvSpPr>
          <p:cNvPr id="5" name="Footer Placeholder 4"/>
          <p:cNvSpPr>
            <a:spLocks noGrp="1"/>
          </p:cNvSpPr>
          <p:nvPr>
            <p:ph type="ftr" sz="quarter" idx="11"/>
          </p:nvPr>
        </p:nvSpPr>
        <p:spPr/>
        <p:txBody>
          <a:bodyPr/>
          <a:lstStyle/>
          <a:p>
            <a:pPr lvl="0"/>
            <a:endParaRPr lang="en-ZA"/>
          </a:p>
        </p:txBody>
      </p:sp>
      <p:sp>
        <p:nvSpPr>
          <p:cNvPr id="6" name="Slide Number Placeholder 5"/>
          <p:cNvSpPr>
            <a:spLocks noGrp="1"/>
          </p:cNvSpPr>
          <p:nvPr>
            <p:ph type="sldNum" sz="quarter" idx="12"/>
          </p:nvPr>
        </p:nvSpPr>
        <p:spPr/>
        <p:txBody>
          <a:bodyPr/>
          <a:lstStyle/>
          <a:p>
            <a:pPr lvl="0"/>
            <a:fld id="{82073916-A241-49D6-ADB6-1073E860A557}" type="slidenum">
              <a:rPr lang="en-ZA" smtClean="0"/>
              <a:pPr lvl="0"/>
              <a:t>‹#›</a:t>
            </a:fld>
            <a:endParaRPr lang="en-ZA"/>
          </a:p>
        </p:txBody>
      </p:sp>
    </p:spTree>
    <p:extLst>
      <p:ext uri="{BB962C8B-B14F-4D97-AF65-F5344CB8AC3E}">
        <p14:creationId xmlns:p14="http://schemas.microsoft.com/office/powerpoint/2010/main" xmlns="" val="36506011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ZA"/>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1ACA4CE-B581-48D7-A9C1-807F92D82E29}" type="datetimeFigureOut">
              <a:rPr lang="en-ZA" smtClean="0"/>
              <a:pPr/>
              <a:t>2019/06/02</a:t>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03A055E5-CDE2-4086-AC2D-FD7A177CC6D7}" type="slidenum">
              <a:rPr lang="en-ZA" smtClean="0"/>
              <a:pPr/>
              <a:t>‹#›</a:t>
            </a:fld>
            <a:endParaRPr lang="en-ZA"/>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ZA"/>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5" name="Date Placeholder 4"/>
          <p:cNvSpPr>
            <a:spLocks noGrp="1"/>
          </p:cNvSpPr>
          <p:nvPr>
            <p:ph type="dt" sz="half" idx="10"/>
          </p:nvPr>
        </p:nvSpPr>
        <p:spPr/>
        <p:txBody>
          <a:bodyPr/>
          <a:lstStyle/>
          <a:p>
            <a:fld id="{D1ACA4CE-B581-48D7-A9C1-807F92D82E29}" type="datetimeFigureOut">
              <a:rPr lang="en-ZA" smtClean="0"/>
              <a:pPr/>
              <a:t>2019/06/02</a:t>
            </a:fld>
            <a:endParaRPr lang="en-ZA"/>
          </a:p>
        </p:txBody>
      </p:sp>
      <p:sp>
        <p:nvSpPr>
          <p:cNvPr id="6" name="Footer Placeholder 5"/>
          <p:cNvSpPr>
            <a:spLocks noGrp="1"/>
          </p:cNvSpPr>
          <p:nvPr>
            <p:ph type="ftr" sz="quarter" idx="11"/>
          </p:nvPr>
        </p:nvSpPr>
        <p:spPr/>
        <p:txBody>
          <a:bodyPr/>
          <a:lstStyle/>
          <a:p>
            <a:endParaRPr lang="en-ZA"/>
          </a:p>
        </p:txBody>
      </p:sp>
      <p:sp>
        <p:nvSpPr>
          <p:cNvPr id="7" name="Slide Number Placeholder 6"/>
          <p:cNvSpPr>
            <a:spLocks noGrp="1"/>
          </p:cNvSpPr>
          <p:nvPr>
            <p:ph type="sldNum" sz="quarter" idx="12"/>
          </p:nvPr>
        </p:nvSpPr>
        <p:spPr/>
        <p:txBody>
          <a:bodyPr/>
          <a:lstStyle/>
          <a:p>
            <a:fld id="{03A055E5-CDE2-4086-AC2D-FD7A177CC6D7}" type="slidenum">
              <a:rPr lang="en-ZA" smtClean="0"/>
              <a:pPr/>
              <a:t>‹#›</a:t>
            </a:fld>
            <a:endParaRPr lang="en-ZA"/>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ZA"/>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7" name="Date Placeholder 6"/>
          <p:cNvSpPr>
            <a:spLocks noGrp="1"/>
          </p:cNvSpPr>
          <p:nvPr>
            <p:ph type="dt" sz="half" idx="10"/>
          </p:nvPr>
        </p:nvSpPr>
        <p:spPr/>
        <p:txBody>
          <a:bodyPr/>
          <a:lstStyle/>
          <a:p>
            <a:fld id="{D1ACA4CE-B581-48D7-A9C1-807F92D82E29}" type="datetimeFigureOut">
              <a:rPr lang="en-ZA" smtClean="0"/>
              <a:pPr/>
              <a:t>2019/06/02</a:t>
            </a:fld>
            <a:endParaRPr lang="en-ZA"/>
          </a:p>
        </p:txBody>
      </p:sp>
      <p:sp>
        <p:nvSpPr>
          <p:cNvPr id="8" name="Footer Placeholder 7"/>
          <p:cNvSpPr>
            <a:spLocks noGrp="1"/>
          </p:cNvSpPr>
          <p:nvPr>
            <p:ph type="ftr" sz="quarter" idx="11"/>
          </p:nvPr>
        </p:nvSpPr>
        <p:spPr/>
        <p:txBody>
          <a:bodyPr/>
          <a:lstStyle/>
          <a:p>
            <a:endParaRPr lang="en-ZA"/>
          </a:p>
        </p:txBody>
      </p:sp>
      <p:sp>
        <p:nvSpPr>
          <p:cNvPr id="9" name="Slide Number Placeholder 8"/>
          <p:cNvSpPr>
            <a:spLocks noGrp="1"/>
          </p:cNvSpPr>
          <p:nvPr>
            <p:ph type="sldNum" sz="quarter" idx="12"/>
          </p:nvPr>
        </p:nvSpPr>
        <p:spPr/>
        <p:txBody>
          <a:bodyPr/>
          <a:lstStyle/>
          <a:p>
            <a:fld id="{03A055E5-CDE2-4086-AC2D-FD7A177CC6D7}" type="slidenum">
              <a:rPr lang="en-ZA" smtClean="0"/>
              <a:pPr/>
              <a:t>‹#›</a:t>
            </a:fld>
            <a:endParaRPr lang="en-ZA"/>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ZA"/>
          </a:p>
        </p:txBody>
      </p:sp>
      <p:sp>
        <p:nvSpPr>
          <p:cNvPr id="3" name="Date Placeholder 2"/>
          <p:cNvSpPr>
            <a:spLocks noGrp="1"/>
          </p:cNvSpPr>
          <p:nvPr>
            <p:ph type="dt" sz="half" idx="10"/>
          </p:nvPr>
        </p:nvSpPr>
        <p:spPr/>
        <p:txBody>
          <a:bodyPr/>
          <a:lstStyle/>
          <a:p>
            <a:fld id="{D1ACA4CE-B581-48D7-A9C1-807F92D82E29}" type="datetimeFigureOut">
              <a:rPr lang="en-ZA" smtClean="0"/>
              <a:pPr/>
              <a:t>2019/06/02</a:t>
            </a:fld>
            <a:endParaRPr lang="en-ZA"/>
          </a:p>
        </p:txBody>
      </p:sp>
      <p:sp>
        <p:nvSpPr>
          <p:cNvPr id="4" name="Footer Placeholder 3"/>
          <p:cNvSpPr>
            <a:spLocks noGrp="1"/>
          </p:cNvSpPr>
          <p:nvPr>
            <p:ph type="ftr" sz="quarter" idx="11"/>
          </p:nvPr>
        </p:nvSpPr>
        <p:spPr/>
        <p:txBody>
          <a:bodyPr/>
          <a:lstStyle/>
          <a:p>
            <a:endParaRPr lang="en-ZA"/>
          </a:p>
        </p:txBody>
      </p:sp>
      <p:sp>
        <p:nvSpPr>
          <p:cNvPr id="5" name="Slide Number Placeholder 4"/>
          <p:cNvSpPr>
            <a:spLocks noGrp="1"/>
          </p:cNvSpPr>
          <p:nvPr>
            <p:ph type="sldNum" sz="quarter" idx="12"/>
          </p:nvPr>
        </p:nvSpPr>
        <p:spPr/>
        <p:txBody>
          <a:bodyPr/>
          <a:lstStyle/>
          <a:p>
            <a:fld id="{03A055E5-CDE2-4086-AC2D-FD7A177CC6D7}" type="slidenum">
              <a:rPr lang="en-ZA" smtClean="0"/>
              <a:pPr/>
              <a:t>‹#›</a:t>
            </a:fld>
            <a:endParaRPr lang="en-ZA"/>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1ACA4CE-B581-48D7-A9C1-807F92D82E29}" type="datetimeFigureOut">
              <a:rPr lang="en-ZA" smtClean="0"/>
              <a:pPr/>
              <a:t>2019/06/02</a:t>
            </a:fld>
            <a:endParaRPr lang="en-ZA"/>
          </a:p>
        </p:txBody>
      </p:sp>
      <p:sp>
        <p:nvSpPr>
          <p:cNvPr id="3" name="Footer Placeholder 2"/>
          <p:cNvSpPr>
            <a:spLocks noGrp="1"/>
          </p:cNvSpPr>
          <p:nvPr>
            <p:ph type="ftr" sz="quarter" idx="11"/>
          </p:nvPr>
        </p:nvSpPr>
        <p:spPr/>
        <p:txBody>
          <a:bodyPr/>
          <a:lstStyle/>
          <a:p>
            <a:endParaRPr lang="en-ZA"/>
          </a:p>
        </p:txBody>
      </p:sp>
      <p:sp>
        <p:nvSpPr>
          <p:cNvPr id="4" name="Slide Number Placeholder 3"/>
          <p:cNvSpPr>
            <a:spLocks noGrp="1"/>
          </p:cNvSpPr>
          <p:nvPr>
            <p:ph type="sldNum" sz="quarter" idx="12"/>
          </p:nvPr>
        </p:nvSpPr>
        <p:spPr/>
        <p:txBody>
          <a:bodyPr/>
          <a:lstStyle/>
          <a:p>
            <a:fld id="{03A055E5-CDE2-4086-AC2D-FD7A177CC6D7}" type="slidenum">
              <a:rPr lang="en-ZA" smtClean="0"/>
              <a:pPr/>
              <a:t>‹#›</a:t>
            </a:fld>
            <a:endParaRPr lang="en-ZA"/>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ZA"/>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D1ACA4CE-B581-48D7-A9C1-807F92D82E29}" type="datetimeFigureOut">
              <a:rPr lang="en-ZA" smtClean="0"/>
              <a:pPr/>
              <a:t>2019/06/02</a:t>
            </a:fld>
            <a:endParaRPr lang="en-ZA"/>
          </a:p>
        </p:txBody>
      </p:sp>
      <p:sp>
        <p:nvSpPr>
          <p:cNvPr id="6" name="Footer Placeholder 5"/>
          <p:cNvSpPr>
            <a:spLocks noGrp="1"/>
          </p:cNvSpPr>
          <p:nvPr>
            <p:ph type="ftr" sz="quarter" idx="11"/>
          </p:nvPr>
        </p:nvSpPr>
        <p:spPr/>
        <p:txBody>
          <a:bodyPr/>
          <a:lstStyle/>
          <a:p>
            <a:endParaRPr lang="en-ZA"/>
          </a:p>
        </p:txBody>
      </p:sp>
      <p:sp>
        <p:nvSpPr>
          <p:cNvPr id="7" name="Slide Number Placeholder 6"/>
          <p:cNvSpPr>
            <a:spLocks noGrp="1"/>
          </p:cNvSpPr>
          <p:nvPr>
            <p:ph type="sldNum" sz="quarter" idx="12"/>
          </p:nvPr>
        </p:nvSpPr>
        <p:spPr/>
        <p:txBody>
          <a:bodyPr/>
          <a:lstStyle/>
          <a:p>
            <a:fld id="{03A055E5-CDE2-4086-AC2D-FD7A177CC6D7}" type="slidenum">
              <a:rPr lang="en-ZA" smtClean="0"/>
              <a:pPr/>
              <a:t>‹#›</a:t>
            </a:fld>
            <a:endParaRPr lang="en-ZA"/>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ZA"/>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ZA"/>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D1ACA4CE-B581-48D7-A9C1-807F92D82E29}" type="datetimeFigureOut">
              <a:rPr lang="en-ZA" smtClean="0"/>
              <a:pPr/>
              <a:t>2019/06/02</a:t>
            </a:fld>
            <a:endParaRPr lang="en-ZA"/>
          </a:p>
        </p:txBody>
      </p:sp>
      <p:sp>
        <p:nvSpPr>
          <p:cNvPr id="6" name="Footer Placeholder 5"/>
          <p:cNvSpPr>
            <a:spLocks noGrp="1"/>
          </p:cNvSpPr>
          <p:nvPr>
            <p:ph type="ftr" sz="quarter" idx="11"/>
          </p:nvPr>
        </p:nvSpPr>
        <p:spPr/>
        <p:txBody>
          <a:bodyPr/>
          <a:lstStyle/>
          <a:p>
            <a:endParaRPr lang="en-ZA"/>
          </a:p>
        </p:txBody>
      </p:sp>
      <p:sp>
        <p:nvSpPr>
          <p:cNvPr id="7" name="Slide Number Placeholder 6"/>
          <p:cNvSpPr>
            <a:spLocks noGrp="1"/>
          </p:cNvSpPr>
          <p:nvPr>
            <p:ph type="sldNum" sz="quarter" idx="12"/>
          </p:nvPr>
        </p:nvSpPr>
        <p:spPr/>
        <p:txBody>
          <a:bodyPr/>
          <a:lstStyle/>
          <a:p>
            <a:fld id="{03A055E5-CDE2-4086-AC2D-FD7A177CC6D7}" type="slidenum">
              <a:rPr lang="en-ZA" smtClean="0"/>
              <a:pPr/>
              <a:t>‹#›</a:t>
            </a:fld>
            <a:endParaRPr lang="en-ZA"/>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endParaRPr lang="en-ZA"/>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1ACA4CE-B581-48D7-A9C1-807F92D82E29}" type="datetimeFigureOut">
              <a:rPr lang="en-ZA" smtClean="0"/>
              <a:pPr/>
              <a:t>2019/06/02</a:t>
            </a:fld>
            <a:endParaRPr lang="en-ZA"/>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ZA"/>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3A055E5-CDE2-4086-AC2D-FD7A177CC6D7}" type="slidenum">
              <a:rPr lang="en-ZA" smtClean="0"/>
              <a:pPr/>
              <a:t>‹#›</a:t>
            </a:fld>
            <a:endParaRPr lang="en-ZA"/>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100761" tIns="50382" rIns="100761" bIns="50382" rtlCol="0" anchor="ctr">
            <a:normAutofit/>
          </a:bodyPr>
          <a:lstStyle/>
          <a:p>
            <a:r>
              <a:rPr lang="en-US"/>
              <a:t>Click to edit Master title style</a:t>
            </a:r>
            <a:endParaRPr lang="en-ZA"/>
          </a:p>
        </p:txBody>
      </p:sp>
      <p:sp>
        <p:nvSpPr>
          <p:cNvPr id="3" name="Text Placeholder 2"/>
          <p:cNvSpPr>
            <a:spLocks noGrp="1"/>
          </p:cNvSpPr>
          <p:nvPr>
            <p:ph type="body" idx="1"/>
          </p:nvPr>
        </p:nvSpPr>
        <p:spPr>
          <a:xfrm>
            <a:off x="457200" y="1600203"/>
            <a:ext cx="8229600" cy="4525963"/>
          </a:xfrm>
          <a:prstGeom prst="rect">
            <a:avLst/>
          </a:prstGeom>
        </p:spPr>
        <p:txBody>
          <a:bodyPr vert="horz" lIns="100761" tIns="50382" rIns="100761" bIns="50382"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p:cNvSpPr>
            <a:spLocks noGrp="1"/>
          </p:cNvSpPr>
          <p:nvPr>
            <p:ph type="dt" sz="half" idx="2"/>
          </p:nvPr>
        </p:nvSpPr>
        <p:spPr>
          <a:xfrm>
            <a:off x="457200" y="6356354"/>
            <a:ext cx="2133600" cy="365125"/>
          </a:xfrm>
          <a:prstGeom prst="rect">
            <a:avLst/>
          </a:prstGeom>
        </p:spPr>
        <p:txBody>
          <a:bodyPr vert="horz" lIns="100761" tIns="50382" rIns="100761" bIns="50382" rtlCol="0" anchor="ctr"/>
          <a:lstStyle>
            <a:lvl1pPr algn="l">
              <a:defRPr sz="1179">
                <a:solidFill>
                  <a:schemeClr val="tx1">
                    <a:tint val="75000"/>
                  </a:schemeClr>
                </a:solidFill>
              </a:defRPr>
            </a:lvl1pPr>
          </a:lstStyle>
          <a:p>
            <a:pPr lvl="0"/>
            <a:endParaRPr lang="en-ZA"/>
          </a:p>
        </p:txBody>
      </p:sp>
      <p:sp>
        <p:nvSpPr>
          <p:cNvPr id="5" name="Footer Placeholder 4"/>
          <p:cNvSpPr>
            <a:spLocks noGrp="1"/>
          </p:cNvSpPr>
          <p:nvPr>
            <p:ph type="ftr" sz="quarter" idx="3"/>
          </p:nvPr>
        </p:nvSpPr>
        <p:spPr>
          <a:xfrm>
            <a:off x="3124200" y="6356354"/>
            <a:ext cx="2895600" cy="365125"/>
          </a:xfrm>
          <a:prstGeom prst="rect">
            <a:avLst/>
          </a:prstGeom>
        </p:spPr>
        <p:txBody>
          <a:bodyPr vert="horz" lIns="100761" tIns="50382" rIns="100761" bIns="50382" rtlCol="0" anchor="ctr"/>
          <a:lstStyle>
            <a:lvl1pPr algn="ctr">
              <a:defRPr sz="1179">
                <a:solidFill>
                  <a:schemeClr val="tx1">
                    <a:tint val="75000"/>
                  </a:schemeClr>
                </a:solidFill>
              </a:defRPr>
            </a:lvl1pPr>
          </a:lstStyle>
          <a:p>
            <a:pPr lvl="0"/>
            <a:endParaRPr lang="en-ZA"/>
          </a:p>
        </p:txBody>
      </p:sp>
      <p:sp>
        <p:nvSpPr>
          <p:cNvPr id="6" name="Slide Number Placeholder 5"/>
          <p:cNvSpPr>
            <a:spLocks noGrp="1"/>
          </p:cNvSpPr>
          <p:nvPr>
            <p:ph type="sldNum" sz="quarter" idx="4"/>
          </p:nvPr>
        </p:nvSpPr>
        <p:spPr>
          <a:xfrm>
            <a:off x="6553200" y="6356354"/>
            <a:ext cx="2133600" cy="365125"/>
          </a:xfrm>
          <a:prstGeom prst="rect">
            <a:avLst/>
          </a:prstGeom>
        </p:spPr>
        <p:txBody>
          <a:bodyPr vert="horz" lIns="100761" tIns="50382" rIns="100761" bIns="50382" rtlCol="0" anchor="ctr"/>
          <a:lstStyle>
            <a:lvl1pPr algn="r">
              <a:defRPr sz="1179">
                <a:solidFill>
                  <a:schemeClr val="tx1">
                    <a:tint val="75000"/>
                  </a:schemeClr>
                </a:solidFill>
              </a:defRPr>
            </a:lvl1pPr>
          </a:lstStyle>
          <a:p>
            <a:pPr lvl="0"/>
            <a:fld id="{3723B16C-6A3F-4F33-8290-1850E957B027}" type="slidenum">
              <a:rPr lang="en-ZA" smtClean="0"/>
              <a:pPr lvl="0"/>
              <a:t>‹#›</a:t>
            </a:fld>
            <a:endParaRPr lang="en-ZA"/>
          </a:p>
        </p:txBody>
      </p:sp>
    </p:spTree>
    <p:extLst>
      <p:ext uri="{BB962C8B-B14F-4D97-AF65-F5344CB8AC3E}">
        <p14:creationId xmlns:p14="http://schemas.microsoft.com/office/powerpoint/2010/main" xmlns="" val="988204195"/>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ctr" defTabSz="914021" rtl="0" eaLnBrk="1" latinLnBrk="0" hangingPunct="1">
        <a:spcBef>
          <a:spcPct val="0"/>
        </a:spcBef>
        <a:buNone/>
        <a:defRPr sz="4445" kern="1200">
          <a:solidFill>
            <a:schemeClr val="tx1"/>
          </a:solidFill>
          <a:latin typeface="+mj-lt"/>
          <a:ea typeface="+mj-ea"/>
          <a:cs typeface="+mj-cs"/>
        </a:defRPr>
      </a:lvl1pPr>
    </p:titleStyle>
    <p:bodyStyle>
      <a:lvl1pPr marL="342758" indent="-342758" algn="l" defTabSz="914021" rtl="0" eaLnBrk="1" latinLnBrk="0" hangingPunct="1">
        <a:spcBef>
          <a:spcPct val="20000"/>
        </a:spcBef>
        <a:buFont typeface="Arial" pitchFamily="34" charset="0"/>
        <a:buChar char="•"/>
        <a:defRPr sz="3175" kern="1200">
          <a:solidFill>
            <a:schemeClr val="tx1"/>
          </a:solidFill>
          <a:latin typeface="+mn-lt"/>
          <a:ea typeface="+mn-ea"/>
          <a:cs typeface="+mn-cs"/>
        </a:defRPr>
      </a:lvl1pPr>
      <a:lvl2pPr marL="742642" indent="-285630" algn="l" defTabSz="914021" rtl="0" eaLnBrk="1" latinLnBrk="0" hangingPunct="1">
        <a:spcBef>
          <a:spcPct val="20000"/>
        </a:spcBef>
        <a:buFont typeface="Arial" pitchFamily="34" charset="0"/>
        <a:buChar char="–"/>
        <a:defRPr sz="2812" kern="1200">
          <a:solidFill>
            <a:schemeClr val="tx1"/>
          </a:solidFill>
          <a:latin typeface="+mn-lt"/>
          <a:ea typeface="+mn-ea"/>
          <a:cs typeface="+mn-cs"/>
        </a:defRPr>
      </a:lvl2pPr>
      <a:lvl3pPr marL="1142528" indent="-228506" algn="l" defTabSz="914021" rtl="0" eaLnBrk="1" latinLnBrk="0" hangingPunct="1">
        <a:spcBef>
          <a:spcPct val="20000"/>
        </a:spcBef>
        <a:buFont typeface="Arial" pitchFamily="34" charset="0"/>
        <a:buChar char="•"/>
        <a:defRPr sz="2358" kern="1200">
          <a:solidFill>
            <a:schemeClr val="tx1"/>
          </a:solidFill>
          <a:latin typeface="+mn-lt"/>
          <a:ea typeface="+mn-ea"/>
          <a:cs typeface="+mn-cs"/>
        </a:defRPr>
      </a:lvl3pPr>
      <a:lvl4pPr marL="1599537" indent="-228506" algn="l" defTabSz="914021" rtl="0" eaLnBrk="1" latinLnBrk="0" hangingPunct="1">
        <a:spcBef>
          <a:spcPct val="20000"/>
        </a:spcBef>
        <a:buFont typeface="Arial" pitchFamily="34" charset="0"/>
        <a:buChar char="–"/>
        <a:defRPr sz="1996" kern="1200">
          <a:solidFill>
            <a:schemeClr val="tx1"/>
          </a:solidFill>
          <a:latin typeface="+mn-lt"/>
          <a:ea typeface="+mn-ea"/>
          <a:cs typeface="+mn-cs"/>
        </a:defRPr>
      </a:lvl4pPr>
      <a:lvl5pPr marL="2056547" indent="-228506" algn="l" defTabSz="914021" rtl="0" eaLnBrk="1" latinLnBrk="0" hangingPunct="1">
        <a:spcBef>
          <a:spcPct val="20000"/>
        </a:spcBef>
        <a:buFont typeface="Arial" pitchFamily="34" charset="0"/>
        <a:buChar char="»"/>
        <a:defRPr sz="1996" kern="1200">
          <a:solidFill>
            <a:schemeClr val="tx1"/>
          </a:solidFill>
          <a:latin typeface="+mn-lt"/>
          <a:ea typeface="+mn-ea"/>
          <a:cs typeface="+mn-cs"/>
        </a:defRPr>
      </a:lvl5pPr>
      <a:lvl6pPr marL="2513558" indent="-228506" algn="l" defTabSz="914021" rtl="0" eaLnBrk="1" latinLnBrk="0" hangingPunct="1">
        <a:spcBef>
          <a:spcPct val="20000"/>
        </a:spcBef>
        <a:buFont typeface="Arial" pitchFamily="34" charset="0"/>
        <a:buChar char="•"/>
        <a:defRPr sz="1996" kern="1200">
          <a:solidFill>
            <a:schemeClr val="tx1"/>
          </a:solidFill>
          <a:latin typeface="+mn-lt"/>
          <a:ea typeface="+mn-ea"/>
          <a:cs typeface="+mn-cs"/>
        </a:defRPr>
      </a:lvl6pPr>
      <a:lvl7pPr marL="2970568" indent="-228506" algn="l" defTabSz="914021" rtl="0" eaLnBrk="1" latinLnBrk="0" hangingPunct="1">
        <a:spcBef>
          <a:spcPct val="20000"/>
        </a:spcBef>
        <a:buFont typeface="Arial" pitchFamily="34" charset="0"/>
        <a:buChar char="•"/>
        <a:defRPr sz="1996" kern="1200">
          <a:solidFill>
            <a:schemeClr val="tx1"/>
          </a:solidFill>
          <a:latin typeface="+mn-lt"/>
          <a:ea typeface="+mn-ea"/>
          <a:cs typeface="+mn-cs"/>
        </a:defRPr>
      </a:lvl7pPr>
      <a:lvl8pPr marL="3427579" indent="-228506" algn="l" defTabSz="914021" rtl="0" eaLnBrk="1" latinLnBrk="0" hangingPunct="1">
        <a:spcBef>
          <a:spcPct val="20000"/>
        </a:spcBef>
        <a:buFont typeface="Arial" pitchFamily="34" charset="0"/>
        <a:buChar char="•"/>
        <a:defRPr sz="1996" kern="1200">
          <a:solidFill>
            <a:schemeClr val="tx1"/>
          </a:solidFill>
          <a:latin typeface="+mn-lt"/>
          <a:ea typeface="+mn-ea"/>
          <a:cs typeface="+mn-cs"/>
        </a:defRPr>
      </a:lvl8pPr>
      <a:lvl9pPr marL="3884589" indent="-228506" algn="l" defTabSz="914021" rtl="0" eaLnBrk="1" latinLnBrk="0" hangingPunct="1">
        <a:spcBef>
          <a:spcPct val="20000"/>
        </a:spcBef>
        <a:buFont typeface="Arial" pitchFamily="34" charset="0"/>
        <a:buChar char="•"/>
        <a:defRPr sz="1996" kern="1200">
          <a:solidFill>
            <a:schemeClr val="tx1"/>
          </a:solidFill>
          <a:latin typeface="+mn-lt"/>
          <a:ea typeface="+mn-ea"/>
          <a:cs typeface="+mn-cs"/>
        </a:defRPr>
      </a:lvl9pPr>
    </p:bodyStyle>
    <p:otherStyle>
      <a:defPPr>
        <a:defRPr lang="en-US"/>
      </a:defPPr>
      <a:lvl1pPr marL="0" algn="l" defTabSz="914021" rtl="0" eaLnBrk="1" latinLnBrk="0" hangingPunct="1">
        <a:defRPr sz="1814" kern="1200">
          <a:solidFill>
            <a:schemeClr val="tx1"/>
          </a:solidFill>
          <a:latin typeface="+mn-lt"/>
          <a:ea typeface="+mn-ea"/>
          <a:cs typeface="+mn-cs"/>
        </a:defRPr>
      </a:lvl1pPr>
      <a:lvl2pPr marL="457011" algn="l" defTabSz="914021" rtl="0" eaLnBrk="1" latinLnBrk="0" hangingPunct="1">
        <a:defRPr sz="1814" kern="1200">
          <a:solidFill>
            <a:schemeClr val="tx1"/>
          </a:solidFill>
          <a:latin typeface="+mn-lt"/>
          <a:ea typeface="+mn-ea"/>
          <a:cs typeface="+mn-cs"/>
        </a:defRPr>
      </a:lvl2pPr>
      <a:lvl3pPr marL="914021" algn="l" defTabSz="914021" rtl="0" eaLnBrk="1" latinLnBrk="0" hangingPunct="1">
        <a:defRPr sz="1814" kern="1200">
          <a:solidFill>
            <a:schemeClr val="tx1"/>
          </a:solidFill>
          <a:latin typeface="+mn-lt"/>
          <a:ea typeface="+mn-ea"/>
          <a:cs typeface="+mn-cs"/>
        </a:defRPr>
      </a:lvl3pPr>
      <a:lvl4pPr marL="1371032" algn="l" defTabSz="914021" rtl="0" eaLnBrk="1" latinLnBrk="0" hangingPunct="1">
        <a:defRPr sz="1814" kern="1200">
          <a:solidFill>
            <a:schemeClr val="tx1"/>
          </a:solidFill>
          <a:latin typeface="+mn-lt"/>
          <a:ea typeface="+mn-ea"/>
          <a:cs typeface="+mn-cs"/>
        </a:defRPr>
      </a:lvl4pPr>
      <a:lvl5pPr marL="1828041" algn="l" defTabSz="914021" rtl="0" eaLnBrk="1" latinLnBrk="0" hangingPunct="1">
        <a:defRPr sz="1814" kern="1200">
          <a:solidFill>
            <a:schemeClr val="tx1"/>
          </a:solidFill>
          <a:latin typeface="+mn-lt"/>
          <a:ea typeface="+mn-ea"/>
          <a:cs typeface="+mn-cs"/>
        </a:defRPr>
      </a:lvl5pPr>
      <a:lvl6pPr marL="2285052" algn="l" defTabSz="914021" rtl="0" eaLnBrk="1" latinLnBrk="0" hangingPunct="1">
        <a:defRPr sz="1814" kern="1200">
          <a:solidFill>
            <a:schemeClr val="tx1"/>
          </a:solidFill>
          <a:latin typeface="+mn-lt"/>
          <a:ea typeface="+mn-ea"/>
          <a:cs typeface="+mn-cs"/>
        </a:defRPr>
      </a:lvl6pPr>
      <a:lvl7pPr marL="2742062" algn="l" defTabSz="914021" rtl="0" eaLnBrk="1" latinLnBrk="0" hangingPunct="1">
        <a:defRPr sz="1814" kern="1200">
          <a:solidFill>
            <a:schemeClr val="tx1"/>
          </a:solidFill>
          <a:latin typeface="+mn-lt"/>
          <a:ea typeface="+mn-ea"/>
          <a:cs typeface="+mn-cs"/>
        </a:defRPr>
      </a:lvl7pPr>
      <a:lvl8pPr marL="3199072" algn="l" defTabSz="914021" rtl="0" eaLnBrk="1" latinLnBrk="0" hangingPunct="1">
        <a:defRPr sz="1814" kern="1200">
          <a:solidFill>
            <a:schemeClr val="tx1"/>
          </a:solidFill>
          <a:latin typeface="+mn-lt"/>
          <a:ea typeface="+mn-ea"/>
          <a:cs typeface="+mn-cs"/>
        </a:defRPr>
      </a:lvl8pPr>
      <a:lvl9pPr marL="3656083" algn="l" defTabSz="914021" rtl="0" eaLnBrk="1" latinLnBrk="0" hangingPunct="1">
        <a:defRPr sz="1814"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3.xml.rels><?xml version="1.0" encoding="UTF-8" standalone="yes"?>
<Relationships xmlns="http://schemas.openxmlformats.org/package/2006/relationships"><Relationship Id="rId8" Type="http://schemas.openxmlformats.org/officeDocument/2006/relationships/image" Target="../media/image3.jpe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 Id="rId9" Type="http://schemas.openxmlformats.org/officeDocument/2006/relationships/image" Target="../media/image4.jpeg"/></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268760"/>
            <a:ext cx="7772400" cy="1470025"/>
          </a:xfrm>
        </p:spPr>
        <p:txBody>
          <a:bodyPr>
            <a:normAutofit/>
          </a:bodyPr>
          <a:lstStyle/>
          <a:p>
            <a:r>
              <a:rPr lang="en-ZA" dirty="0">
                <a:solidFill>
                  <a:srgbClr val="FFFF00"/>
                </a:solidFill>
              </a:rPr>
              <a:t>New Testament</a:t>
            </a:r>
            <a:br>
              <a:rPr lang="en-ZA" dirty="0">
                <a:solidFill>
                  <a:srgbClr val="FFFF00"/>
                </a:solidFill>
              </a:rPr>
            </a:br>
            <a:r>
              <a:rPr lang="en-ZA" dirty="0">
                <a:solidFill>
                  <a:srgbClr val="FFFF00"/>
                </a:solidFill>
              </a:rPr>
              <a:t>Leadership</a:t>
            </a:r>
          </a:p>
        </p:txBody>
      </p:sp>
      <p:sp>
        <p:nvSpPr>
          <p:cNvPr id="4" name="Subtitle 3"/>
          <p:cNvSpPr>
            <a:spLocks noGrp="1"/>
          </p:cNvSpPr>
          <p:nvPr>
            <p:ph type="subTitle" idx="1"/>
          </p:nvPr>
        </p:nvSpPr>
        <p:spPr>
          <a:xfrm>
            <a:off x="1259632" y="4119216"/>
            <a:ext cx="6400800" cy="1752600"/>
          </a:xfrm>
        </p:spPr>
        <p:txBody>
          <a:bodyPr/>
          <a:lstStyle/>
          <a:p>
            <a:r>
              <a:rPr lang="en-ZA" dirty="0">
                <a:solidFill>
                  <a:schemeClr val="bg1"/>
                </a:solidFill>
              </a:rPr>
              <a:t>The ordination of</a:t>
            </a:r>
          </a:p>
          <a:p>
            <a:r>
              <a:rPr lang="en-ZA" dirty="0">
                <a:solidFill>
                  <a:schemeClr val="bg1"/>
                </a:solidFill>
              </a:rPr>
              <a:t>Tony </a:t>
            </a:r>
            <a:r>
              <a:rPr lang="en-ZA">
                <a:solidFill>
                  <a:schemeClr val="bg1"/>
                </a:solidFill>
              </a:rPr>
              <a:t>&amp; </a:t>
            </a:r>
            <a:r>
              <a:rPr lang="en-ZA" smtClean="0">
                <a:solidFill>
                  <a:schemeClr val="bg1"/>
                </a:solidFill>
              </a:rPr>
              <a:t>Alana</a:t>
            </a:r>
            <a:endParaRPr lang="en-ZA" dirty="0">
              <a:solidFill>
                <a:schemeClr val="bg1"/>
              </a:solidFill>
            </a:endParaRPr>
          </a:p>
          <a:p>
            <a:r>
              <a:rPr lang="en-ZA" dirty="0">
                <a:solidFill>
                  <a:schemeClr val="bg1"/>
                </a:solidFill>
              </a:rPr>
              <a:t>onto the Crossways eldership team</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261045" y="1340768"/>
            <a:ext cx="8621910" cy="4681484"/>
          </a:xfrm>
        </p:spPr>
        <p:txBody>
          <a:bodyPr>
            <a:noAutofit/>
          </a:bodyPr>
          <a:lstStyle/>
          <a:p>
            <a:pPr marL="0" indent="0" algn="ctr">
              <a:buNone/>
            </a:pPr>
            <a:r>
              <a:rPr lang="en-ZA" sz="2800" dirty="0">
                <a:solidFill>
                  <a:schemeClr val="bg1"/>
                </a:solidFill>
              </a:rPr>
              <a:t>(v27) Do not shrink back from </a:t>
            </a:r>
          </a:p>
          <a:p>
            <a:pPr marL="0" indent="0" algn="ctr">
              <a:buNone/>
            </a:pPr>
            <a:r>
              <a:rPr lang="en-ZA" sz="2800" dirty="0">
                <a:solidFill>
                  <a:schemeClr val="bg1"/>
                </a:solidFill>
              </a:rPr>
              <a:t>declaring the whole counsel of God. </a:t>
            </a:r>
          </a:p>
          <a:p>
            <a:pPr marL="0" indent="0" algn="ctr">
              <a:buNone/>
            </a:pPr>
            <a:endParaRPr lang="en-ZA" sz="2800" dirty="0">
              <a:solidFill>
                <a:schemeClr val="bg1"/>
              </a:solidFill>
            </a:endParaRPr>
          </a:p>
          <a:p>
            <a:pPr marL="0" indent="0" algn="ctr">
              <a:buNone/>
            </a:pPr>
            <a:endParaRPr lang="en-ZA" sz="2800" dirty="0">
              <a:solidFill>
                <a:schemeClr val="bg1"/>
              </a:solidFill>
            </a:endParaRPr>
          </a:p>
          <a:p>
            <a:pPr marL="0" indent="0" algn="ctr">
              <a:buNone/>
            </a:pPr>
            <a:endParaRPr lang="en-ZA" sz="2800" dirty="0">
              <a:solidFill>
                <a:schemeClr val="bg1"/>
              </a:solidFill>
            </a:endParaRPr>
          </a:p>
          <a:p>
            <a:pPr marL="0" indent="0" algn="ctr">
              <a:buNone/>
            </a:pPr>
            <a:endParaRPr lang="en-ZA" sz="2800" dirty="0">
              <a:solidFill>
                <a:schemeClr val="bg1"/>
              </a:solidFill>
            </a:endParaRPr>
          </a:p>
          <a:p>
            <a:pPr marL="0" indent="0" algn="ctr">
              <a:buNone/>
            </a:pPr>
            <a:endParaRPr lang="en-ZA" sz="2800" dirty="0">
              <a:solidFill>
                <a:schemeClr val="bg1"/>
              </a:solidFill>
            </a:endParaRPr>
          </a:p>
          <a:p>
            <a:pPr marL="0" indent="0" algn="ctr">
              <a:buNone/>
            </a:pPr>
            <a:r>
              <a:rPr lang="en-ZA" sz="2000" dirty="0">
                <a:solidFill>
                  <a:schemeClr val="bg1"/>
                </a:solidFill>
              </a:rPr>
              <a:t>Acts 20: 17 - </a:t>
            </a:r>
          </a:p>
        </p:txBody>
      </p:sp>
    </p:spTree>
    <p:extLst>
      <p:ext uri="{BB962C8B-B14F-4D97-AF65-F5344CB8AC3E}">
        <p14:creationId xmlns:p14="http://schemas.microsoft.com/office/powerpoint/2010/main" xmlns="" val="40633196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395536" y="1412776"/>
            <a:ext cx="8621910" cy="5186504"/>
          </a:xfrm>
        </p:spPr>
        <p:txBody>
          <a:bodyPr>
            <a:noAutofit/>
          </a:bodyPr>
          <a:lstStyle/>
          <a:p>
            <a:pPr marL="0" indent="0" algn="ctr">
              <a:buNone/>
            </a:pPr>
            <a:r>
              <a:rPr lang="en-ZA" sz="2800" dirty="0">
                <a:solidFill>
                  <a:schemeClr val="bg1"/>
                </a:solidFill>
              </a:rPr>
              <a:t>Keep watch over yourselves and all the flock </a:t>
            </a:r>
          </a:p>
          <a:p>
            <a:pPr marL="0" indent="0" algn="ctr">
              <a:buNone/>
            </a:pPr>
            <a:r>
              <a:rPr lang="en-ZA" sz="2800" dirty="0">
                <a:solidFill>
                  <a:schemeClr val="bg1"/>
                </a:solidFill>
              </a:rPr>
              <a:t>of which the Holy Spirit has made you overseers. </a:t>
            </a:r>
          </a:p>
          <a:p>
            <a:pPr marL="0" indent="0" algn="ctr">
              <a:buNone/>
            </a:pPr>
            <a:r>
              <a:rPr lang="en-ZA" sz="2800" dirty="0">
                <a:solidFill>
                  <a:schemeClr val="bg1"/>
                </a:solidFill>
              </a:rPr>
              <a:t>Be shepherds of the church of God, </a:t>
            </a:r>
          </a:p>
          <a:p>
            <a:pPr marL="0" indent="0" algn="ctr">
              <a:buNone/>
            </a:pPr>
            <a:r>
              <a:rPr lang="en-ZA" sz="2800" dirty="0">
                <a:solidFill>
                  <a:schemeClr val="bg1"/>
                </a:solidFill>
              </a:rPr>
              <a:t>which he bought with his own blood. </a:t>
            </a:r>
          </a:p>
          <a:p>
            <a:pPr marL="0" indent="0" algn="ctr">
              <a:buNone/>
            </a:pPr>
            <a:r>
              <a:rPr lang="en-ZA" sz="2800" dirty="0">
                <a:solidFill>
                  <a:srgbClr val="FFFF00"/>
                </a:solidFill>
              </a:rPr>
              <a:t>I know that after I leave, </a:t>
            </a:r>
          </a:p>
          <a:p>
            <a:pPr marL="0" indent="0" algn="ctr">
              <a:buNone/>
            </a:pPr>
            <a:r>
              <a:rPr lang="en-ZA" sz="2800" dirty="0">
                <a:solidFill>
                  <a:srgbClr val="FFFF00"/>
                </a:solidFill>
              </a:rPr>
              <a:t>savage wolves will come in among you and </a:t>
            </a:r>
          </a:p>
          <a:p>
            <a:pPr marL="0" indent="0" algn="ctr">
              <a:buNone/>
            </a:pPr>
            <a:r>
              <a:rPr lang="en-ZA" sz="2800" dirty="0">
                <a:solidFill>
                  <a:srgbClr val="FFFF00"/>
                </a:solidFill>
              </a:rPr>
              <a:t>will not spare the flock.</a:t>
            </a:r>
          </a:p>
          <a:p>
            <a:pPr marL="0" indent="0" algn="ctr">
              <a:buNone/>
            </a:pPr>
            <a:endParaRPr lang="en-ZA" sz="2800" dirty="0">
              <a:solidFill>
                <a:schemeClr val="bg1"/>
              </a:solidFill>
            </a:endParaRPr>
          </a:p>
          <a:p>
            <a:pPr marL="0" indent="0" algn="ctr">
              <a:buNone/>
            </a:pPr>
            <a:r>
              <a:rPr lang="en-ZA" sz="2800" b="1" dirty="0">
                <a:solidFill>
                  <a:srgbClr val="FFFF00"/>
                </a:solidFill>
              </a:rPr>
              <a:t>… men will arise and distort the truth …</a:t>
            </a:r>
          </a:p>
          <a:p>
            <a:pPr marL="0" indent="0" algn="ctr">
              <a:buNone/>
            </a:pPr>
            <a:r>
              <a:rPr lang="en-ZA" sz="2000" dirty="0">
                <a:solidFill>
                  <a:schemeClr val="bg1"/>
                </a:solidFill>
              </a:rPr>
              <a:t>(Acts 20: 28-30)</a:t>
            </a:r>
          </a:p>
        </p:txBody>
      </p:sp>
      <p:sp>
        <p:nvSpPr>
          <p:cNvPr id="5" name="Rectangle 4"/>
          <p:cNvSpPr/>
          <p:nvPr/>
        </p:nvSpPr>
        <p:spPr>
          <a:xfrm>
            <a:off x="-5688" y="0"/>
            <a:ext cx="9149688" cy="1077218"/>
          </a:xfrm>
          <a:prstGeom prst="rect">
            <a:avLst/>
          </a:prstGeom>
          <a:solidFill>
            <a:srgbClr val="FFFF00"/>
          </a:solidFill>
          <a:ln>
            <a:solidFill>
              <a:srgbClr val="0070C0"/>
            </a:solidFill>
          </a:ln>
        </p:spPr>
        <p:txBody>
          <a:bodyPr wrap="square">
            <a:spAutoFit/>
          </a:bodyPr>
          <a:lstStyle/>
          <a:p>
            <a:pPr algn="ctr" defTabSz="829452"/>
            <a:r>
              <a:rPr lang="en-ZA" sz="3200" b="1" dirty="0">
                <a:solidFill>
                  <a:prstClr val="black"/>
                </a:solidFill>
                <a:latin typeface="Calibri"/>
              </a:rPr>
              <a:t>Overseers shepherd the flock by guarding the truth amongst the saints</a:t>
            </a:r>
            <a:endParaRPr lang="en-ZA" sz="3200" dirty="0">
              <a:solidFill>
                <a:prstClr val="black"/>
              </a:solidFill>
              <a:latin typeface="Calibri"/>
            </a:endParaRPr>
          </a:p>
        </p:txBody>
      </p:sp>
    </p:spTree>
    <p:extLst>
      <p:ext uri="{BB962C8B-B14F-4D97-AF65-F5344CB8AC3E}">
        <p14:creationId xmlns:p14="http://schemas.microsoft.com/office/powerpoint/2010/main" xmlns="" val="18153992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4">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4">
                                            <p:txEl>
                                              <p:pRg st="9" end="9"/>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4" end="4"/>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4">
                                            <p:txEl>
                                              <p:pRg st="5" end="5"/>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4">
                                            <p:txEl>
                                              <p:pRg st="6" end="6"/>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4">
                                            <p:txEl>
                                              <p:pRg st="8" end="8"/>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ubtitle 4"/>
          <p:cNvSpPr>
            <a:spLocks noGrp="1"/>
          </p:cNvSpPr>
          <p:nvPr>
            <p:ph type="subTitle" idx="1"/>
          </p:nvPr>
        </p:nvSpPr>
        <p:spPr>
          <a:xfrm>
            <a:off x="206544" y="1556792"/>
            <a:ext cx="8757944" cy="4608512"/>
          </a:xfrm>
        </p:spPr>
        <p:txBody>
          <a:bodyPr>
            <a:noAutofit/>
          </a:bodyPr>
          <a:lstStyle/>
          <a:p>
            <a:pPr>
              <a:spcBef>
                <a:spcPts val="1200"/>
              </a:spcBef>
              <a:spcAft>
                <a:spcPts val="1200"/>
              </a:spcAft>
            </a:pPr>
            <a:r>
              <a:rPr lang="en-US" sz="2800" b="1" dirty="0">
                <a:solidFill>
                  <a:schemeClr val="bg1"/>
                </a:solidFill>
              </a:rPr>
              <a:t>Elders must be …</a:t>
            </a:r>
          </a:p>
          <a:p>
            <a:pPr>
              <a:spcBef>
                <a:spcPts val="1200"/>
              </a:spcBef>
              <a:spcAft>
                <a:spcPts val="1200"/>
              </a:spcAft>
            </a:pPr>
            <a:r>
              <a:rPr lang="en-US" sz="2800" b="1" dirty="0">
                <a:solidFill>
                  <a:srgbClr val="FFFF00"/>
                </a:solidFill>
              </a:rPr>
              <a:t>Elders must do …</a:t>
            </a:r>
          </a:p>
          <a:p>
            <a:pPr>
              <a:spcBef>
                <a:spcPts val="1200"/>
              </a:spcBef>
              <a:spcAft>
                <a:spcPts val="1200"/>
              </a:spcAft>
            </a:pPr>
            <a:r>
              <a:rPr lang="en-ZA" sz="2800" dirty="0">
                <a:solidFill>
                  <a:srgbClr val="FFFF00"/>
                </a:solidFill>
              </a:rPr>
              <a:t>hold firmly to the trustworthy message as it has been taught, so that he can encourage others by sound doctrine and refute those who oppose it.</a:t>
            </a:r>
          </a:p>
          <a:p>
            <a:r>
              <a:rPr lang="en-US" sz="2800" dirty="0">
                <a:solidFill>
                  <a:srgbClr val="FFFF00"/>
                </a:solidFill>
              </a:rPr>
              <a:t>… teach what is in accordance with sound doctrine.</a:t>
            </a:r>
          </a:p>
          <a:p>
            <a:r>
              <a:rPr lang="en-US" sz="2800" dirty="0">
                <a:solidFill>
                  <a:srgbClr val="FFFF00"/>
                </a:solidFill>
              </a:rPr>
              <a:t>Declare these things, exhort, rebuke with all authority. Remind them ...</a:t>
            </a:r>
          </a:p>
        </p:txBody>
      </p:sp>
      <p:sp>
        <p:nvSpPr>
          <p:cNvPr id="6" name="Rectangle 5"/>
          <p:cNvSpPr/>
          <p:nvPr/>
        </p:nvSpPr>
        <p:spPr>
          <a:xfrm>
            <a:off x="14904" y="-13688"/>
            <a:ext cx="9129096" cy="1323439"/>
          </a:xfrm>
          <a:prstGeom prst="rect">
            <a:avLst/>
          </a:prstGeom>
          <a:solidFill>
            <a:srgbClr val="FFFF00"/>
          </a:solidFill>
        </p:spPr>
        <p:txBody>
          <a:bodyPr wrap="square">
            <a:spAutoFit/>
          </a:bodyPr>
          <a:lstStyle/>
          <a:p>
            <a:pPr algn="ctr">
              <a:buNone/>
            </a:pPr>
            <a:r>
              <a:rPr lang="en-ZA" sz="4000" b="1" dirty="0"/>
              <a:t>Eldering is holding firm to the truth amongst God’s people.</a:t>
            </a:r>
          </a:p>
        </p:txBody>
      </p:sp>
      <p:sp>
        <p:nvSpPr>
          <p:cNvPr id="2" name="Rectangle 1">
            <a:extLst>
              <a:ext uri="{FF2B5EF4-FFF2-40B4-BE49-F238E27FC236}">
                <a16:creationId xmlns:a16="http://schemas.microsoft.com/office/drawing/2014/main" xmlns="" id="{52CD62DB-83DE-4FA4-B2CE-CB9E4102F585}"/>
              </a:ext>
            </a:extLst>
          </p:cNvPr>
          <p:cNvSpPr/>
          <p:nvPr/>
        </p:nvSpPr>
        <p:spPr>
          <a:xfrm>
            <a:off x="6803541" y="6342738"/>
            <a:ext cx="2170787" cy="400110"/>
          </a:xfrm>
          <a:prstGeom prst="rect">
            <a:avLst/>
          </a:prstGeom>
        </p:spPr>
        <p:txBody>
          <a:bodyPr wrap="none">
            <a:spAutoFit/>
          </a:bodyPr>
          <a:lstStyle/>
          <a:p>
            <a:r>
              <a:rPr lang="en-ZA" sz="2000" i="1" dirty="0">
                <a:solidFill>
                  <a:schemeClr val="bg1"/>
                </a:solidFill>
              </a:rPr>
              <a:t>Titus 1: 6-9, 2: 1,15</a:t>
            </a:r>
            <a:endParaRPr lang="en-ZA" sz="2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20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fade">
                                      <p:cBhvr>
                                        <p:cTn id="12" dur="2000"/>
                                        <p:tgtEl>
                                          <p:spTgt spid="5">
                                            <p:txEl>
                                              <p:pRg st="1" end="1"/>
                                            </p:txEl>
                                          </p:spTgt>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animEffect transition="in" filter="fade">
                                      <p:cBhvr>
                                        <p:cTn id="15" dur="2000"/>
                                        <p:tgtEl>
                                          <p:spTgt spid="5">
                                            <p:txEl>
                                              <p:pRg st="2" end="2"/>
                                            </p:txEl>
                                          </p:spTgt>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5">
                                            <p:txEl>
                                              <p:pRg st="3" end="3"/>
                                            </p:txEl>
                                          </p:spTgt>
                                        </p:tgtEl>
                                        <p:attrNameLst>
                                          <p:attrName>style.visibility</p:attrName>
                                        </p:attrNameLst>
                                      </p:cBhvr>
                                      <p:to>
                                        <p:strVal val="visible"/>
                                      </p:to>
                                    </p:set>
                                    <p:animEffect transition="in" filter="fade">
                                      <p:cBhvr>
                                        <p:cTn id="18" dur="2000"/>
                                        <p:tgtEl>
                                          <p:spTgt spid="5">
                                            <p:txEl>
                                              <p:pRg st="3" end="3"/>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5">
                                            <p:txEl>
                                              <p:pRg st="4" end="4"/>
                                            </p:txEl>
                                          </p:spTgt>
                                        </p:tgtEl>
                                        <p:attrNameLst>
                                          <p:attrName>style.visibility</p:attrName>
                                        </p:attrNameLst>
                                      </p:cBhvr>
                                      <p:to>
                                        <p:strVal val="visible"/>
                                      </p:to>
                                    </p:set>
                                    <p:animEffect transition="in" filter="fade">
                                      <p:cBhvr>
                                        <p:cTn id="21" dur="2000"/>
                                        <p:tgtEl>
                                          <p:spTgt spid="5">
                                            <p:txEl>
                                              <p:pRg st="4" end="4"/>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1" presetClass="entr" presetSubtype="0" fill="hold" grpId="0" nodeType="clickEffect">
                                  <p:stCondLst>
                                    <p:cond delay="0"/>
                                  </p:stCondLst>
                                  <p:childTnLst>
                                    <p:set>
                                      <p:cBhvr>
                                        <p:cTn id="25"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uiExpand="1" build="p"/>
      <p:bldP spid="6"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611560" y="1427152"/>
            <a:ext cx="7920880" cy="4882168"/>
          </a:xfrm>
        </p:spPr>
        <p:txBody>
          <a:bodyPr>
            <a:noAutofit/>
          </a:bodyPr>
          <a:lstStyle/>
          <a:p>
            <a:pPr marL="0" indent="0" algn="ctr">
              <a:buNone/>
            </a:pPr>
            <a:r>
              <a:rPr lang="en-ZA" sz="2903" dirty="0">
                <a:solidFill>
                  <a:schemeClr val="bg1"/>
                </a:solidFill>
              </a:rPr>
              <a:t>Remember your leaders, </a:t>
            </a:r>
          </a:p>
          <a:p>
            <a:pPr marL="0" indent="0" algn="ctr">
              <a:buNone/>
            </a:pPr>
            <a:r>
              <a:rPr lang="en-ZA" sz="2903" dirty="0">
                <a:solidFill>
                  <a:schemeClr val="bg1"/>
                </a:solidFill>
              </a:rPr>
              <a:t>who spoke the word of God to you.</a:t>
            </a:r>
          </a:p>
          <a:p>
            <a:pPr marL="0" indent="0" algn="ctr">
              <a:buNone/>
            </a:pPr>
            <a:r>
              <a:rPr lang="en-ZA" sz="2903" dirty="0">
                <a:solidFill>
                  <a:schemeClr val="bg1"/>
                </a:solidFill>
              </a:rPr>
              <a:t>Consider the outcome of their way of life</a:t>
            </a:r>
          </a:p>
          <a:p>
            <a:pPr marL="0" indent="0" algn="ctr">
              <a:buNone/>
            </a:pPr>
            <a:r>
              <a:rPr lang="en-ZA" sz="2903" dirty="0">
                <a:solidFill>
                  <a:schemeClr val="bg1"/>
                </a:solidFill>
              </a:rPr>
              <a:t>and imitate their faith.</a:t>
            </a:r>
          </a:p>
          <a:p>
            <a:pPr marL="0" indent="0" algn="ctr">
              <a:buNone/>
            </a:pPr>
            <a:r>
              <a:rPr lang="en-ZA" sz="2903" dirty="0">
                <a:solidFill>
                  <a:schemeClr val="bg1"/>
                </a:solidFill>
              </a:rPr>
              <a:t>…</a:t>
            </a:r>
          </a:p>
          <a:p>
            <a:pPr marL="0" indent="0" algn="ctr">
              <a:buNone/>
            </a:pPr>
            <a:r>
              <a:rPr lang="en-ZA" sz="2903" dirty="0">
                <a:solidFill>
                  <a:srgbClr val="FFFF00"/>
                </a:solidFill>
              </a:rPr>
              <a:t>Jesus Christ is the same </a:t>
            </a:r>
          </a:p>
          <a:p>
            <a:pPr marL="0" indent="0" algn="ctr">
              <a:buNone/>
            </a:pPr>
            <a:r>
              <a:rPr lang="en-ZA" sz="2903" dirty="0">
                <a:solidFill>
                  <a:srgbClr val="FFFF00"/>
                </a:solidFill>
              </a:rPr>
              <a:t>yesterday and today and forever. </a:t>
            </a:r>
          </a:p>
          <a:p>
            <a:pPr marL="0" indent="0" algn="ctr">
              <a:buNone/>
            </a:pPr>
            <a:r>
              <a:rPr lang="en-ZA" sz="2903" dirty="0">
                <a:solidFill>
                  <a:srgbClr val="FFFF00"/>
                </a:solidFill>
              </a:rPr>
              <a:t>Do not be carried away by </a:t>
            </a:r>
          </a:p>
          <a:p>
            <a:pPr marL="0" indent="0" algn="ctr">
              <a:buNone/>
            </a:pPr>
            <a:r>
              <a:rPr lang="en-ZA" sz="2903" dirty="0">
                <a:solidFill>
                  <a:srgbClr val="FFFF00"/>
                </a:solidFill>
              </a:rPr>
              <a:t>all kinds of strange teachings.</a:t>
            </a:r>
            <a:endParaRPr lang="en-ZA" sz="3628" dirty="0">
              <a:solidFill>
                <a:srgbClr val="FFFF00"/>
              </a:solidFill>
            </a:endParaRPr>
          </a:p>
        </p:txBody>
      </p:sp>
      <p:sp>
        <p:nvSpPr>
          <p:cNvPr id="6" name="Rectangle 5">
            <a:extLst>
              <a:ext uri="{FF2B5EF4-FFF2-40B4-BE49-F238E27FC236}">
                <a16:creationId xmlns:a16="http://schemas.microsoft.com/office/drawing/2014/main" xmlns="" id="{C843BCBD-6970-4BEC-998D-6CFB3E593E10}"/>
              </a:ext>
            </a:extLst>
          </p:cNvPr>
          <p:cNvSpPr/>
          <p:nvPr/>
        </p:nvSpPr>
        <p:spPr>
          <a:xfrm>
            <a:off x="0" y="0"/>
            <a:ext cx="9144000" cy="1200329"/>
          </a:xfrm>
          <a:prstGeom prst="rect">
            <a:avLst/>
          </a:prstGeom>
          <a:solidFill>
            <a:srgbClr val="FFFF00"/>
          </a:solidFill>
        </p:spPr>
        <p:txBody>
          <a:bodyPr wrap="square">
            <a:spAutoFit/>
          </a:bodyPr>
          <a:lstStyle/>
          <a:p>
            <a:pPr algn="ctr">
              <a:buNone/>
            </a:pPr>
            <a:r>
              <a:rPr lang="en-ZA" sz="3600" b="1" dirty="0"/>
              <a:t>Leaders declare the unchanging truth of Jesus Christ and his Kingdom</a:t>
            </a:r>
          </a:p>
        </p:txBody>
      </p:sp>
      <p:sp>
        <p:nvSpPr>
          <p:cNvPr id="2" name="Rectangle 1">
            <a:extLst>
              <a:ext uri="{FF2B5EF4-FFF2-40B4-BE49-F238E27FC236}">
                <a16:creationId xmlns:a16="http://schemas.microsoft.com/office/drawing/2014/main" xmlns="" id="{2702C76C-163B-4A2D-B856-18FB485F5206}"/>
              </a:ext>
            </a:extLst>
          </p:cNvPr>
          <p:cNvSpPr/>
          <p:nvPr/>
        </p:nvSpPr>
        <p:spPr>
          <a:xfrm>
            <a:off x="3658384" y="6382766"/>
            <a:ext cx="1827231" cy="400110"/>
          </a:xfrm>
          <a:prstGeom prst="rect">
            <a:avLst/>
          </a:prstGeom>
        </p:spPr>
        <p:txBody>
          <a:bodyPr wrap="none">
            <a:spAutoFit/>
          </a:bodyPr>
          <a:lstStyle/>
          <a:p>
            <a:pPr algn="ctr"/>
            <a:r>
              <a:rPr lang="en-ZA" sz="2000" dirty="0">
                <a:solidFill>
                  <a:srgbClr val="FFFF00"/>
                </a:solidFill>
              </a:rPr>
              <a:t>Hebrews 13:7-9</a:t>
            </a:r>
          </a:p>
        </p:txBody>
      </p:sp>
    </p:spTree>
    <p:extLst>
      <p:ext uri="{BB962C8B-B14F-4D97-AF65-F5344CB8AC3E}">
        <p14:creationId xmlns:p14="http://schemas.microsoft.com/office/powerpoint/2010/main" xmlns="" val="29157403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5" end="5"/>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xEl>
                                              <p:pRg st="6" end="6"/>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4">
                                            <p:txEl>
                                              <p:pRg st="7" end="7"/>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4">
                                            <p:txEl>
                                              <p:pRg st="8" end="8"/>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261045" y="1736812"/>
            <a:ext cx="8621910" cy="3384376"/>
          </a:xfrm>
        </p:spPr>
        <p:txBody>
          <a:bodyPr>
            <a:noAutofit/>
          </a:bodyPr>
          <a:lstStyle/>
          <a:p>
            <a:pPr marL="0" indent="0" algn="ctr">
              <a:buNone/>
            </a:pPr>
            <a:r>
              <a:rPr lang="en-ZA" sz="2903" dirty="0">
                <a:solidFill>
                  <a:srgbClr val="FFFF00"/>
                </a:solidFill>
              </a:rPr>
              <a:t>Obey your leaders and submit to their authority. </a:t>
            </a:r>
          </a:p>
          <a:p>
            <a:pPr marL="0" indent="0" algn="ctr">
              <a:buNone/>
            </a:pPr>
            <a:r>
              <a:rPr lang="en-ZA" sz="2903" dirty="0">
                <a:solidFill>
                  <a:srgbClr val="FFFF00"/>
                </a:solidFill>
              </a:rPr>
              <a:t>They keep watch over you as men who must give an account.</a:t>
            </a:r>
          </a:p>
          <a:p>
            <a:pPr marL="0" indent="0" algn="ctr">
              <a:buNone/>
            </a:pPr>
            <a:endParaRPr lang="en-ZA" sz="2903" dirty="0">
              <a:solidFill>
                <a:srgbClr val="FFFF00"/>
              </a:solidFill>
            </a:endParaRPr>
          </a:p>
          <a:p>
            <a:pPr marL="0" indent="0" algn="ctr">
              <a:buNone/>
            </a:pPr>
            <a:r>
              <a:rPr lang="en-ZA" sz="2903" dirty="0">
                <a:solidFill>
                  <a:srgbClr val="FFFF00"/>
                </a:solidFill>
              </a:rPr>
              <a:t>Obey them so that their work will be a joy, not a burden, for that would be of no advantage to you. </a:t>
            </a:r>
          </a:p>
          <a:p>
            <a:pPr marL="0" indent="0" algn="ctr">
              <a:buNone/>
            </a:pPr>
            <a:endParaRPr lang="en-ZA" sz="3628" dirty="0">
              <a:solidFill>
                <a:srgbClr val="FFFF00"/>
              </a:solidFill>
            </a:endParaRPr>
          </a:p>
        </p:txBody>
      </p:sp>
      <p:sp>
        <p:nvSpPr>
          <p:cNvPr id="2" name="Rectangle 1">
            <a:extLst>
              <a:ext uri="{FF2B5EF4-FFF2-40B4-BE49-F238E27FC236}">
                <a16:creationId xmlns:a16="http://schemas.microsoft.com/office/drawing/2014/main" xmlns="" id="{7D551330-8CD4-440A-9F16-1E2E4ACF5D2A}"/>
              </a:ext>
            </a:extLst>
          </p:cNvPr>
          <p:cNvSpPr/>
          <p:nvPr/>
        </p:nvSpPr>
        <p:spPr>
          <a:xfrm>
            <a:off x="3851920" y="5733256"/>
            <a:ext cx="1781450" cy="369332"/>
          </a:xfrm>
          <a:prstGeom prst="rect">
            <a:avLst/>
          </a:prstGeom>
        </p:spPr>
        <p:txBody>
          <a:bodyPr wrap="none">
            <a:spAutoFit/>
          </a:bodyPr>
          <a:lstStyle/>
          <a:p>
            <a:pPr algn="ctr"/>
            <a:r>
              <a:rPr lang="en-ZA" dirty="0">
                <a:solidFill>
                  <a:srgbClr val="FFFF00"/>
                </a:solidFill>
              </a:rPr>
              <a:t>Hebrews 13:7-17</a:t>
            </a:r>
          </a:p>
        </p:txBody>
      </p:sp>
    </p:spTree>
    <p:extLst>
      <p:ext uri="{BB962C8B-B14F-4D97-AF65-F5344CB8AC3E}">
        <p14:creationId xmlns:p14="http://schemas.microsoft.com/office/powerpoint/2010/main" xmlns="" val="53623132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FE42322-D4CC-4E11-9D6F-4057255B1C18}"/>
              </a:ext>
            </a:extLst>
          </p:cNvPr>
          <p:cNvSpPr>
            <a:spLocks noGrp="1"/>
          </p:cNvSpPr>
          <p:nvPr>
            <p:ph type="title"/>
          </p:nvPr>
        </p:nvSpPr>
        <p:spPr>
          <a:xfrm>
            <a:off x="457200" y="1563787"/>
            <a:ext cx="8229600" cy="2297261"/>
          </a:xfrm>
        </p:spPr>
        <p:txBody>
          <a:bodyPr>
            <a:normAutofit/>
          </a:bodyPr>
          <a:lstStyle/>
          <a:p>
            <a:r>
              <a:rPr lang="en-ZA" sz="3600" b="1" dirty="0">
                <a:solidFill>
                  <a:schemeClr val="bg1"/>
                </a:solidFill>
              </a:rPr>
              <a:t>So,</a:t>
            </a:r>
            <a:br>
              <a:rPr lang="en-ZA" sz="3600" b="1" dirty="0">
                <a:solidFill>
                  <a:schemeClr val="bg1"/>
                </a:solidFill>
              </a:rPr>
            </a:br>
            <a:r>
              <a:rPr lang="en-ZA" sz="3600" b="1" dirty="0">
                <a:solidFill>
                  <a:schemeClr val="bg1"/>
                </a:solidFill>
              </a:rPr>
              <a:t>what is the primary responsibility of Tony and the other elders?</a:t>
            </a:r>
          </a:p>
        </p:txBody>
      </p:sp>
    </p:spTree>
    <p:extLst>
      <p:ext uri="{BB962C8B-B14F-4D97-AF65-F5344CB8AC3E}">
        <p14:creationId xmlns:p14="http://schemas.microsoft.com/office/powerpoint/2010/main" xmlns="" val="399186323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114884252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16632"/>
            <a:ext cx="8229600" cy="1143000"/>
          </a:xfrm>
          <a:solidFill>
            <a:srgbClr val="6A6667"/>
          </a:solidFill>
        </p:spPr>
        <p:txBody>
          <a:bodyPr/>
          <a:lstStyle/>
          <a:p>
            <a:r>
              <a:rPr lang="en-ZA" dirty="0">
                <a:solidFill>
                  <a:schemeClr val="bg1"/>
                </a:solidFill>
              </a:rPr>
              <a:t>Guess who’s the leader?</a:t>
            </a:r>
          </a:p>
        </p:txBody>
      </p:sp>
      <p:pic>
        <p:nvPicPr>
          <p:cNvPr id="4" name="Picture 3">
            <a:extLst>
              <a:ext uri="{FF2B5EF4-FFF2-40B4-BE49-F238E27FC236}">
                <a16:creationId xmlns:a16="http://schemas.microsoft.com/office/drawing/2014/main" xmlns="" id="{C86AFE21-F079-45CE-9D45-D9E78C223A6D}"/>
              </a:ext>
            </a:extLst>
          </p:cNvPr>
          <p:cNvPicPr>
            <a:picLocks noChangeAspect="1"/>
          </p:cNvPicPr>
          <p:nvPr/>
        </p:nvPicPr>
        <p:blipFill>
          <a:blip r:embed="rId3" cstate="print">
            <a:extLst>
              <a:ext uri="{28A0092B-C50C-407E-A947-70E740481C1C}">
                <a14:useLocalDpi xmlns:a14="http://schemas.microsoft.com/office/drawing/2010/main" xmlns=""/>
              </a:ext>
            </a:extLst>
          </a:blip>
          <a:stretch>
            <a:fillRect/>
          </a:stretch>
        </p:blipFill>
        <p:spPr>
          <a:xfrm>
            <a:off x="457200" y="1318456"/>
            <a:ext cx="3917959" cy="5085184"/>
          </a:xfrm>
          <a:prstGeom prst="rect">
            <a:avLst/>
          </a:prstGeom>
        </p:spPr>
      </p:pic>
      <p:pic>
        <p:nvPicPr>
          <p:cNvPr id="3" name="Picture 2">
            <a:extLst>
              <a:ext uri="{FF2B5EF4-FFF2-40B4-BE49-F238E27FC236}">
                <a16:creationId xmlns:a16="http://schemas.microsoft.com/office/drawing/2014/main" xmlns="" id="{A05BD10D-DA98-4C02-87B1-7364241C187B}"/>
              </a:ext>
            </a:extLst>
          </p:cNvPr>
          <p:cNvPicPr>
            <a:picLocks noChangeAspect="1"/>
          </p:cNvPicPr>
          <p:nvPr/>
        </p:nvPicPr>
        <p:blipFill rotWithShape="1">
          <a:blip r:embed="rId4" cstate="print">
            <a:extLst>
              <a:ext uri="{28A0092B-C50C-407E-A947-70E740481C1C}">
                <a14:useLocalDpi xmlns:a14="http://schemas.microsoft.com/office/drawing/2010/main" xmlns=""/>
              </a:ext>
            </a:extLst>
          </a:blip>
          <a:srcRect/>
          <a:stretch/>
        </p:blipFill>
        <p:spPr>
          <a:xfrm>
            <a:off x="5156480" y="1338383"/>
            <a:ext cx="3528392" cy="5066409"/>
          </a:xfrm>
          <a:prstGeom prst="rect">
            <a:avLst/>
          </a:prstGeom>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3568" y="332656"/>
            <a:ext cx="2674640" cy="1143000"/>
          </a:xfrm>
        </p:spPr>
        <p:txBody>
          <a:bodyPr>
            <a:normAutofit fontScale="90000"/>
          </a:bodyPr>
          <a:lstStyle/>
          <a:p>
            <a:r>
              <a:rPr lang="en-ZA" dirty="0">
                <a:solidFill>
                  <a:schemeClr val="bg1"/>
                </a:solidFill>
              </a:rPr>
              <a:t>World hierarchy</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xmlns="" val="1395257479"/>
              </p:ext>
            </p:extLst>
          </p:nvPr>
        </p:nvGraphicFramePr>
        <p:xfrm>
          <a:off x="817240" y="1384176"/>
          <a:ext cx="7571184"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6" name="Picture 5">
            <a:extLst>
              <a:ext uri="{FF2B5EF4-FFF2-40B4-BE49-F238E27FC236}">
                <a16:creationId xmlns:a16="http://schemas.microsoft.com/office/drawing/2014/main" xmlns="" id="{6677C274-9776-4EAE-8534-5870E280979F}"/>
              </a:ext>
            </a:extLst>
          </p:cNvPr>
          <p:cNvPicPr>
            <a:picLocks noChangeAspect="1"/>
          </p:cNvPicPr>
          <p:nvPr/>
        </p:nvPicPr>
        <p:blipFill>
          <a:blip r:embed="rId8" cstate="print">
            <a:extLst>
              <a:ext uri="{28A0092B-C50C-407E-A947-70E740481C1C}">
                <a14:useLocalDpi xmlns:a14="http://schemas.microsoft.com/office/drawing/2010/main" xmlns=""/>
              </a:ext>
            </a:extLst>
          </a:blip>
          <a:stretch>
            <a:fillRect/>
          </a:stretch>
        </p:blipFill>
        <p:spPr>
          <a:xfrm>
            <a:off x="3652777" y="260648"/>
            <a:ext cx="1344734" cy="1745352"/>
          </a:xfrm>
          <a:prstGeom prst="rect">
            <a:avLst/>
          </a:prstGeom>
        </p:spPr>
      </p:pic>
      <p:pic>
        <p:nvPicPr>
          <p:cNvPr id="8" name="Picture 7">
            <a:extLst>
              <a:ext uri="{FF2B5EF4-FFF2-40B4-BE49-F238E27FC236}">
                <a16:creationId xmlns:a16="http://schemas.microsoft.com/office/drawing/2014/main" xmlns="" id="{C9136757-100E-42A2-996B-3544F22E62A3}"/>
              </a:ext>
            </a:extLst>
          </p:cNvPr>
          <p:cNvPicPr>
            <a:picLocks noChangeAspect="1"/>
          </p:cNvPicPr>
          <p:nvPr/>
        </p:nvPicPr>
        <p:blipFill rotWithShape="1">
          <a:blip r:embed="rId9" cstate="print">
            <a:extLst>
              <a:ext uri="{28A0092B-C50C-407E-A947-70E740481C1C}">
                <a14:useLocalDpi xmlns:a14="http://schemas.microsoft.com/office/drawing/2010/main" xmlns=""/>
              </a:ext>
            </a:extLst>
          </a:blip>
          <a:srcRect/>
          <a:stretch/>
        </p:blipFill>
        <p:spPr>
          <a:xfrm>
            <a:off x="4997511" y="5373216"/>
            <a:ext cx="798625" cy="1146744"/>
          </a:xfrm>
          <a:prstGeom prst="rect">
            <a:avLst/>
          </a:prstGeom>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Content Placeholder 5"/>
          <p:cNvGraphicFramePr>
            <a:graphicFrameLocks noGrp="1"/>
          </p:cNvGraphicFramePr>
          <p:nvPr>
            <p:ph idx="1"/>
            <p:extLst>
              <p:ext uri="{D42A27DB-BD31-4B8C-83A1-F6EECF244321}">
                <p14:modId xmlns:p14="http://schemas.microsoft.com/office/powerpoint/2010/main" xmlns="" val="2352511760"/>
              </p:ext>
            </p:extLst>
          </p:nvPr>
        </p:nvGraphicFramePr>
        <p:xfrm>
          <a:off x="0" y="0"/>
          <a:ext cx="9144000" cy="6858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Oval 3">
            <a:extLst>
              <a:ext uri="{FF2B5EF4-FFF2-40B4-BE49-F238E27FC236}">
                <a16:creationId xmlns:a16="http://schemas.microsoft.com/office/drawing/2014/main" xmlns="" id="{B707CA20-28A8-4D7F-A683-C71C68811D08}"/>
              </a:ext>
            </a:extLst>
          </p:cNvPr>
          <p:cNvSpPr/>
          <p:nvPr/>
        </p:nvSpPr>
        <p:spPr>
          <a:xfrm>
            <a:off x="899592" y="3723870"/>
            <a:ext cx="1787100" cy="864096"/>
          </a:xfrm>
          <a:prstGeom prst="ellips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sz="3200" dirty="0">
                <a:solidFill>
                  <a:schemeClr val="tx1"/>
                </a:solidFill>
              </a:rPr>
              <a:t>NHC</a:t>
            </a:r>
          </a:p>
        </p:txBody>
      </p:sp>
      <p:sp>
        <p:nvSpPr>
          <p:cNvPr id="5" name="Hexagon 4">
            <a:extLst>
              <a:ext uri="{FF2B5EF4-FFF2-40B4-BE49-F238E27FC236}">
                <a16:creationId xmlns:a16="http://schemas.microsoft.com/office/drawing/2014/main" xmlns="" id="{19A3A07A-F4C7-41C1-8ED9-680735A0EA43}"/>
              </a:ext>
            </a:extLst>
          </p:cNvPr>
          <p:cNvSpPr/>
          <p:nvPr/>
        </p:nvSpPr>
        <p:spPr>
          <a:xfrm>
            <a:off x="2560424" y="3789040"/>
            <a:ext cx="2142492" cy="720080"/>
          </a:xfrm>
          <a:prstGeom prst="hexag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sz="2800" dirty="0"/>
              <a:t>HCF</a:t>
            </a:r>
          </a:p>
        </p:txBody>
      </p:sp>
      <p:sp>
        <p:nvSpPr>
          <p:cNvPr id="12" name="Cross 11">
            <a:extLst>
              <a:ext uri="{FF2B5EF4-FFF2-40B4-BE49-F238E27FC236}">
                <a16:creationId xmlns:a16="http://schemas.microsoft.com/office/drawing/2014/main" xmlns="" id="{36920A06-09C1-4F83-A4E4-25CBBCEAEFEB}"/>
              </a:ext>
            </a:extLst>
          </p:cNvPr>
          <p:cNvSpPr/>
          <p:nvPr/>
        </p:nvSpPr>
        <p:spPr>
          <a:xfrm>
            <a:off x="4508589" y="3717032"/>
            <a:ext cx="1440160" cy="864096"/>
          </a:xfrm>
          <a:prstGeom prst="plus">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sz="2000" b="1" dirty="0">
                <a:solidFill>
                  <a:schemeClr val="tx1"/>
                </a:solidFill>
              </a:rPr>
              <a:t>Crossways</a:t>
            </a:r>
          </a:p>
        </p:txBody>
      </p:sp>
      <p:sp>
        <p:nvSpPr>
          <p:cNvPr id="13" name="Cylinder 12">
            <a:extLst>
              <a:ext uri="{FF2B5EF4-FFF2-40B4-BE49-F238E27FC236}">
                <a16:creationId xmlns:a16="http://schemas.microsoft.com/office/drawing/2014/main" xmlns="" id="{F94B29E4-73F5-4AE4-94F4-00C6EEAC7F0C}"/>
              </a:ext>
            </a:extLst>
          </p:cNvPr>
          <p:cNvSpPr/>
          <p:nvPr/>
        </p:nvSpPr>
        <p:spPr>
          <a:xfrm>
            <a:off x="5971233" y="3795878"/>
            <a:ext cx="1769119" cy="720080"/>
          </a:xfrm>
          <a:prstGeom prst="can">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sz="3200" dirty="0">
                <a:solidFill>
                  <a:schemeClr val="tx1"/>
                </a:solidFill>
              </a:rPr>
              <a:t>…</a:t>
            </a:r>
          </a:p>
        </p:txBody>
      </p:sp>
      <p:sp>
        <p:nvSpPr>
          <p:cNvPr id="2" name="Title 1"/>
          <p:cNvSpPr>
            <a:spLocks noGrp="1"/>
          </p:cNvSpPr>
          <p:nvPr>
            <p:ph type="title"/>
          </p:nvPr>
        </p:nvSpPr>
        <p:spPr>
          <a:xfrm>
            <a:off x="-36512" y="5517232"/>
            <a:ext cx="4176464" cy="1368152"/>
          </a:xfrm>
        </p:spPr>
        <p:txBody>
          <a:bodyPr>
            <a:normAutofit fontScale="90000"/>
          </a:bodyPr>
          <a:lstStyle/>
          <a:p>
            <a:r>
              <a:rPr lang="en-ZA" b="1" dirty="0"/>
              <a:t>Kingdom hierarchy</a:t>
            </a:r>
          </a:p>
        </p:txBody>
      </p:sp>
      <p:sp>
        <p:nvSpPr>
          <p:cNvPr id="3" name="Rectangle 2">
            <a:extLst>
              <a:ext uri="{FF2B5EF4-FFF2-40B4-BE49-F238E27FC236}">
                <a16:creationId xmlns:a16="http://schemas.microsoft.com/office/drawing/2014/main" xmlns="" id="{520B4693-05A4-495A-A0EF-443333703A2B}"/>
              </a:ext>
            </a:extLst>
          </p:cNvPr>
          <p:cNvSpPr/>
          <p:nvPr/>
        </p:nvSpPr>
        <p:spPr>
          <a:xfrm>
            <a:off x="1727684" y="5035351"/>
            <a:ext cx="5688632" cy="1200329"/>
          </a:xfrm>
          <a:prstGeom prst="rect">
            <a:avLst/>
          </a:prstGeom>
        </p:spPr>
        <p:txBody>
          <a:bodyPr wrap="square">
            <a:spAutoFit/>
          </a:bodyPr>
          <a:lstStyle/>
          <a:p>
            <a:pPr algn="ctr"/>
            <a:r>
              <a:rPr lang="en-ZA" sz="2400" dirty="0">
                <a:solidFill>
                  <a:schemeClr val="bg1"/>
                </a:solidFill>
                <a:ea typeface="Calibri"/>
                <a:cs typeface="Times New Roman"/>
              </a:rPr>
              <a:t>He determined the </a:t>
            </a:r>
            <a:r>
              <a:rPr lang="en-ZA" sz="2400" b="1" dirty="0">
                <a:solidFill>
                  <a:schemeClr val="bg1"/>
                </a:solidFill>
                <a:ea typeface="Calibri"/>
                <a:cs typeface="Times New Roman"/>
              </a:rPr>
              <a:t>times</a:t>
            </a:r>
            <a:r>
              <a:rPr lang="en-ZA" sz="2400" dirty="0">
                <a:solidFill>
                  <a:schemeClr val="bg1"/>
                </a:solidFill>
                <a:ea typeface="Calibri"/>
                <a:cs typeface="Times New Roman"/>
              </a:rPr>
              <a:t> set for them and the </a:t>
            </a:r>
            <a:r>
              <a:rPr lang="en-ZA" sz="2400" b="1" dirty="0">
                <a:solidFill>
                  <a:schemeClr val="bg1"/>
                </a:solidFill>
                <a:ea typeface="Calibri"/>
                <a:cs typeface="Times New Roman"/>
              </a:rPr>
              <a:t>exact places </a:t>
            </a:r>
            <a:r>
              <a:rPr lang="en-ZA" sz="2400" dirty="0">
                <a:solidFill>
                  <a:schemeClr val="bg1"/>
                </a:solidFill>
                <a:ea typeface="Calibri"/>
                <a:cs typeface="Times New Roman"/>
              </a:rPr>
              <a:t>where they should live. </a:t>
            </a:r>
          </a:p>
          <a:p>
            <a:pPr algn="ctr"/>
            <a:r>
              <a:rPr lang="en-ZA" sz="2400" dirty="0">
                <a:solidFill>
                  <a:schemeClr val="bg1"/>
                </a:solidFill>
                <a:ea typeface="Calibri"/>
                <a:cs typeface="Times New Roman"/>
              </a:rPr>
              <a:t>(Acts 17:26)</a:t>
            </a:r>
            <a:endParaRPr lang="en-ZA" sz="2400" dirty="0">
              <a:solidFill>
                <a:schemeClr val="bg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3"/>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12" grpId="0" animBg="1"/>
      <p:bldP spid="13" grpId="0" animBg="1"/>
      <p:bldP spid="3"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Content Placeholder 5"/>
          <p:cNvGraphicFramePr>
            <a:graphicFrameLocks noGrp="1"/>
          </p:cNvGraphicFramePr>
          <p:nvPr>
            <p:ph idx="1"/>
            <p:extLst>
              <p:ext uri="{D42A27DB-BD31-4B8C-83A1-F6EECF244321}">
                <p14:modId xmlns:p14="http://schemas.microsoft.com/office/powerpoint/2010/main" xmlns="" val="2043854395"/>
              </p:ext>
            </p:extLst>
          </p:nvPr>
        </p:nvGraphicFramePr>
        <p:xfrm>
          <a:off x="0" y="531440"/>
          <a:ext cx="9144000" cy="6858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2" name="Rectangle 11"/>
          <p:cNvSpPr/>
          <p:nvPr/>
        </p:nvSpPr>
        <p:spPr>
          <a:xfrm>
            <a:off x="0" y="2924944"/>
            <a:ext cx="9144000" cy="122413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ctr"/>
            <a:r>
              <a:rPr lang="en-ZA" sz="2800" b="1" dirty="0">
                <a:solidFill>
                  <a:schemeClr val="bg1"/>
                </a:solidFill>
              </a:rPr>
              <a:t>Crossways saints who have gifts of grace …</a:t>
            </a:r>
          </a:p>
        </p:txBody>
      </p:sp>
      <p:sp>
        <p:nvSpPr>
          <p:cNvPr id="8" name="Rectangle 7"/>
          <p:cNvSpPr/>
          <p:nvPr/>
        </p:nvSpPr>
        <p:spPr>
          <a:xfrm>
            <a:off x="2339752" y="2924944"/>
            <a:ext cx="1680036" cy="648072"/>
          </a:xfrm>
          <a:prstGeom prst="rect">
            <a:avLst/>
          </a:prstGeom>
          <a:solidFill>
            <a:srgbClr val="FFFF0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b="1" dirty="0">
                <a:solidFill>
                  <a:schemeClr val="tx1"/>
                </a:solidFill>
              </a:rPr>
              <a:t>Leaders</a:t>
            </a:r>
          </a:p>
        </p:txBody>
      </p:sp>
      <p:sp>
        <p:nvSpPr>
          <p:cNvPr id="9" name="Rectangle 8">
            <a:extLst>
              <a:ext uri="{FF2B5EF4-FFF2-40B4-BE49-F238E27FC236}">
                <a16:creationId xmlns:a16="http://schemas.microsoft.com/office/drawing/2014/main" xmlns="" id="{E7B4BF46-C58B-4E19-A5D3-29EA66C4140E}"/>
              </a:ext>
            </a:extLst>
          </p:cNvPr>
          <p:cNvSpPr/>
          <p:nvPr/>
        </p:nvSpPr>
        <p:spPr>
          <a:xfrm>
            <a:off x="6916099" y="6300028"/>
            <a:ext cx="2053307" cy="369332"/>
          </a:xfrm>
          <a:prstGeom prst="rect">
            <a:avLst/>
          </a:prstGeom>
        </p:spPr>
        <p:txBody>
          <a:bodyPr wrap="square">
            <a:spAutoFit/>
          </a:bodyPr>
          <a:lstStyle/>
          <a:p>
            <a:pPr marL="271463" lvl="0" indent="-271463" algn="ctr">
              <a:spcBef>
                <a:spcPct val="20000"/>
              </a:spcBef>
            </a:pPr>
            <a:r>
              <a:rPr lang="en-US" b="1" dirty="0">
                <a:solidFill>
                  <a:srgbClr val="FFFF00"/>
                </a:solidFill>
              </a:rPr>
              <a:t>Romans 12: 6-8</a:t>
            </a:r>
            <a:endParaRPr lang="en-ZA" b="1" dirty="0">
              <a:solidFill>
                <a:srgbClr val="FFFF00"/>
              </a:solidFill>
            </a:endParaRPr>
          </a:p>
        </p:txBody>
      </p:sp>
      <p:sp>
        <p:nvSpPr>
          <p:cNvPr id="2" name="Rectangle 1">
            <a:extLst>
              <a:ext uri="{FF2B5EF4-FFF2-40B4-BE49-F238E27FC236}">
                <a16:creationId xmlns:a16="http://schemas.microsoft.com/office/drawing/2014/main" xmlns="" id="{5C9DFEB5-5DF8-484F-8C53-342095FDFB2B}"/>
              </a:ext>
            </a:extLst>
          </p:cNvPr>
          <p:cNvSpPr/>
          <p:nvPr/>
        </p:nvSpPr>
        <p:spPr>
          <a:xfrm>
            <a:off x="509588" y="5507650"/>
            <a:ext cx="6858544" cy="523220"/>
          </a:xfrm>
          <a:prstGeom prst="rect">
            <a:avLst/>
          </a:prstGeom>
        </p:spPr>
        <p:txBody>
          <a:bodyPr wrap="none">
            <a:spAutoFit/>
          </a:bodyPr>
          <a:lstStyle/>
          <a:p>
            <a:r>
              <a:rPr lang="en-ZA" sz="2800" b="1" dirty="0">
                <a:solidFill>
                  <a:srgbClr val="FFFF00"/>
                </a:solidFill>
              </a:rPr>
              <a:t>… if it is leadership, let him govern diligently;</a:t>
            </a:r>
            <a:endParaRPr lang="en-ZA" sz="2800" dirty="0"/>
          </a:p>
        </p:txBody>
      </p:sp>
      <p:sp>
        <p:nvSpPr>
          <p:cNvPr id="7" name="Rectangle 6">
            <a:extLst>
              <a:ext uri="{FF2B5EF4-FFF2-40B4-BE49-F238E27FC236}">
                <a16:creationId xmlns:a16="http://schemas.microsoft.com/office/drawing/2014/main" xmlns="" id="{5F1C1EA6-F787-4DFF-8A6C-12F590B42A0B}"/>
              </a:ext>
            </a:extLst>
          </p:cNvPr>
          <p:cNvSpPr/>
          <p:nvPr/>
        </p:nvSpPr>
        <p:spPr>
          <a:xfrm>
            <a:off x="6012160" y="2910235"/>
            <a:ext cx="1680036" cy="648072"/>
          </a:xfrm>
          <a:prstGeom prst="rect">
            <a:avLst/>
          </a:prstGeom>
          <a:solidFill>
            <a:srgbClr val="7030A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b="1" dirty="0">
                <a:solidFill>
                  <a:schemeClr val="bg1"/>
                </a:solidFill>
              </a:rPr>
              <a:t>Compassion-</a:t>
            </a:r>
            <a:r>
              <a:rPr lang="en-ZA" b="1" dirty="0" err="1">
                <a:solidFill>
                  <a:schemeClr val="bg1"/>
                </a:solidFill>
              </a:rPr>
              <a:t>ators</a:t>
            </a:r>
            <a:endParaRPr lang="en-ZA" b="1" dirty="0">
              <a:solidFill>
                <a:schemeClr val="bg1"/>
              </a:solidFill>
            </a:endParaRPr>
          </a:p>
        </p:txBody>
      </p:sp>
      <p:sp>
        <p:nvSpPr>
          <p:cNvPr id="10" name="Rectangle 9">
            <a:extLst>
              <a:ext uri="{FF2B5EF4-FFF2-40B4-BE49-F238E27FC236}">
                <a16:creationId xmlns:a16="http://schemas.microsoft.com/office/drawing/2014/main" xmlns="" id="{85A99074-970C-46BC-B05B-22DAEFBDFCF4}"/>
              </a:ext>
            </a:extLst>
          </p:cNvPr>
          <p:cNvSpPr/>
          <p:nvPr/>
        </p:nvSpPr>
        <p:spPr>
          <a:xfrm>
            <a:off x="515700" y="2911302"/>
            <a:ext cx="1680036" cy="648072"/>
          </a:xfrm>
          <a:prstGeom prst="rect">
            <a:avLst/>
          </a:prstGeom>
          <a:solidFill>
            <a:srgbClr val="00B0F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b="1" dirty="0">
                <a:solidFill>
                  <a:schemeClr val="tx1"/>
                </a:solidFill>
              </a:rPr>
              <a:t>Encouragers</a:t>
            </a:r>
          </a:p>
        </p:txBody>
      </p:sp>
      <p:sp>
        <p:nvSpPr>
          <p:cNvPr id="11" name="Rectangle 10">
            <a:extLst>
              <a:ext uri="{FF2B5EF4-FFF2-40B4-BE49-F238E27FC236}">
                <a16:creationId xmlns:a16="http://schemas.microsoft.com/office/drawing/2014/main" xmlns="" id="{B7CBFCD3-8C05-43F7-A9A3-95EB1BCB0AE1}"/>
              </a:ext>
            </a:extLst>
          </p:cNvPr>
          <p:cNvSpPr/>
          <p:nvPr/>
        </p:nvSpPr>
        <p:spPr>
          <a:xfrm>
            <a:off x="4163804" y="2924944"/>
            <a:ext cx="1680036" cy="648072"/>
          </a:xfrm>
          <a:prstGeom prst="rect">
            <a:avLst/>
          </a:prstGeom>
          <a:solidFill>
            <a:srgbClr val="92D05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b="1" dirty="0">
                <a:solidFill>
                  <a:schemeClr val="tx1"/>
                </a:solidFill>
              </a:rPr>
              <a:t>Servers</a:t>
            </a:r>
          </a:p>
        </p:txBody>
      </p:sp>
      <p:sp>
        <p:nvSpPr>
          <p:cNvPr id="13" name="Rectangle 12">
            <a:extLst>
              <a:ext uri="{FF2B5EF4-FFF2-40B4-BE49-F238E27FC236}">
                <a16:creationId xmlns:a16="http://schemas.microsoft.com/office/drawing/2014/main" xmlns="" id="{030D391A-A29E-40D0-8766-6B444AC840A0}"/>
              </a:ext>
            </a:extLst>
          </p:cNvPr>
          <p:cNvSpPr/>
          <p:nvPr/>
        </p:nvSpPr>
        <p:spPr>
          <a:xfrm>
            <a:off x="7740352" y="2910235"/>
            <a:ext cx="1355718" cy="648072"/>
          </a:xfrm>
          <a:prstGeom prst="rect">
            <a:avLst/>
          </a:prstGeom>
          <a:solidFill>
            <a:srgbClr val="FF000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b="1" dirty="0">
                <a:solidFill>
                  <a:schemeClr val="tx1"/>
                </a:solidFill>
              </a:rPr>
              <a:t>Merciful</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bg/>
                                          </p:spTgt>
                                        </p:tgtEl>
                                        <p:attrNameLst>
                                          <p:attrName>style.visibility</p:attrName>
                                        </p:attrNameLst>
                                      </p:cBhvr>
                                      <p:to>
                                        <p:strVal val="visible"/>
                                      </p:to>
                                    </p:set>
                                    <p:animEffect transition="in" filter="fade">
                                      <p:cBhvr>
                                        <p:cTn id="7" dur="2000"/>
                                        <p:tgtEl>
                                          <p:spTgt spid="8">
                                            <p:bg/>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8">
                                            <p:txEl>
                                              <p:pRg st="0" end="0"/>
                                            </p:txEl>
                                          </p:spTgt>
                                        </p:tgtEl>
                                        <p:attrNameLst>
                                          <p:attrName>style.visibility</p:attrName>
                                        </p:attrNameLst>
                                      </p:cBhvr>
                                      <p:to>
                                        <p:strVal val="visible"/>
                                      </p:to>
                                    </p:set>
                                    <p:animEffect transition="in" filter="fade">
                                      <p:cBhvr>
                                        <p:cTn id="10" dur="2000"/>
                                        <p:tgtEl>
                                          <p:spTgt spid="8">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7">
                                            <p:bg/>
                                          </p:spTgt>
                                        </p:tgtEl>
                                        <p:attrNameLst>
                                          <p:attrName>style.visibility</p:attrName>
                                        </p:attrNameLst>
                                      </p:cBhvr>
                                      <p:to>
                                        <p:strVal val="visible"/>
                                      </p:to>
                                    </p:set>
                                    <p:animEffect transition="in" filter="fade">
                                      <p:cBhvr>
                                        <p:cTn id="21" dur="2000"/>
                                        <p:tgtEl>
                                          <p:spTgt spid="7">
                                            <p:bg/>
                                          </p:spTgt>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7">
                                            <p:txEl>
                                              <p:pRg st="0" end="0"/>
                                            </p:txEl>
                                          </p:spTgt>
                                        </p:tgtEl>
                                        <p:attrNameLst>
                                          <p:attrName>style.visibility</p:attrName>
                                        </p:attrNameLst>
                                      </p:cBhvr>
                                      <p:to>
                                        <p:strVal val="visible"/>
                                      </p:to>
                                    </p:set>
                                    <p:animEffect transition="in" filter="fade">
                                      <p:cBhvr>
                                        <p:cTn id="24" dur="2000"/>
                                        <p:tgtEl>
                                          <p:spTgt spid="7">
                                            <p:txEl>
                                              <p:pRg st="0" end="0"/>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10">
                                            <p:bg/>
                                          </p:spTgt>
                                        </p:tgtEl>
                                        <p:attrNameLst>
                                          <p:attrName>style.visibility</p:attrName>
                                        </p:attrNameLst>
                                      </p:cBhvr>
                                      <p:to>
                                        <p:strVal val="visible"/>
                                      </p:to>
                                    </p:set>
                                    <p:animEffect transition="in" filter="fade">
                                      <p:cBhvr>
                                        <p:cTn id="29" dur="2000"/>
                                        <p:tgtEl>
                                          <p:spTgt spid="10">
                                            <p:bg/>
                                          </p:spTgt>
                                        </p:tgtEl>
                                      </p:cBhvr>
                                    </p:animEffect>
                                  </p:childTnLst>
                                </p:cTn>
                              </p:par>
                              <p:par>
                                <p:cTn id="30" presetID="10" presetClass="entr" presetSubtype="0" fill="hold" grpId="0" nodeType="withEffect">
                                  <p:stCondLst>
                                    <p:cond delay="0"/>
                                  </p:stCondLst>
                                  <p:childTnLst>
                                    <p:set>
                                      <p:cBhvr>
                                        <p:cTn id="31" dur="1" fill="hold">
                                          <p:stCondLst>
                                            <p:cond delay="0"/>
                                          </p:stCondLst>
                                        </p:cTn>
                                        <p:tgtEl>
                                          <p:spTgt spid="10">
                                            <p:txEl>
                                              <p:pRg st="0" end="0"/>
                                            </p:txEl>
                                          </p:spTgt>
                                        </p:tgtEl>
                                        <p:attrNameLst>
                                          <p:attrName>style.visibility</p:attrName>
                                        </p:attrNameLst>
                                      </p:cBhvr>
                                      <p:to>
                                        <p:strVal val="visible"/>
                                      </p:to>
                                    </p:set>
                                    <p:animEffect transition="in" filter="fade">
                                      <p:cBhvr>
                                        <p:cTn id="32" dur="2000"/>
                                        <p:tgtEl>
                                          <p:spTgt spid="10">
                                            <p:txEl>
                                              <p:pRg st="0" end="0"/>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11">
                                            <p:bg/>
                                          </p:spTgt>
                                        </p:tgtEl>
                                        <p:attrNameLst>
                                          <p:attrName>style.visibility</p:attrName>
                                        </p:attrNameLst>
                                      </p:cBhvr>
                                      <p:to>
                                        <p:strVal val="visible"/>
                                      </p:to>
                                    </p:set>
                                    <p:animEffect transition="in" filter="fade">
                                      <p:cBhvr>
                                        <p:cTn id="37" dur="2000"/>
                                        <p:tgtEl>
                                          <p:spTgt spid="11">
                                            <p:bg/>
                                          </p:spTgt>
                                        </p:tgtEl>
                                      </p:cBhvr>
                                    </p:animEffect>
                                  </p:childTnLst>
                                </p:cTn>
                              </p:par>
                              <p:par>
                                <p:cTn id="38" presetID="10" presetClass="entr" presetSubtype="0" fill="hold" grpId="0" nodeType="withEffect">
                                  <p:stCondLst>
                                    <p:cond delay="0"/>
                                  </p:stCondLst>
                                  <p:childTnLst>
                                    <p:set>
                                      <p:cBhvr>
                                        <p:cTn id="39" dur="1" fill="hold">
                                          <p:stCondLst>
                                            <p:cond delay="0"/>
                                          </p:stCondLst>
                                        </p:cTn>
                                        <p:tgtEl>
                                          <p:spTgt spid="11">
                                            <p:txEl>
                                              <p:pRg st="0" end="0"/>
                                            </p:txEl>
                                          </p:spTgt>
                                        </p:tgtEl>
                                        <p:attrNameLst>
                                          <p:attrName>style.visibility</p:attrName>
                                        </p:attrNameLst>
                                      </p:cBhvr>
                                      <p:to>
                                        <p:strVal val="visible"/>
                                      </p:to>
                                    </p:set>
                                    <p:animEffect transition="in" filter="fade">
                                      <p:cBhvr>
                                        <p:cTn id="40" dur="2000"/>
                                        <p:tgtEl>
                                          <p:spTgt spid="11">
                                            <p:txEl>
                                              <p:pRg st="0" end="0"/>
                                            </p:txEl>
                                          </p:spTgt>
                                        </p:tgtEl>
                                      </p:cBhvr>
                                    </p:animEffect>
                                  </p:childTnLst>
                                </p:cTn>
                              </p:par>
                            </p:childTnLst>
                          </p:cTn>
                        </p:par>
                      </p:childTnLst>
                    </p:cTn>
                  </p:par>
                  <p:par>
                    <p:cTn id="41" fill="hold">
                      <p:stCondLst>
                        <p:cond delay="indefinite"/>
                      </p:stCondLst>
                      <p:childTnLst>
                        <p:par>
                          <p:cTn id="42" fill="hold">
                            <p:stCondLst>
                              <p:cond delay="0"/>
                            </p:stCondLst>
                            <p:childTnLst>
                              <p:par>
                                <p:cTn id="43" presetID="10" presetClass="entr" presetSubtype="0" fill="hold" grpId="0" nodeType="clickEffect">
                                  <p:stCondLst>
                                    <p:cond delay="0"/>
                                  </p:stCondLst>
                                  <p:childTnLst>
                                    <p:set>
                                      <p:cBhvr>
                                        <p:cTn id="44" dur="1" fill="hold">
                                          <p:stCondLst>
                                            <p:cond delay="0"/>
                                          </p:stCondLst>
                                        </p:cTn>
                                        <p:tgtEl>
                                          <p:spTgt spid="13">
                                            <p:bg/>
                                          </p:spTgt>
                                        </p:tgtEl>
                                        <p:attrNameLst>
                                          <p:attrName>style.visibility</p:attrName>
                                        </p:attrNameLst>
                                      </p:cBhvr>
                                      <p:to>
                                        <p:strVal val="visible"/>
                                      </p:to>
                                    </p:set>
                                    <p:animEffect transition="in" filter="fade">
                                      <p:cBhvr>
                                        <p:cTn id="45" dur="2000"/>
                                        <p:tgtEl>
                                          <p:spTgt spid="13">
                                            <p:bg/>
                                          </p:spTgt>
                                        </p:tgtEl>
                                      </p:cBhvr>
                                    </p:animEffect>
                                  </p:childTnLst>
                                </p:cTn>
                              </p:par>
                              <p:par>
                                <p:cTn id="46" presetID="10" presetClass="entr" presetSubtype="0" fill="hold" grpId="0" nodeType="withEffect">
                                  <p:stCondLst>
                                    <p:cond delay="0"/>
                                  </p:stCondLst>
                                  <p:childTnLst>
                                    <p:set>
                                      <p:cBhvr>
                                        <p:cTn id="47" dur="1" fill="hold">
                                          <p:stCondLst>
                                            <p:cond delay="0"/>
                                          </p:stCondLst>
                                        </p:cTn>
                                        <p:tgtEl>
                                          <p:spTgt spid="13">
                                            <p:txEl>
                                              <p:pRg st="0" end="0"/>
                                            </p:txEl>
                                          </p:spTgt>
                                        </p:tgtEl>
                                        <p:attrNameLst>
                                          <p:attrName>style.visibility</p:attrName>
                                        </p:attrNameLst>
                                      </p:cBhvr>
                                      <p:to>
                                        <p:strVal val="visible"/>
                                      </p:to>
                                    </p:set>
                                    <p:animEffect transition="in" filter="fade">
                                      <p:cBhvr>
                                        <p:cTn id="48" dur="2000"/>
                                        <p:tgtEl>
                                          <p:spTgt spid="1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uild="allAtOnce" animBg="1"/>
      <p:bldP spid="9" grpId="0"/>
      <p:bldP spid="2" grpId="0"/>
      <p:bldP spid="7" grpId="0" build="allAtOnce" animBg="1"/>
      <p:bldP spid="10" grpId="0" build="allAtOnce" animBg="1"/>
      <p:bldP spid="11" grpId="0" build="allAtOnce" animBg="1"/>
      <p:bldP spid="13" grpId="0" build="allAtOnce"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946879" y="1844824"/>
            <a:ext cx="7250242" cy="2102499"/>
          </a:xfrm>
          <a:prstGeom prst="rect">
            <a:avLst/>
          </a:prstGeom>
          <a:solidFill>
            <a:srgbClr val="FFFF00"/>
          </a:solidFill>
          <a:ln>
            <a:solidFill>
              <a:srgbClr val="0070C0"/>
            </a:solidFill>
          </a:ln>
        </p:spPr>
        <p:txBody>
          <a:bodyPr wrap="square">
            <a:spAutoFit/>
          </a:bodyPr>
          <a:lstStyle/>
          <a:p>
            <a:pPr algn="ctr" defTabSz="829452"/>
            <a:r>
              <a:rPr lang="en-ZA" sz="4354" b="1" dirty="0">
                <a:solidFill>
                  <a:prstClr val="black"/>
                </a:solidFill>
                <a:latin typeface="Calibri"/>
              </a:rPr>
              <a:t>New Testament leaders are not the main act;</a:t>
            </a:r>
          </a:p>
          <a:p>
            <a:pPr algn="ctr" defTabSz="829452"/>
            <a:r>
              <a:rPr lang="en-ZA" sz="4354" b="1" dirty="0">
                <a:solidFill>
                  <a:prstClr val="black"/>
                </a:solidFill>
                <a:latin typeface="Calibri"/>
              </a:rPr>
              <a:t>the saints (all of you) are!</a:t>
            </a:r>
            <a:endParaRPr lang="en-ZA" sz="4354" dirty="0">
              <a:solidFill>
                <a:prstClr val="black"/>
              </a:solidFill>
              <a:latin typeface="Calibri"/>
            </a:endParaRPr>
          </a:p>
        </p:txBody>
      </p:sp>
    </p:spTree>
    <p:extLst>
      <p:ext uri="{BB962C8B-B14F-4D97-AF65-F5344CB8AC3E}">
        <p14:creationId xmlns:p14="http://schemas.microsoft.com/office/powerpoint/2010/main" xmlns="" val="69503646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41273"/>
            <a:ext cx="8229600" cy="964238"/>
          </a:xfrm>
          <a:solidFill>
            <a:srgbClr val="FFFF00"/>
          </a:solidFill>
          <a:ln>
            <a:solidFill>
              <a:srgbClr val="0070C0"/>
            </a:solidFill>
          </a:ln>
        </p:spPr>
        <p:txBody>
          <a:bodyPr wrap="square">
            <a:spAutoFit/>
          </a:bodyPr>
          <a:lstStyle/>
          <a:p>
            <a:pPr defTabSz="829452"/>
            <a:r>
              <a:rPr lang="en-ZA" sz="3266" b="1" dirty="0">
                <a:latin typeface="+mn-lt"/>
                <a:ea typeface="+mn-ea"/>
                <a:cs typeface="+mn-cs"/>
              </a:rPr>
              <a:t>Biblical </a:t>
            </a:r>
            <a:r>
              <a:rPr lang="en-ZA" sz="3266" b="1" dirty="0"/>
              <a:t>requirements for elders</a:t>
            </a:r>
            <a:br>
              <a:rPr lang="en-ZA" sz="3266" b="1" dirty="0"/>
            </a:br>
            <a:r>
              <a:rPr lang="en-ZA" sz="2400" b="1" dirty="0"/>
              <a:t>1Timothy 3:1-7 &amp; Titus 1:6-11</a:t>
            </a:r>
            <a:endParaRPr lang="en-ZA" sz="3266" b="1" dirty="0">
              <a:latin typeface="+mn-lt"/>
              <a:ea typeface="+mn-ea"/>
              <a:cs typeface="+mn-cs"/>
            </a:endParaRPr>
          </a:p>
        </p:txBody>
      </p:sp>
      <p:sp>
        <p:nvSpPr>
          <p:cNvPr id="6" name="Text Placeholder 5">
            <a:extLst>
              <a:ext uri="{FF2B5EF4-FFF2-40B4-BE49-F238E27FC236}">
                <a16:creationId xmlns:a16="http://schemas.microsoft.com/office/drawing/2014/main" xmlns="" id="{ABF464CB-5FC5-428E-9F5D-B386CC34AF38}"/>
              </a:ext>
            </a:extLst>
          </p:cNvPr>
          <p:cNvSpPr>
            <a:spLocks noGrp="1"/>
          </p:cNvSpPr>
          <p:nvPr>
            <p:ph type="body" idx="1"/>
          </p:nvPr>
        </p:nvSpPr>
        <p:spPr>
          <a:solidFill>
            <a:schemeClr val="tx2">
              <a:lumMod val="40000"/>
              <a:lumOff val="60000"/>
            </a:schemeClr>
          </a:solidFill>
        </p:spPr>
        <p:txBody>
          <a:bodyPr>
            <a:normAutofit/>
          </a:bodyPr>
          <a:lstStyle/>
          <a:p>
            <a:pPr algn="ctr"/>
            <a:r>
              <a:rPr lang="en-ZA" sz="3200" dirty="0"/>
              <a:t>Character</a:t>
            </a:r>
          </a:p>
        </p:txBody>
      </p:sp>
      <p:sp>
        <p:nvSpPr>
          <p:cNvPr id="7" name="Content Placeholder 6">
            <a:extLst>
              <a:ext uri="{FF2B5EF4-FFF2-40B4-BE49-F238E27FC236}">
                <a16:creationId xmlns:a16="http://schemas.microsoft.com/office/drawing/2014/main" xmlns="" id="{4C0DDD12-7D36-4634-84D7-84FFA221B617}"/>
              </a:ext>
            </a:extLst>
          </p:cNvPr>
          <p:cNvSpPr>
            <a:spLocks noGrp="1"/>
          </p:cNvSpPr>
          <p:nvPr>
            <p:ph sz="half" idx="2"/>
          </p:nvPr>
        </p:nvSpPr>
        <p:spPr>
          <a:xfrm>
            <a:off x="457200" y="2174874"/>
            <a:ext cx="4040188" cy="4566494"/>
          </a:xfrm>
          <a:solidFill>
            <a:schemeClr val="tx2">
              <a:lumMod val="40000"/>
              <a:lumOff val="60000"/>
            </a:schemeClr>
          </a:solidFill>
        </p:spPr>
        <p:txBody>
          <a:bodyPr>
            <a:normAutofit fontScale="92500" lnSpcReduction="20000"/>
          </a:bodyPr>
          <a:lstStyle/>
          <a:p>
            <a:pPr fontAlgn="t"/>
            <a:r>
              <a:rPr lang="en-ZA" b="1" dirty="0"/>
              <a:t>Above reproach</a:t>
            </a:r>
          </a:p>
          <a:p>
            <a:pPr fontAlgn="t"/>
            <a:r>
              <a:rPr lang="en-ZA" b="1" dirty="0"/>
              <a:t>Not over-bearing</a:t>
            </a:r>
          </a:p>
          <a:p>
            <a:pPr fontAlgn="t"/>
            <a:r>
              <a:rPr lang="en-ZA" b="1" dirty="0"/>
              <a:t>Even-tempered</a:t>
            </a:r>
          </a:p>
          <a:p>
            <a:pPr fontAlgn="t"/>
            <a:r>
              <a:rPr lang="en-ZA" b="1" dirty="0"/>
              <a:t>Sober</a:t>
            </a:r>
          </a:p>
          <a:p>
            <a:pPr fontAlgn="t"/>
            <a:r>
              <a:rPr lang="en-ZA" b="1" dirty="0"/>
              <a:t>Honest</a:t>
            </a:r>
          </a:p>
          <a:p>
            <a:pPr fontAlgn="t"/>
            <a:r>
              <a:rPr lang="en-ZA" b="1" dirty="0"/>
              <a:t>Hospitable</a:t>
            </a:r>
          </a:p>
          <a:p>
            <a:pPr fontAlgn="t"/>
            <a:r>
              <a:rPr lang="en-ZA" b="1" dirty="0"/>
              <a:t>Not quarrelsome</a:t>
            </a:r>
          </a:p>
          <a:p>
            <a:pPr fontAlgn="t"/>
            <a:r>
              <a:rPr lang="en-ZA" b="1" dirty="0"/>
              <a:t>Lover of good</a:t>
            </a:r>
          </a:p>
          <a:p>
            <a:pPr fontAlgn="t"/>
            <a:r>
              <a:rPr lang="en-ZA" b="1" dirty="0"/>
              <a:t>Disciplined</a:t>
            </a:r>
          </a:p>
          <a:p>
            <a:pPr fontAlgn="t"/>
            <a:r>
              <a:rPr lang="en-ZA" b="1" dirty="0"/>
              <a:t>Self-controlled</a:t>
            </a:r>
          </a:p>
          <a:p>
            <a:pPr fontAlgn="t"/>
            <a:r>
              <a:rPr lang="en-ZA" b="1" dirty="0"/>
              <a:t>Not a lover of money</a:t>
            </a:r>
          </a:p>
          <a:p>
            <a:pPr fontAlgn="t"/>
            <a:r>
              <a:rPr lang="en-ZA" b="1" dirty="0"/>
              <a:t>Upright</a:t>
            </a:r>
          </a:p>
          <a:p>
            <a:r>
              <a:rPr lang="en-ZA" b="1" dirty="0"/>
              <a:t>Not violent but gentle</a:t>
            </a:r>
          </a:p>
        </p:txBody>
      </p:sp>
      <p:sp>
        <p:nvSpPr>
          <p:cNvPr id="8" name="Text Placeholder 7">
            <a:extLst>
              <a:ext uri="{FF2B5EF4-FFF2-40B4-BE49-F238E27FC236}">
                <a16:creationId xmlns:a16="http://schemas.microsoft.com/office/drawing/2014/main" xmlns="" id="{DE110AC2-4517-4F0D-8162-93EEF0721DB5}"/>
              </a:ext>
            </a:extLst>
          </p:cNvPr>
          <p:cNvSpPr>
            <a:spLocks noGrp="1"/>
          </p:cNvSpPr>
          <p:nvPr>
            <p:ph type="body" sz="quarter" idx="3"/>
          </p:nvPr>
        </p:nvSpPr>
        <p:spPr>
          <a:xfrm>
            <a:off x="4645025" y="1535113"/>
            <a:ext cx="4041775" cy="639762"/>
          </a:xfrm>
          <a:solidFill>
            <a:schemeClr val="tx1">
              <a:lumMod val="65000"/>
              <a:lumOff val="35000"/>
            </a:schemeClr>
          </a:solidFill>
        </p:spPr>
        <p:txBody>
          <a:bodyPr>
            <a:normAutofit/>
          </a:bodyPr>
          <a:lstStyle/>
          <a:p>
            <a:pPr algn="ctr"/>
            <a:r>
              <a:rPr lang="en-ZA" sz="3200" dirty="0">
                <a:solidFill>
                  <a:schemeClr val="bg1"/>
                </a:solidFill>
              </a:rPr>
              <a:t>Reputation</a:t>
            </a:r>
          </a:p>
        </p:txBody>
      </p:sp>
      <p:sp>
        <p:nvSpPr>
          <p:cNvPr id="9" name="Content Placeholder 8">
            <a:extLst>
              <a:ext uri="{FF2B5EF4-FFF2-40B4-BE49-F238E27FC236}">
                <a16:creationId xmlns:a16="http://schemas.microsoft.com/office/drawing/2014/main" xmlns="" id="{CE29607A-62EC-4BAA-A31A-CF9897FAC133}"/>
              </a:ext>
            </a:extLst>
          </p:cNvPr>
          <p:cNvSpPr>
            <a:spLocks noGrp="1"/>
          </p:cNvSpPr>
          <p:nvPr>
            <p:ph sz="quarter" idx="4"/>
          </p:nvPr>
        </p:nvSpPr>
        <p:spPr>
          <a:xfrm>
            <a:off x="4645025" y="2147565"/>
            <a:ext cx="4041775" cy="2671628"/>
          </a:xfrm>
          <a:solidFill>
            <a:schemeClr val="tx1">
              <a:lumMod val="65000"/>
              <a:lumOff val="35000"/>
            </a:schemeClr>
          </a:solidFill>
        </p:spPr>
        <p:txBody>
          <a:bodyPr>
            <a:noAutofit/>
          </a:bodyPr>
          <a:lstStyle/>
          <a:p>
            <a:r>
              <a:rPr lang="en-ZA" sz="2200" b="1" dirty="0">
                <a:solidFill>
                  <a:schemeClr val="bg1"/>
                </a:solidFill>
              </a:rPr>
              <a:t>Husband of one wife</a:t>
            </a:r>
            <a:endParaRPr lang="en-ZA" sz="2200" dirty="0">
              <a:solidFill>
                <a:schemeClr val="bg1"/>
              </a:solidFill>
            </a:endParaRPr>
          </a:p>
          <a:p>
            <a:r>
              <a:rPr lang="en-ZA" sz="2200" b="1" dirty="0">
                <a:solidFill>
                  <a:schemeClr val="bg1"/>
                </a:solidFill>
              </a:rPr>
              <a:t>Family well-managed</a:t>
            </a:r>
            <a:endParaRPr lang="en-ZA" sz="2200" dirty="0">
              <a:solidFill>
                <a:schemeClr val="bg1"/>
              </a:solidFill>
            </a:endParaRPr>
          </a:p>
          <a:p>
            <a:r>
              <a:rPr lang="en-ZA" sz="2200" b="1" dirty="0">
                <a:solidFill>
                  <a:schemeClr val="bg1"/>
                </a:solidFill>
              </a:rPr>
              <a:t>Not a recent convert</a:t>
            </a:r>
            <a:endParaRPr lang="en-ZA" sz="2200" dirty="0">
              <a:solidFill>
                <a:schemeClr val="bg1"/>
              </a:solidFill>
            </a:endParaRPr>
          </a:p>
          <a:p>
            <a:r>
              <a:rPr lang="en-ZA" sz="2200" b="1" dirty="0">
                <a:solidFill>
                  <a:schemeClr val="bg1"/>
                </a:solidFill>
              </a:rPr>
              <a:t>Respectable</a:t>
            </a:r>
          </a:p>
          <a:p>
            <a:r>
              <a:rPr lang="en-ZA" sz="2200" b="1" dirty="0">
                <a:solidFill>
                  <a:schemeClr val="bg1"/>
                </a:solidFill>
              </a:rPr>
              <a:t>Good reputation outside the church</a:t>
            </a:r>
            <a:endParaRPr lang="en-ZA" sz="2200" dirty="0">
              <a:solidFill>
                <a:schemeClr val="bg1"/>
              </a:solidFill>
            </a:endParaRPr>
          </a:p>
        </p:txBody>
      </p:sp>
      <p:sp>
        <p:nvSpPr>
          <p:cNvPr id="10" name="Text Placeholder 7">
            <a:extLst>
              <a:ext uri="{FF2B5EF4-FFF2-40B4-BE49-F238E27FC236}">
                <a16:creationId xmlns:a16="http://schemas.microsoft.com/office/drawing/2014/main" xmlns="" id="{25A9709E-6F71-4A96-BC56-690C76B37777}"/>
              </a:ext>
            </a:extLst>
          </p:cNvPr>
          <p:cNvSpPr txBox="1">
            <a:spLocks/>
          </p:cNvSpPr>
          <p:nvPr/>
        </p:nvSpPr>
        <p:spPr>
          <a:xfrm>
            <a:off x="4650713" y="4957147"/>
            <a:ext cx="4041775" cy="548755"/>
          </a:xfrm>
          <a:prstGeom prst="rect">
            <a:avLst/>
          </a:prstGeom>
          <a:solidFill>
            <a:schemeClr val="accent3">
              <a:lumMod val="60000"/>
              <a:lumOff val="40000"/>
            </a:schemeClr>
          </a:solidFill>
        </p:spPr>
        <p:txBody>
          <a:bodyPr vert="horz" lIns="91440" tIns="45720" rIns="91440" bIns="45720" rtlCol="0" anchor="b">
            <a:normAutofit lnSpcReduction="10000"/>
          </a:bodyPr>
          <a:lstStyle>
            <a:lvl1pPr marL="0" indent="0" algn="l" defTabSz="914400" rtl="0" eaLnBrk="1" latinLnBrk="0" hangingPunct="1">
              <a:spcBef>
                <a:spcPct val="20000"/>
              </a:spcBef>
              <a:buFont typeface="Arial" pitchFamily="34" charset="0"/>
              <a:buNone/>
              <a:defRPr sz="2400" b="1" kern="1200">
                <a:solidFill>
                  <a:schemeClr val="tx1"/>
                </a:solidFill>
                <a:latin typeface="+mn-lt"/>
                <a:ea typeface="+mn-ea"/>
                <a:cs typeface="+mn-cs"/>
              </a:defRPr>
            </a:lvl1pPr>
            <a:lvl2pPr marL="457200" indent="0" algn="l" defTabSz="914400" rtl="0" eaLnBrk="1" latinLnBrk="0" hangingPunct="1">
              <a:spcBef>
                <a:spcPct val="20000"/>
              </a:spcBef>
              <a:buFont typeface="Arial" pitchFamily="34" charset="0"/>
              <a:buNone/>
              <a:defRPr sz="2000" b="1" kern="1200">
                <a:solidFill>
                  <a:schemeClr val="tx1"/>
                </a:solidFill>
                <a:latin typeface="+mn-lt"/>
                <a:ea typeface="+mn-ea"/>
                <a:cs typeface="+mn-cs"/>
              </a:defRPr>
            </a:lvl2pPr>
            <a:lvl3pPr marL="914400" indent="0" algn="l" defTabSz="914400" rtl="0" eaLnBrk="1" latinLnBrk="0" hangingPunct="1">
              <a:spcBef>
                <a:spcPct val="20000"/>
              </a:spcBef>
              <a:buFont typeface="Arial" pitchFamily="34" charset="0"/>
              <a:buNone/>
              <a:defRPr sz="1800" b="1" kern="1200">
                <a:solidFill>
                  <a:schemeClr val="tx1"/>
                </a:solidFill>
                <a:latin typeface="+mn-lt"/>
                <a:ea typeface="+mn-ea"/>
                <a:cs typeface="+mn-cs"/>
              </a:defRPr>
            </a:lvl3pPr>
            <a:lvl4pPr marL="13716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4pPr>
            <a:lvl5pPr marL="18288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5pPr>
            <a:lvl6pPr marL="22860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6pPr>
            <a:lvl7pPr marL="27432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7pPr>
            <a:lvl8pPr marL="32004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8pPr>
            <a:lvl9pPr marL="36576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9pPr>
          </a:lstStyle>
          <a:p>
            <a:pPr algn="ctr"/>
            <a:r>
              <a:rPr lang="en-ZA" sz="3200" dirty="0"/>
              <a:t>Ability</a:t>
            </a:r>
          </a:p>
        </p:txBody>
      </p:sp>
      <p:sp>
        <p:nvSpPr>
          <p:cNvPr id="11" name="Content Placeholder 8">
            <a:extLst>
              <a:ext uri="{FF2B5EF4-FFF2-40B4-BE49-F238E27FC236}">
                <a16:creationId xmlns:a16="http://schemas.microsoft.com/office/drawing/2014/main" xmlns="" id="{DDB84870-51CB-4554-BA3B-5A56248DEC82}"/>
              </a:ext>
            </a:extLst>
          </p:cNvPr>
          <p:cNvSpPr txBox="1">
            <a:spLocks/>
          </p:cNvSpPr>
          <p:nvPr/>
        </p:nvSpPr>
        <p:spPr>
          <a:xfrm>
            <a:off x="4645025" y="5505903"/>
            <a:ext cx="4041775" cy="1235466"/>
          </a:xfrm>
          <a:prstGeom prst="rect">
            <a:avLst/>
          </a:prstGeom>
          <a:solidFill>
            <a:schemeClr val="accent3">
              <a:lumMod val="60000"/>
              <a:lumOff val="40000"/>
            </a:schemeClr>
          </a:solidFill>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1600" kern="1200">
                <a:solidFill>
                  <a:schemeClr val="tx1"/>
                </a:solidFill>
                <a:latin typeface="+mn-lt"/>
                <a:ea typeface="+mn-ea"/>
                <a:cs typeface="+mn-cs"/>
              </a:defRPr>
            </a:lvl9pPr>
          </a:lstStyle>
          <a:p>
            <a:r>
              <a:rPr lang="en-ZA" sz="2200" b="1" dirty="0"/>
              <a:t>Holds firmly to the trustworthy message </a:t>
            </a:r>
          </a:p>
          <a:p>
            <a:r>
              <a:rPr lang="en-ZA" sz="2200" b="1" dirty="0"/>
              <a:t>Able to teach</a:t>
            </a:r>
          </a:p>
        </p:txBody>
      </p:sp>
    </p:spTree>
    <p:extLst>
      <p:ext uri="{BB962C8B-B14F-4D97-AF65-F5344CB8AC3E}">
        <p14:creationId xmlns:p14="http://schemas.microsoft.com/office/powerpoint/2010/main" xmlns="" val="15440816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bg/>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
                                            <p:txEl>
                                              <p:pRg st="0" end="0"/>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7">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7">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7">
                                            <p:txEl>
                                              <p:pRg st="3" end="3"/>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7">
                                            <p:txEl>
                                              <p:pRg st="4" end="4"/>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7">
                                            <p:txEl>
                                              <p:pRg st="5" end="5"/>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7">
                                            <p:txEl>
                                              <p:pRg st="6" end="6"/>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7">
                                            <p:txEl>
                                              <p:pRg st="7" end="7"/>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7">
                                            <p:txEl>
                                              <p:pRg st="8" end="8"/>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7">
                                            <p:txEl>
                                              <p:pRg st="9" end="9"/>
                                            </p:txEl>
                                          </p:spTgt>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7">
                                            <p:txEl>
                                              <p:pRg st="10" end="10"/>
                                            </p:txEl>
                                          </p:spTgt>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7">
                                            <p:txEl>
                                              <p:pRg st="11" end="11"/>
                                            </p:txEl>
                                          </p:spTgt>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7">
                                            <p:txEl>
                                              <p:pRg st="12" end="12"/>
                                            </p:txEl>
                                          </p:spTgt>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6">
                                            <p:bg/>
                                          </p:spTgt>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8">
                                            <p:bg/>
                                          </p:spTgt>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8">
                                            <p:txEl>
                                              <p:pRg st="0" end="0"/>
                                            </p:txEl>
                                          </p:spTgt>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9">
                                            <p:bg/>
                                          </p:spTgt>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9">
                                            <p:txEl>
                                              <p:pRg st="0" end="0"/>
                                            </p:txEl>
                                          </p:spTgt>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9">
                                            <p:txEl>
                                              <p:pRg st="1" end="1"/>
                                            </p:txEl>
                                          </p:spTgt>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9">
                                            <p:txEl>
                                              <p:pRg st="2" end="2"/>
                                            </p:txEl>
                                          </p:spTgt>
                                        </p:tgtEl>
                                        <p:attrNameLst>
                                          <p:attrName>style.visibility</p:attrName>
                                        </p:attrNameLst>
                                      </p:cBhvr>
                                      <p:to>
                                        <p:strVal val="visible"/>
                                      </p:to>
                                    </p:set>
                                  </p:childTnLst>
                                </p:cTn>
                              </p:par>
                              <p:par>
                                <p:cTn id="51" presetID="1" presetClass="entr" presetSubtype="0" fill="hold" grpId="0" nodeType="withEffect">
                                  <p:stCondLst>
                                    <p:cond delay="0"/>
                                  </p:stCondLst>
                                  <p:childTnLst>
                                    <p:set>
                                      <p:cBhvr>
                                        <p:cTn id="52" dur="1" fill="hold">
                                          <p:stCondLst>
                                            <p:cond delay="0"/>
                                          </p:stCondLst>
                                        </p:cTn>
                                        <p:tgtEl>
                                          <p:spTgt spid="9">
                                            <p:txEl>
                                              <p:pRg st="3" end="3"/>
                                            </p:txEl>
                                          </p:spTgt>
                                        </p:tgtEl>
                                        <p:attrNameLst>
                                          <p:attrName>style.visibility</p:attrName>
                                        </p:attrNameLst>
                                      </p:cBhvr>
                                      <p:to>
                                        <p:strVal val="visible"/>
                                      </p:to>
                                    </p:set>
                                  </p:childTnLst>
                                </p:cTn>
                              </p:par>
                              <p:par>
                                <p:cTn id="53" presetID="1" presetClass="entr" presetSubtype="0" fill="hold" grpId="0" nodeType="withEffect">
                                  <p:stCondLst>
                                    <p:cond delay="0"/>
                                  </p:stCondLst>
                                  <p:childTnLst>
                                    <p:set>
                                      <p:cBhvr>
                                        <p:cTn id="54" dur="1" fill="hold">
                                          <p:stCondLst>
                                            <p:cond delay="0"/>
                                          </p:stCondLst>
                                        </p:cTn>
                                        <p:tgtEl>
                                          <p:spTgt spid="9">
                                            <p:txEl>
                                              <p:pRg st="4" end="4"/>
                                            </p:txEl>
                                          </p:spTgt>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grpId="0" nodeType="clickEffect">
                                  <p:stCondLst>
                                    <p:cond delay="0"/>
                                  </p:stCondLst>
                                  <p:childTnLst>
                                    <p:set>
                                      <p:cBhvr>
                                        <p:cTn id="58" dur="1" fill="hold">
                                          <p:stCondLst>
                                            <p:cond delay="0"/>
                                          </p:stCondLst>
                                        </p:cTn>
                                        <p:tgtEl>
                                          <p:spTgt spid="10"/>
                                        </p:tgtEl>
                                        <p:attrNameLst>
                                          <p:attrName>style.visibility</p:attrName>
                                        </p:attrNameLst>
                                      </p:cBhvr>
                                      <p:to>
                                        <p:strVal val="visible"/>
                                      </p:to>
                                    </p:set>
                                  </p:childTnLst>
                                </p:cTn>
                              </p:par>
                              <p:par>
                                <p:cTn id="59" presetID="1" presetClass="entr" presetSubtype="0" fill="hold" grpId="0" nodeType="withEffect">
                                  <p:stCondLst>
                                    <p:cond delay="0"/>
                                  </p:stCondLst>
                                  <p:childTnLst>
                                    <p:set>
                                      <p:cBhvr>
                                        <p:cTn id="60"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animBg="1"/>
      <p:bldP spid="7" grpId="0" uiExpand="1" build="p" animBg="1"/>
      <p:bldP spid="8" grpId="0" uiExpand="1" build="p" animBg="1"/>
      <p:bldP spid="9" grpId="0" build="p" animBg="1"/>
      <p:bldP spid="10" grpId="0" animBg="1"/>
      <p:bldP spid="11"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 y="-27384"/>
            <a:ext cx="9144000" cy="912098"/>
          </a:xfrm>
          <a:solidFill>
            <a:srgbClr val="FFFF00"/>
          </a:solidFill>
          <a:ln>
            <a:solidFill>
              <a:srgbClr val="0070C0"/>
            </a:solidFill>
          </a:ln>
        </p:spPr>
        <p:txBody>
          <a:bodyPr wrap="square">
            <a:spAutoFit/>
          </a:bodyPr>
          <a:lstStyle/>
          <a:p>
            <a:pPr defTabSz="829452"/>
            <a:r>
              <a:rPr lang="en-ZA" sz="3266" b="1" dirty="0">
                <a:latin typeface="+mn-lt"/>
                <a:ea typeface="+mn-ea"/>
                <a:cs typeface="+mn-cs"/>
              </a:rPr>
              <a:t>I am writing you these instructions so that ...</a:t>
            </a:r>
            <a:br>
              <a:rPr lang="en-ZA" sz="3266" b="1" dirty="0">
                <a:latin typeface="+mn-lt"/>
                <a:ea typeface="+mn-ea"/>
                <a:cs typeface="+mn-cs"/>
              </a:rPr>
            </a:br>
            <a:r>
              <a:rPr lang="en-ZA" sz="2000" b="1" dirty="0">
                <a:latin typeface="+mn-lt"/>
                <a:ea typeface="+mn-ea"/>
                <a:cs typeface="+mn-cs"/>
              </a:rPr>
              <a:t>1 Timothy 3:14-16</a:t>
            </a:r>
            <a:endParaRPr lang="en-ZA" sz="3266" b="1" dirty="0">
              <a:latin typeface="+mn-lt"/>
              <a:ea typeface="+mn-ea"/>
              <a:cs typeface="+mn-cs"/>
            </a:endParaRPr>
          </a:p>
        </p:txBody>
      </p:sp>
      <p:sp>
        <p:nvSpPr>
          <p:cNvPr id="3" name="Content Placeholder 2"/>
          <p:cNvSpPr>
            <a:spLocks noGrp="1"/>
          </p:cNvSpPr>
          <p:nvPr>
            <p:ph idx="1"/>
          </p:nvPr>
        </p:nvSpPr>
        <p:spPr>
          <a:xfrm>
            <a:off x="5148064" y="1703426"/>
            <a:ext cx="3888432" cy="3525774"/>
          </a:xfrm>
          <a:solidFill>
            <a:schemeClr val="tx1"/>
          </a:solidFill>
        </p:spPr>
        <p:txBody>
          <a:bodyPr>
            <a:noAutofit/>
          </a:bodyPr>
          <a:lstStyle/>
          <a:p>
            <a:pPr algn="ctr">
              <a:spcBef>
                <a:spcPts val="0"/>
              </a:spcBef>
              <a:buNone/>
            </a:pPr>
            <a:r>
              <a:rPr lang="en-ZA" sz="2800" dirty="0">
                <a:solidFill>
                  <a:schemeClr val="bg1"/>
                </a:solidFill>
              </a:rPr>
              <a:t>… you will know how people ought to conduct themselves in God's household, which is the church of the living God,</a:t>
            </a:r>
          </a:p>
          <a:p>
            <a:pPr algn="ctr">
              <a:spcBef>
                <a:spcPts val="0"/>
              </a:spcBef>
              <a:buNone/>
            </a:pPr>
            <a:r>
              <a:rPr lang="en-ZA" sz="2800" b="1" dirty="0">
                <a:solidFill>
                  <a:srgbClr val="FFFF00"/>
                </a:solidFill>
              </a:rPr>
              <a:t>the pillar and foundation of the truth. </a:t>
            </a:r>
          </a:p>
        </p:txBody>
      </p:sp>
      <p:pic>
        <p:nvPicPr>
          <p:cNvPr id="5" name="Picture 4">
            <a:extLst>
              <a:ext uri="{FF2B5EF4-FFF2-40B4-BE49-F238E27FC236}">
                <a16:creationId xmlns:a16="http://schemas.microsoft.com/office/drawing/2014/main" xmlns="" id="{5D85AEAE-0E2C-4D15-A925-D0F96AFF2D38}"/>
              </a:ext>
            </a:extLst>
          </p:cNvPr>
          <p:cNvPicPr>
            <a:picLocks noChangeAspect="1"/>
          </p:cNvPicPr>
          <p:nvPr/>
        </p:nvPicPr>
        <p:blipFill>
          <a:blip r:embed="rId3" cstate="print"/>
          <a:stretch>
            <a:fillRect/>
          </a:stretch>
        </p:blipFill>
        <p:spPr>
          <a:xfrm>
            <a:off x="251520" y="1844824"/>
            <a:ext cx="4869394" cy="3240360"/>
          </a:xfrm>
          <a:prstGeom prst="rect">
            <a:avLst/>
          </a:prstGeom>
        </p:spPr>
      </p:pic>
    </p:spTree>
    <p:extLst>
      <p:ext uri="{BB962C8B-B14F-4D97-AF65-F5344CB8AC3E}">
        <p14:creationId xmlns:p14="http://schemas.microsoft.com/office/powerpoint/2010/main" xmlns="" val="208897201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E069920-6E06-46E2-A093-87409F93AAF5}"/>
              </a:ext>
            </a:extLst>
          </p:cNvPr>
          <p:cNvSpPr>
            <a:spLocks noGrp="1"/>
          </p:cNvSpPr>
          <p:nvPr>
            <p:ph type="title"/>
          </p:nvPr>
        </p:nvSpPr>
        <p:spPr>
          <a:xfrm>
            <a:off x="0" y="-27384"/>
            <a:ext cx="9144000" cy="1268760"/>
          </a:xfrm>
          <a:solidFill>
            <a:srgbClr val="FFFF00"/>
          </a:solidFill>
        </p:spPr>
        <p:txBody>
          <a:bodyPr>
            <a:normAutofit fontScale="90000"/>
          </a:bodyPr>
          <a:lstStyle/>
          <a:p>
            <a:r>
              <a:rPr lang="en-ZA" b="1" dirty="0"/>
              <a:t>Overseers defend the truth </a:t>
            </a:r>
            <a:br>
              <a:rPr lang="en-ZA" b="1" dirty="0"/>
            </a:br>
            <a:r>
              <a:rPr lang="en-ZA" b="1" dirty="0"/>
              <a:t>amongst the believers</a:t>
            </a:r>
          </a:p>
        </p:txBody>
      </p:sp>
      <p:sp>
        <p:nvSpPr>
          <p:cNvPr id="3" name="Content Placeholder 2">
            <a:extLst>
              <a:ext uri="{FF2B5EF4-FFF2-40B4-BE49-F238E27FC236}">
                <a16:creationId xmlns:a16="http://schemas.microsoft.com/office/drawing/2014/main" xmlns="" id="{E798BB0B-5D99-4B67-AA22-E4EAF88F3C6E}"/>
              </a:ext>
            </a:extLst>
          </p:cNvPr>
          <p:cNvSpPr>
            <a:spLocks noGrp="1"/>
          </p:cNvSpPr>
          <p:nvPr>
            <p:ph idx="1"/>
          </p:nvPr>
        </p:nvSpPr>
        <p:spPr/>
        <p:txBody>
          <a:bodyPr>
            <a:normAutofit/>
          </a:bodyPr>
          <a:lstStyle/>
          <a:p>
            <a:pPr marL="0" indent="0" algn="ctr">
              <a:buNone/>
            </a:pPr>
            <a:r>
              <a:rPr lang="en-ZA" sz="2800" dirty="0">
                <a:solidFill>
                  <a:schemeClr val="bg1"/>
                </a:solidFill>
              </a:rPr>
              <a:t>some will abandon the faith </a:t>
            </a:r>
          </a:p>
          <a:p>
            <a:pPr marL="0" indent="0" algn="ctr">
              <a:buNone/>
            </a:pPr>
            <a:r>
              <a:rPr lang="en-ZA" sz="2800" dirty="0">
                <a:solidFill>
                  <a:schemeClr val="bg1"/>
                </a:solidFill>
              </a:rPr>
              <a:t>follow deceiving spirits and things taught by demons.</a:t>
            </a:r>
          </a:p>
          <a:p>
            <a:pPr marL="0" indent="0" algn="ctr">
              <a:buNone/>
            </a:pPr>
            <a:r>
              <a:rPr lang="en-ZA" sz="2800" dirty="0">
                <a:solidFill>
                  <a:schemeClr val="bg1"/>
                </a:solidFill>
              </a:rPr>
              <a:t>hypocritical liars</a:t>
            </a:r>
          </a:p>
          <a:p>
            <a:pPr marL="0" indent="0" algn="ctr">
              <a:buNone/>
            </a:pPr>
            <a:r>
              <a:rPr lang="en-ZA" sz="2800" dirty="0">
                <a:solidFill>
                  <a:schemeClr val="bg1"/>
                </a:solidFill>
              </a:rPr>
              <a:t>seared consciences</a:t>
            </a:r>
          </a:p>
          <a:p>
            <a:pPr marL="0" indent="0" algn="ctr">
              <a:buNone/>
            </a:pPr>
            <a:endParaRPr lang="en-ZA" sz="2800" dirty="0">
              <a:solidFill>
                <a:schemeClr val="bg1"/>
              </a:solidFill>
            </a:endParaRPr>
          </a:p>
          <a:p>
            <a:pPr marL="0" indent="0" algn="ctr">
              <a:buNone/>
            </a:pPr>
            <a:r>
              <a:rPr lang="en-ZA" sz="2800" dirty="0">
                <a:solidFill>
                  <a:srgbClr val="FFFF00"/>
                </a:solidFill>
              </a:rPr>
              <a:t>… point these things out to the brothers …</a:t>
            </a:r>
          </a:p>
          <a:p>
            <a:pPr marL="0" indent="0" algn="ctr">
              <a:buNone/>
            </a:pPr>
            <a:r>
              <a:rPr lang="en-ZA" sz="2800" dirty="0">
                <a:solidFill>
                  <a:srgbClr val="FFFF00"/>
                </a:solidFill>
              </a:rPr>
              <a:t>… be a good minister of Christ Jesus …</a:t>
            </a:r>
          </a:p>
          <a:p>
            <a:pPr marL="0" indent="0" algn="ctr">
              <a:buNone/>
            </a:pPr>
            <a:r>
              <a:rPr lang="en-ZA" sz="2800" dirty="0">
                <a:solidFill>
                  <a:srgbClr val="FFFF00"/>
                </a:solidFill>
              </a:rPr>
              <a:t>… watch your life and doctrine closely …</a:t>
            </a:r>
          </a:p>
        </p:txBody>
      </p:sp>
      <p:sp>
        <p:nvSpPr>
          <p:cNvPr id="4" name="Rectangle 3">
            <a:extLst>
              <a:ext uri="{FF2B5EF4-FFF2-40B4-BE49-F238E27FC236}">
                <a16:creationId xmlns:a16="http://schemas.microsoft.com/office/drawing/2014/main" xmlns="" id="{C69A0656-D6FF-4584-AB40-C11382C8A432}"/>
              </a:ext>
            </a:extLst>
          </p:cNvPr>
          <p:cNvSpPr/>
          <p:nvPr/>
        </p:nvSpPr>
        <p:spPr>
          <a:xfrm>
            <a:off x="3495073" y="6126166"/>
            <a:ext cx="2513893" cy="400110"/>
          </a:xfrm>
          <a:prstGeom prst="rect">
            <a:avLst/>
          </a:prstGeom>
        </p:spPr>
        <p:txBody>
          <a:bodyPr wrap="none">
            <a:spAutoFit/>
          </a:bodyPr>
          <a:lstStyle/>
          <a:p>
            <a:r>
              <a:rPr lang="en-ZA" sz="2000" dirty="0">
                <a:solidFill>
                  <a:schemeClr val="bg1"/>
                </a:solidFill>
              </a:rPr>
              <a:t>1Timothy 4: 1-2, 6, 16 </a:t>
            </a:r>
            <a:endParaRPr lang="en-ZA" sz="2000" dirty="0"/>
          </a:p>
        </p:txBody>
      </p:sp>
    </p:spTree>
    <p:extLst>
      <p:ext uri="{BB962C8B-B14F-4D97-AF65-F5344CB8AC3E}">
        <p14:creationId xmlns:p14="http://schemas.microsoft.com/office/powerpoint/2010/main" xmlns="" val="8771573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theme/theme1.xml><?xml version="1.0" encoding="utf-8"?>
<a:theme xmlns:a="http://schemas.openxmlformats.org/drawingml/2006/main" name="High contrast">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High contrast</Template>
  <TotalTime>1497</TotalTime>
  <Words>2141</Words>
  <Application>Microsoft Office PowerPoint</Application>
  <PresentationFormat>On-screen Show (4:3)</PresentationFormat>
  <Paragraphs>324</Paragraphs>
  <Slides>16</Slides>
  <Notes>15</Notes>
  <HiddenSlides>0</HiddenSlides>
  <MMClips>0</MMClips>
  <ScaleCrop>false</ScaleCrop>
  <HeadingPairs>
    <vt:vector size="4" baseType="variant">
      <vt:variant>
        <vt:lpstr>Theme</vt:lpstr>
      </vt:variant>
      <vt:variant>
        <vt:i4>2</vt:i4>
      </vt:variant>
      <vt:variant>
        <vt:lpstr>Slide Titles</vt:lpstr>
      </vt:variant>
      <vt:variant>
        <vt:i4>16</vt:i4>
      </vt:variant>
    </vt:vector>
  </HeadingPairs>
  <TitlesOfParts>
    <vt:vector size="18" baseType="lpstr">
      <vt:lpstr>High contrast</vt:lpstr>
      <vt:lpstr>Office Theme</vt:lpstr>
      <vt:lpstr>New Testament Leadership</vt:lpstr>
      <vt:lpstr>Guess who’s the leader?</vt:lpstr>
      <vt:lpstr>World hierarchy</vt:lpstr>
      <vt:lpstr>Kingdom hierarchy</vt:lpstr>
      <vt:lpstr>Slide 5</vt:lpstr>
      <vt:lpstr>Slide 6</vt:lpstr>
      <vt:lpstr>Biblical requirements for elders 1Timothy 3:1-7 &amp; Titus 1:6-11</vt:lpstr>
      <vt:lpstr>I am writing you these instructions so that ... 1 Timothy 3:14-16</vt:lpstr>
      <vt:lpstr>Overseers defend the truth  amongst the believers</vt:lpstr>
      <vt:lpstr>Slide 10</vt:lpstr>
      <vt:lpstr>Slide 11</vt:lpstr>
      <vt:lpstr>Slide 12</vt:lpstr>
      <vt:lpstr>Slide 13</vt:lpstr>
      <vt:lpstr>Slide 14</vt:lpstr>
      <vt:lpstr>So, what is the primary responsibility of Tony and the other elders?</vt:lpstr>
      <vt:lpstr>Slide 16</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Richard Lechmere-Oertel</dc:creator>
  <cp:lastModifiedBy>Crossways Church</cp:lastModifiedBy>
  <cp:revision>86</cp:revision>
  <dcterms:created xsi:type="dcterms:W3CDTF">2012-04-13T06:00:28Z</dcterms:created>
  <dcterms:modified xsi:type="dcterms:W3CDTF">2019-06-02T06:33:22Z</dcterms:modified>
</cp:coreProperties>
</file>