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11873-8FD8-4289-96C3-BD38D03F9C25}" type="datetimeFigureOut">
              <a:rPr lang="en-US" smtClean="0"/>
              <a:t>20-Jun-19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F58A2-D494-4268-8AC3-F1D9055605CA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1DACBA-79D9-45A0-BA01-F5406E579A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31345E5-C41A-4F16-B69A-85121949E9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4" descr="A picture containing animal, invertebrate, arthropod, branchiopod crustacean&#10;&#10;Description automatically generated">
            <a:extLst>
              <a:ext uri="{FF2B5EF4-FFF2-40B4-BE49-F238E27FC236}">
                <a16:creationId xmlns:a16="http://schemas.microsoft.com/office/drawing/2014/main" xmlns="" id="{6B8A88AD-5228-4F7D-8B7B-05F9C3EB775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636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Celebrate God’s joy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John 15:11</a:t>
            </a:r>
          </a:p>
          <a:p>
            <a:pPr>
              <a:buNone/>
            </a:pPr>
            <a:r>
              <a:rPr lang="en-US" b="1" baseline="30000" dirty="0"/>
              <a:t>11 </a:t>
            </a:r>
            <a:r>
              <a:rPr lang="en-US" dirty="0"/>
              <a:t>These things I have spoken to you, that </a:t>
            </a:r>
            <a:r>
              <a:rPr lang="en-US" dirty="0" smtClean="0"/>
              <a:t>My </a:t>
            </a:r>
            <a:r>
              <a:rPr lang="en-US" dirty="0"/>
              <a:t>joy may be in you, and that your joy may be full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Isaiah 65:18-19</a:t>
            </a:r>
          </a:p>
          <a:p>
            <a:pPr>
              <a:buNone/>
            </a:pPr>
            <a:r>
              <a:rPr lang="en-US" b="1" baseline="30000" dirty="0"/>
              <a:t>18 </a:t>
            </a:r>
            <a:r>
              <a:rPr lang="en-US" dirty="0"/>
              <a:t>But be glad and rejoice forever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in that which I create;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for behold, I create Jerusalem to be a joy,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and her people to be a gladness.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baseline="30000" dirty="0"/>
              <a:t>19 </a:t>
            </a:r>
            <a:r>
              <a:rPr lang="en-US" dirty="0"/>
              <a:t>I will rejoice in Jerusalem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and be glad in </a:t>
            </a:r>
            <a:r>
              <a:rPr lang="en-US" dirty="0" smtClean="0"/>
              <a:t>My </a:t>
            </a:r>
            <a:r>
              <a:rPr lang="en-US" dirty="0"/>
              <a:t>people;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no more shall be heard in it the sound of weeping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and the cry of distress.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Celebrate God’s joy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Zephaniah 3:17</a:t>
            </a:r>
          </a:p>
          <a:p>
            <a:pPr>
              <a:buNone/>
            </a:pPr>
            <a:r>
              <a:rPr lang="en-US" b="1" baseline="30000" dirty="0"/>
              <a:t>17 </a:t>
            </a:r>
            <a:r>
              <a:rPr lang="en-US" dirty="0"/>
              <a:t>The </a:t>
            </a:r>
            <a:r>
              <a:rPr lang="en-US" cap="small" dirty="0"/>
              <a:t>Lord</a:t>
            </a:r>
            <a:r>
              <a:rPr lang="en-US" dirty="0"/>
              <a:t> your God is in your midst,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a mighty </a:t>
            </a:r>
            <a:r>
              <a:rPr lang="en-US" dirty="0" smtClean="0"/>
              <a:t>One </a:t>
            </a:r>
            <a:r>
              <a:rPr lang="en-US" dirty="0"/>
              <a:t>who will save;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 </a:t>
            </a:r>
            <a:r>
              <a:rPr lang="en-US" dirty="0"/>
              <a:t>will rejoice over you with gladness;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</a:t>
            </a:r>
            <a:r>
              <a:rPr lang="en-US" dirty="0" smtClean="0"/>
              <a:t>He </a:t>
            </a:r>
            <a:r>
              <a:rPr lang="en-US" dirty="0"/>
              <a:t>will quiet you by </a:t>
            </a:r>
            <a:r>
              <a:rPr lang="en-US" dirty="0" smtClean="0"/>
              <a:t>His </a:t>
            </a:r>
            <a:r>
              <a:rPr lang="en-US" dirty="0"/>
              <a:t>love;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 </a:t>
            </a:r>
            <a:r>
              <a:rPr lang="en-US" dirty="0"/>
              <a:t>will exult over you with loud singing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Psalm 16:11</a:t>
            </a:r>
          </a:p>
          <a:p>
            <a:pPr>
              <a:buNone/>
            </a:pPr>
            <a:r>
              <a:rPr lang="en-US" b="1" baseline="30000" dirty="0"/>
              <a:t>11 </a:t>
            </a:r>
            <a:r>
              <a:rPr lang="en-US" dirty="0"/>
              <a:t>You make known to me the path of life;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in </a:t>
            </a:r>
            <a:r>
              <a:rPr lang="en-US" dirty="0" smtClean="0"/>
              <a:t>Your </a:t>
            </a:r>
            <a:r>
              <a:rPr lang="en-US" dirty="0"/>
              <a:t>presence there is fullness of joy;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    at </a:t>
            </a:r>
            <a:r>
              <a:rPr lang="en-US" dirty="0" smtClean="0"/>
              <a:t>Your </a:t>
            </a:r>
            <a:r>
              <a:rPr lang="en-US" dirty="0"/>
              <a:t>right hand are pleasures forevermore.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Planted for a purpose</a:t>
            </a:r>
            <a:br>
              <a:rPr lang="en-US" dirty="0" smtClean="0"/>
            </a:br>
            <a:r>
              <a:rPr lang="en-US" dirty="0" smtClean="0"/>
              <a:t>The Fruit of the Holy Spirit -</a:t>
            </a:r>
            <a:br>
              <a:rPr lang="en-US" dirty="0" smtClean="0"/>
            </a:br>
            <a:r>
              <a:rPr lang="en-US" dirty="0" smtClean="0"/>
              <a:t>Love and Joy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Psalm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823971"/>
            <a:ext cx="8077200" cy="5034029"/>
          </a:xfrm>
        </p:spPr>
      </p:pic>
      <p:sp>
        <p:nvSpPr>
          <p:cNvPr id="5" name="TextBox 4"/>
          <p:cNvSpPr txBox="1"/>
          <p:nvPr/>
        </p:nvSpPr>
        <p:spPr>
          <a:xfrm>
            <a:off x="685800" y="4800600"/>
            <a:ext cx="2971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2">
                    <a:lumMod val="75000"/>
                  </a:schemeClr>
                </a:solidFill>
              </a:rPr>
              <a:t>“The deeper the roots, the greater the fruit.”</a:t>
            </a:r>
            <a:endParaRPr lang="en-US" sz="28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Planted for a purpose</a:t>
            </a:r>
            <a:br>
              <a:rPr lang="en-US" sz="3600" dirty="0" smtClean="0"/>
            </a:br>
            <a:r>
              <a:rPr lang="en-US" sz="3600" dirty="0" smtClean="0"/>
              <a:t>The Fruit of the Holy Spirit: Love and Joy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257800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u="sng" dirty="0" smtClean="0"/>
              <a:t>The Fruit of the Flesh</a:t>
            </a:r>
          </a:p>
          <a:p>
            <a:pPr>
              <a:buNone/>
            </a:pPr>
            <a:r>
              <a:rPr lang="en-US" dirty="0" smtClean="0"/>
              <a:t>Galatians 5: 19-21</a:t>
            </a:r>
          </a:p>
          <a:p>
            <a:pPr>
              <a:buNone/>
            </a:pPr>
            <a:r>
              <a:rPr lang="en-US" dirty="0" smtClean="0"/>
              <a:t>Sexual immorality</a:t>
            </a:r>
          </a:p>
          <a:p>
            <a:pPr>
              <a:buNone/>
            </a:pPr>
            <a:r>
              <a:rPr lang="en-US" dirty="0" smtClean="0"/>
              <a:t>Impurity                Sensuality</a:t>
            </a:r>
          </a:p>
          <a:p>
            <a:pPr>
              <a:buNone/>
            </a:pPr>
            <a:r>
              <a:rPr lang="en-US" dirty="0" smtClean="0"/>
              <a:t>Idolatry                  Sorcery</a:t>
            </a:r>
          </a:p>
          <a:p>
            <a:pPr>
              <a:buNone/>
            </a:pPr>
            <a:r>
              <a:rPr lang="en-US" dirty="0" smtClean="0"/>
              <a:t>Enmity                   Strife</a:t>
            </a:r>
          </a:p>
          <a:p>
            <a:pPr>
              <a:buNone/>
            </a:pPr>
            <a:r>
              <a:rPr lang="en-US" dirty="0" smtClean="0"/>
              <a:t>Jealousy                </a:t>
            </a:r>
          </a:p>
          <a:p>
            <a:pPr>
              <a:buNone/>
            </a:pPr>
            <a:r>
              <a:rPr lang="en-US" dirty="0" smtClean="0"/>
              <a:t>Fits </a:t>
            </a:r>
            <a:r>
              <a:rPr lang="en-US" dirty="0"/>
              <a:t>of </a:t>
            </a:r>
            <a:r>
              <a:rPr lang="en-US" dirty="0" smtClean="0"/>
              <a:t>anger</a:t>
            </a:r>
          </a:p>
          <a:p>
            <a:pPr>
              <a:buNone/>
            </a:pPr>
            <a:r>
              <a:rPr lang="en-US" dirty="0" smtClean="0"/>
              <a:t>Rivalries               Dissensions</a:t>
            </a:r>
          </a:p>
          <a:p>
            <a:pPr>
              <a:buNone/>
            </a:pPr>
            <a:r>
              <a:rPr lang="en-US" dirty="0" smtClean="0"/>
              <a:t>Divisions              Envy</a:t>
            </a:r>
          </a:p>
          <a:p>
            <a:pPr>
              <a:buNone/>
            </a:pPr>
            <a:r>
              <a:rPr lang="en-US" dirty="0" smtClean="0"/>
              <a:t>Drunkenness      Orgies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257800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u="sng" dirty="0" smtClean="0"/>
              <a:t>The Fruit of the Spirit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Galatians 5:22-23</a:t>
            </a:r>
          </a:p>
          <a:p>
            <a:pPr>
              <a:buNone/>
            </a:pPr>
            <a:r>
              <a:rPr lang="en-US" dirty="0" smtClean="0"/>
              <a:t>Love</a:t>
            </a:r>
          </a:p>
          <a:p>
            <a:pPr>
              <a:buNone/>
            </a:pPr>
            <a:r>
              <a:rPr lang="en-US" dirty="0" smtClean="0"/>
              <a:t>Joy</a:t>
            </a:r>
          </a:p>
          <a:p>
            <a:pPr>
              <a:buNone/>
            </a:pPr>
            <a:r>
              <a:rPr lang="en-US" dirty="0" smtClean="0"/>
              <a:t>Peace</a:t>
            </a:r>
          </a:p>
          <a:p>
            <a:pPr>
              <a:buNone/>
            </a:pPr>
            <a:r>
              <a:rPr lang="en-US" dirty="0" smtClean="0"/>
              <a:t>Patience</a:t>
            </a:r>
          </a:p>
          <a:p>
            <a:pPr>
              <a:buNone/>
            </a:pPr>
            <a:r>
              <a:rPr lang="en-US" dirty="0" smtClean="0"/>
              <a:t>Kindness</a:t>
            </a:r>
          </a:p>
          <a:p>
            <a:pPr>
              <a:buNone/>
            </a:pPr>
            <a:r>
              <a:rPr lang="en-US" dirty="0" smtClean="0"/>
              <a:t>Goodness</a:t>
            </a:r>
          </a:p>
          <a:p>
            <a:pPr>
              <a:buNone/>
            </a:pPr>
            <a:r>
              <a:rPr lang="en-US" dirty="0" smtClean="0"/>
              <a:t>Faithfulness</a:t>
            </a:r>
          </a:p>
          <a:p>
            <a:pPr>
              <a:buNone/>
            </a:pPr>
            <a:r>
              <a:rPr lang="en-US" dirty="0" smtClean="0"/>
              <a:t>Gentleness</a:t>
            </a:r>
          </a:p>
          <a:p>
            <a:pPr>
              <a:buNone/>
            </a:pPr>
            <a:r>
              <a:rPr lang="en-US" dirty="0"/>
              <a:t>S</a:t>
            </a:r>
            <a:r>
              <a:rPr lang="en-US" dirty="0" smtClean="0"/>
              <a:t>elf-control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Planted for a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John 15:7-8</a:t>
            </a:r>
          </a:p>
          <a:p>
            <a:pPr>
              <a:buNone/>
            </a:pPr>
            <a:r>
              <a:rPr lang="en-US" b="1" baseline="30000" dirty="0"/>
              <a:t>7 </a:t>
            </a:r>
            <a:r>
              <a:rPr lang="en-US" dirty="0"/>
              <a:t>If you abide in me, and my words abide in you, ask whatever you wish, and it will be done for you. </a:t>
            </a:r>
            <a:r>
              <a:rPr lang="en-US" b="1" baseline="30000" dirty="0"/>
              <a:t>8 </a:t>
            </a:r>
            <a:r>
              <a:rPr lang="en-US" dirty="0"/>
              <a:t>By this my Father is glorified, that you bear much fruit and so prove to be my disciples.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Planted for a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Psalm 1:1-3</a:t>
            </a:r>
          </a:p>
          <a:p>
            <a:pPr>
              <a:buNone/>
            </a:pPr>
            <a:r>
              <a:rPr lang="en-US" dirty="0" smtClean="0"/>
              <a:t>¹Blessed </a:t>
            </a:r>
            <a:r>
              <a:rPr lang="en-US" dirty="0"/>
              <a:t>is the </a:t>
            </a:r>
            <a:r>
              <a:rPr lang="en-US" dirty="0" smtClean="0"/>
              <a:t>man</a:t>
            </a:r>
            <a:r>
              <a:rPr lang="en-US" baseline="30000" dirty="0"/>
              <a:t> </a:t>
            </a:r>
            <a:r>
              <a:rPr lang="en-US" dirty="0" smtClean="0"/>
              <a:t>who</a:t>
            </a:r>
            <a:r>
              <a:rPr lang="en-US" dirty="0"/>
              <a:t> walks not in the counsel of the wicked</a:t>
            </a:r>
            <a:r>
              <a:rPr lang="en-US" dirty="0" smtClean="0"/>
              <a:t>, nor </a:t>
            </a:r>
            <a:r>
              <a:rPr lang="en-US" dirty="0"/>
              <a:t>stands in the way of sinners,</a:t>
            </a:r>
            <a:br>
              <a:rPr lang="en-US" dirty="0"/>
            </a:br>
            <a:r>
              <a:rPr lang="en-US" dirty="0"/>
              <a:t>    nor sits in the seat of </a:t>
            </a:r>
            <a:r>
              <a:rPr lang="en-US" dirty="0" smtClean="0"/>
              <a:t>scoffers;</a:t>
            </a:r>
          </a:p>
          <a:p>
            <a:pPr>
              <a:buNone/>
            </a:pPr>
            <a:r>
              <a:rPr lang="en-US" b="1" baseline="30000" dirty="0" smtClean="0"/>
              <a:t>2</a:t>
            </a:r>
            <a:r>
              <a:rPr lang="en-US" b="1" baseline="30000" dirty="0"/>
              <a:t> </a:t>
            </a:r>
            <a:r>
              <a:rPr lang="en-US" dirty="0"/>
              <a:t>but his delight is in the </a:t>
            </a:r>
            <a:r>
              <a:rPr lang="en-US" dirty="0" smtClean="0"/>
              <a:t>law</a:t>
            </a:r>
            <a:r>
              <a:rPr lang="en-US" dirty="0"/>
              <a:t> of the </a:t>
            </a:r>
            <a:r>
              <a:rPr lang="en-US" cap="small" dirty="0"/>
              <a:t>Lord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    and on his law he meditates day and night.</a:t>
            </a:r>
          </a:p>
          <a:p>
            <a:pPr>
              <a:buNone/>
            </a:pPr>
            <a:r>
              <a:rPr lang="en-US" b="1" baseline="30000" dirty="0"/>
              <a:t>3 </a:t>
            </a:r>
            <a:r>
              <a:rPr lang="en-US" dirty="0"/>
              <a:t>He is like a </a:t>
            </a:r>
            <a:r>
              <a:rPr lang="en-US" dirty="0" smtClean="0"/>
              <a:t>tree</a:t>
            </a:r>
            <a:r>
              <a:rPr lang="en-US" dirty="0"/>
              <a:t> planted by streams of water</a:t>
            </a:r>
            <a:br>
              <a:rPr lang="en-US" dirty="0"/>
            </a:br>
            <a:r>
              <a:rPr lang="en-US" dirty="0"/>
              <a:t>that yields its fruit in its season</a:t>
            </a:r>
            <a:r>
              <a:rPr lang="en-US" dirty="0" smtClean="0"/>
              <a:t>, and </a:t>
            </a:r>
            <a:r>
              <a:rPr lang="en-US" dirty="0"/>
              <a:t>its leaf does not wither</a:t>
            </a:r>
            <a:r>
              <a:rPr lang="en-US" dirty="0" smtClean="0"/>
              <a:t>. In </a:t>
            </a:r>
            <a:r>
              <a:rPr lang="en-US" dirty="0"/>
              <a:t>all that he does, he prospers.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Abiding in love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John 15:4-6</a:t>
            </a:r>
          </a:p>
          <a:p>
            <a:pPr>
              <a:buNone/>
            </a:pPr>
            <a:r>
              <a:rPr lang="en-US" b="1" baseline="30000" dirty="0"/>
              <a:t>4 </a:t>
            </a:r>
            <a:r>
              <a:rPr lang="en-US" dirty="0"/>
              <a:t>Abide in me, and I in you. As the branch cannot bear fruit by itself, unless it abides in the vine, neither can you, unless you abide in </a:t>
            </a:r>
            <a:r>
              <a:rPr lang="en-US" dirty="0" smtClean="0"/>
              <a:t>Me</a:t>
            </a:r>
            <a:r>
              <a:rPr lang="en-US" dirty="0"/>
              <a:t>. </a:t>
            </a:r>
            <a:r>
              <a:rPr lang="en-US" b="1" baseline="30000" dirty="0"/>
              <a:t>5 </a:t>
            </a:r>
            <a:r>
              <a:rPr lang="en-US" dirty="0"/>
              <a:t>I am the vine; you are the branches. Whoever abides in </a:t>
            </a:r>
            <a:r>
              <a:rPr lang="en-US" dirty="0" smtClean="0"/>
              <a:t>Me </a:t>
            </a:r>
            <a:r>
              <a:rPr lang="en-US" dirty="0"/>
              <a:t>and I in him, he it is that bears much fruit, for apart from </a:t>
            </a:r>
            <a:r>
              <a:rPr lang="en-US" dirty="0" smtClean="0"/>
              <a:t>Me </a:t>
            </a:r>
            <a:r>
              <a:rPr lang="en-US" dirty="0"/>
              <a:t>you can do nothing. </a:t>
            </a:r>
            <a:r>
              <a:rPr lang="en-US" b="1" baseline="30000" dirty="0"/>
              <a:t>6 </a:t>
            </a:r>
            <a:r>
              <a:rPr lang="en-US" dirty="0"/>
              <a:t>If anyone does not abide in </a:t>
            </a:r>
            <a:r>
              <a:rPr lang="en-US" dirty="0" smtClean="0"/>
              <a:t>Me</a:t>
            </a:r>
            <a:r>
              <a:rPr lang="en-US" dirty="0"/>
              <a:t> he is thrown away like a branch and withers; and the branches are gathered, thrown into the fire, and burned.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Abiding in love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John 14:16-17</a:t>
            </a:r>
          </a:p>
          <a:p>
            <a:pPr>
              <a:buNone/>
            </a:pPr>
            <a:r>
              <a:rPr lang="en-US" b="1" baseline="30000" dirty="0"/>
              <a:t>16 </a:t>
            </a:r>
            <a:r>
              <a:rPr lang="en-US" dirty="0"/>
              <a:t>And I will ask the Father, and he will give you another Helper</a:t>
            </a:r>
            <a:r>
              <a:rPr lang="en-US" dirty="0" smtClean="0"/>
              <a:t>,</a:t>
            </a:r>
            <a:r>
              <a:rPr lang="en-US" dirty="0"/>
              <a:t> to be with you forever,</a:t>
            </a:r>
            <a:r>
              <a:rPr lang="en-US" b="1" baseline="30000" dirty="0"/>
              <a:t>17 </a:t>
            </a:r>
            <a:r>
              <a:rPr lang="en-US" dirty="0"/>
              <a:t>even the Spirit of truth, whom the world cannot receive, because it neither sees </a:t>
            </a:r>
            <a:r>
              <a:rPr lang="en-US" dirty="0" smtClean="0"/>
              <a:t>Him </a:t>
            </a:r>
            <a:r>
              <a:rPr lang="en-US" dirty="0"/>
              <a:t>nor knows </a:t>
            </a:r>
            <a:r>
              <a:rPr lang="en-US" dirty="0" smtClean="0"/>
              <a:t>Him</a:t>
            </a:r>
            <a:r>
              <a:rPr lang="en-US" dirty="0"/>
              <a:t>. You know </a:t>
            </a:r>
            <a:r>
              <a:rPr lang="en-US" dirty="0" smtClean="0"/>
              <a:t>Him</a:t>
            </a:r>
            <a:r>
              <a:rPr lang="en-US" dirty="0"/>
              <a:t>, for </a:t>
            </a:r>
            <a:r>
              <a:rPr lang="en-US" dirty="0" smtClean="0"/>
              <a:t>He </a:t>
            </a:r>
            <a:r>
              <a:rPr lang="en-US" dirty="0"/>
              <a:t>dwells with you and will </a:t>
            </a:r>
            <a:r>
              <a:rPr lang="en-US" dirty="0" smtClean="0"/>
              <a:t>be</a:t>
            </a:r>
            <a:r>
              <a:rPr lang="en-US" dirty="0"/>
              <a:t> in you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John 16:14</a:t>
            </a:r>
          </a:p>
          <a:p>
            <a:pPr>
              <a:buNone/>
            </a:pPr>
            <a:r>
              <a:rPr lang="en-US" b="1" baseline="30000" dirty="0" smtClean="0"/>
              <a:t>14</a:t>
            </a:r>
            <a:r>
              <a:rPr lang="en-US" b="1" baseline="30000" dirty="0"/>
              <a:t> </a:t>
            </a:r>
            <a:r>
              <a:rPr lang="en-US" dirty="0"/>
              <a:t>He will glorify </a:t>
            </a:r>
            <a:r>
              <a:rPr lang="en-US" dirty="0" smtClean="0"/>
              <a:t>Me</a:t>
            </a:r>
            <a:r>
              <a:rPr lang="en-US" dirty="0"/>
              <a:t>, for </a:t>
            </a:r>
            <a:r>
              <a:rPr lang="en-US" dirty="0" smtClean="0"/>
              <a:t>He </a:t>
            </a:r>
            <a:r>
              <a:rPr lang="en-US" dirty="0"/>
              <a:t>will take what is </a:t>
            </a:r>
            <a:r>
              <a:rPr lang="en-US" dirty="0" smtClean="0"/>
              <a:t>Mine </a:t>
            </a:r>
            <a:r>
              <a:rPr lang="en-US" dirty="0"/>
              <a:t>and declare it to you. 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Pruned for fruitfulness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John 15:1-3</a:t>
            </a:r>
          </a:p>
          <a:p>
            <a:pPr>
              <a:buNone/>
            </a:pPr>
            <a:r>
              <a:rPr lang="en-US" dirty="0" smtClean="0"/>
              <a:t>¹I </a:t>
            </a:r>
            <a:r>
              <a:rPr lang="en-US" dirty="0"/>
              <a:t>am the true vine, and </a:t>
            </a:r>
            <a:r>
              <a:rPr lang="en-US" dirty="0" smtClean="0"/>
              <a:t>My </a:t>
            </a:r>
            <a:r>
              <a:rPr lang="en-US" dirty="0"/>
              <a:t>Father is the </a:t>
            </a:r>
            <a:r>
              <a:rPr lang="en-US" dirty="0" smtClean="0"/>
              <a:t>Vinedresser</a:t>
            </a:r>
            <a:r>
              <a:rPr lang="en-US" dirty="0"/>
              <a:t>. </a:t>
            </a:r>
            <a:r>
              <a:rPr lang="en-US" b="1" baseline="30000" dirty="0"/>
              <a:t>2 </a:t>
            </a:r>
            <a:r>
              <a:rPr lang="en-US" dirty="0"/>
              <a:t>Every branch in </a:t>
            </a:r>
            <a:r>
              <a:rPr lang="en-US" dirty="0" smtClean="0"/>
              <a:t>Me </a:t>
            </a:r>
            <a:r>
              <a:rPr lang="en-US" dirty="0"/>
              <a:t>that does not bear fruit </a:t>
            </a:r>
            <a:r>
              <a:rPr lang="en-US" dirty="0" smtClean="0"/>
              <a:t>He </a:t>
            </a:r>
            <a:r>
              <a:rPr lang="en-US" dirty="0"/>
              <a:t>takes away, and every branch that does bear fruit </a:t>
            </a:r>
            <a:r>
              <a:rPr lang="en-US" dirty="0" smtClean="0"/>
              <a:t>He </a:t>
            </a:r>
            <a:r>
              <a:rPr lang="en-US" dirty="0"/>
              <a:t>prunes, that it may bear more fruit. </a:t>
            </a:r>
            <a:r>
              <a:rPr lang="en-US" b="1" baseline="30000" dirty="0"/>
              <a:t>3 </a:t>
            </a:r>
            <a:r>
              <a:rPr lang="en-US" dirty="0"/>
              <a:t>Already you are clean because of the word that I have spoken to you.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Filled with God’s love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John 15:9-10</a:t>
            </a:r>
          </a:p>
          <a:p>
            <a:pPr>
              <a:buNone/>
            </a:pPr>
            <a:r>
              <a:rPr lang="en-US" b="1" baseline="30000" dirty="0" smtClean="0"/>
              <a:t>9</a:t>
            </a:r>
            <a:r>
              <a:rPr lang="en-US" b="1" baseline="30000" dirty="0"/>
              <a:t> </a:t>
            </a:r>
            <a:r>
              <a:rPr lang="en-US" dirty="0"/>
              <a:t>As the Father has loved </a:t>
            </a:r>
            <a:r>
              <a:rPr lang="en-US" dirty="0" smtClean="0"/>
              <a:t>Me</a:t>
            </a:r>
            <a:r>
              <a:rPr lang="en-US" dirty="0"/>
              <a:t>, so have I loved you. Abide in </a:t>
            </a:r>
            <a:r>
              <a:rPr lang="en-US" dirty="0" smtClean="0"/>
              <a:t>My </a:t>
            </a:r>
            <a:r>
              <a:rPr lang="en-US" dirty="0"/>
              <a:t>love. </a:t>
            </a:r>
            <a:r>
              <a:rPr lang="en-US" b="1" baseline="30000" dirty="0"/>
              <a:t>10 </a:t>
            </a:r>
            <a:r>
              <a:rPr lang="en-US" dirty="0"/>
              <a:t>If you keep </a:t>
            </a:r>
            <a:r>
              <a:rPr lang="en-US" dirty="0" smtClean="0"/>
              <a:t>My </a:t>
            </a:r>
            <a:r>
              <a:rPr lang="en-US" dirty="0"/>
              <a:t>commandments, you will abide in </a:t>
            </a:r>
            <a:r>
              <a:rPr lang="en-US" dirty="0" smtClean="0"/>
              <a:t>My </a:t>
            </a:r>
            <a:r>
              <a:rPr lang="en-US" dirty="0"/>
              <a:t>love, just as I have kept my Father's commandments and abide in </a:t>
            </a:r>
            <a:r>
              <a:rPr lang="en-US" dirty="0" smtClean="0"/>
              <a:t>His </a:t>
            </a:r>
            <a:r>
              <a:rPr lang="en-US" dirty="0"/>
              <a:t>love. 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115</Words>
  <Application>Microsoft Office PowerPoint</Application>
  <PresentationFormat>On-screen Show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 Planted for a purpose The Fruit of the Holy Spirit - Love and Joy </vt:lpstr>
      <vt:lpstr>Planted for a purpose The Fruit of the Holy Spirit: Love and Joy</vt:lpstr>
      <vt:lpstr>Planted for a Purpose</vt:lpstr>
      <vt:lpstr>Planted for a purpose</vt:lpstr>
      <vt:lpstr>Abiding in love</vt:lpstr>
      <vt:lpstr>Abiding in love</vt:lpstr>
      <vt:lpstr>Pruned for fruitfulness</vt:lpstr>
      <vt:lpstr>Filled with God’s love</vt:lpstr>
      <vt:lpstr>Celebrate God’s joy</vt:lpstr>
      <vt:lpstr>Celebrate God’s joy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Crossways Church</cp:lastModifiedBy>
  <cp:revision>4</cp:revision>
  <dcterms:created xsi:type="dcterms:W3CDTF">2019-06-20T10:21:55Z</dcterms:created>
  <dcterms:modified xsi:type="dcterms:W3CDTF">2019-06-20T11:45:36Z</dcterms:modified>
</cp:coreProperties>
</file>