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ED74DC2A-9358-48B4-B0E8-228AD181EAAC}">
          <p14:sldIdLst>
            <p14:sldId id="256"/>
            <p14:sldId id="257"/>
            <p14:sldId id="258"/>
            <p14:sldId id="259"/>
            <p14:sldId id="260"/>
            <p14:sldId id="261"/>
            <p14:sldId id="262"/>
            <p14:sldId id="263"/>
            <p14:sldId id="264"/>
            <p14:sldId id="265"/>
            <p14:sldId id="266"/>
            <p14:sldId id="267"/>
            <p14:sldId id="26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221308-EE73-4E67-8B96-C8FCE667865F}"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FE6F8A23-5470-48A6-BD90-0A0DC51D614D}">
      <dgm:prSet/>
      <dgm:spPr/>
      <dgm:t>
        <a:bodyPr/>
        <a:lstStyle/>
        <a:p>
          <a:r>
            <a:rPr lang="en-ZA"/>
            <a:t>Genesis 1:2: ‘… the Spirit of God was hovering over the waters’</a:t>
          </a:r>
          <a:endParaRPr lang="en-US"/>
        </a:p>
      </dgm:t>
    </dgm:pt>
    <dgm:pt modelId="{55F25A18-64BA-46EC-B309-9026816699FC}" type="parTrans" cxnId="{764AA257-4134-4385-8C25-5DFAD70BC8B6}">
      <dgm:prSet/>
      <dgm:spPr/>
      <dgm:t>
        <a:bodyPr/>
        <a:lstStyle/>
        <a:p>
          <a:endParaRPr lang="en-US"/>
        </a:p>
      </dgm:t>
    </dgm:pt>
    <dgm:pt modelId="{B26538E9-E75D-4AFF-A74D-49B698738CEF}" type="sibTrans" cxnId="{764AA257-4134-4385-8C25-5DFAD70BC8B6}">
      <dgm:prSet/>
      <dgm:spPr/>
      <dgm:t>
        <a:bodyPr/>
        <a:lstStyle/>
        <a:p>
          <a:endParaRPr lang="en-US"/>
        </a:p>
      </dgm:t>
    </dgm:pt>
    <dgm:pt modelId="{640FDC87-1766-4976-B9AA-E32347F24DD4}">
      <dgm:prSet/>
      <dgm:spPr/>
      <dgm:t>
        <a:bodyPr/>
        <a:lstStyle/>
        <a:p>
          <a:r>
            <a:rPr lang="en-ZA"/>
            <a:t>Psalm 104:30: ‘When you send your Spirit, they are created, and you renew the face of the earth.’</a:t>
          </a:r>
          <a:endParaRPr lang="en-US"/>
        </a:p>
      </dgm:t>
    </dgm:pt>
    <dgm:pt modelId="{5201D057-028F-4565-9911-AD9FF7A49303}" type="parTrans" cxnId="{E910DB6F-5FFC-4D0F-8401-DA5F4D59BAE8}">
      <dgm:prSet/>
      <dgm:spPr/>
      <dgm:t>
        <a:bodyPr/>
        <a:lstStyle/>
        <a:p>
          <a:endParaRPr lang="en-US"/>
        </a:p>
      </dgm:t>
    </dgm:pt>
    <dgm:pt modelId="{29CD78D3-E2AF-4BA6-B57F-21CB3F7E330E}" type="sibTrans" cxnId="{E910DB6F-5FFC-4D0F-8401-DA5F4D59BAE8}">
      <dgm:prSet/>
      <dgm:spPr/>
      <dgm:t>
        <a:bodyPr/>
        <a:lstStyle/>
        <a:p>
          <a:endParaRPr lang="en-US"/>
        </a:p>
      </dgm:t>
    </dgm:pt>
    <dgm:pt modelId="{F9FFF803-BDF0-4DB1-B22A-6AD7A5462BC2}">
      <dgm:prSet/>
      <dgm:spPr/>
      <dgm:t>
        <a:bodyPr/>
        <a:lstStyle/>
        <a:p>
          <a:r>
            <a:rPr lang="en-ZA"/>
            <a:t>Job 26:13: ‘By his breath [Hebrew = </a:t>
          </a:r>
          <a:r>
            <a:rPr lang="en-ZA" i="1"/>
            <a:t>ruach – Spirit</a:t>
          </a:r>
          <a:r>
            <a:rPr lang="en-ZA"/>
            <a:t>] the skies became fair …’</a:t>
          </a:r>
          <a:endParaRPr lang="en-US"/>
        </a:p>
      </dgm:t>
    </dgm:pt>
    <dgm:pt modelId="{986666D4-4529-46CF-881C-34EDD155F29C}" type="parTrans" cxnId="{04A54D11-9F37-4B5A-9953-639687A40999}">
      <dgm:prSet/>
      <dgm:spPr/>
      <dgm:t>
        <a:bodyPr/>
        <a:lstStyle/>
        <a:p>
          <a:endParaRPr lang="en-US"/>
        </a:p>
      </dgm:t>
    </dgm:pt>
    <dgm:pt modelId="{CD90BB99-8BF2-4A32-A6C3-5FACFD81F98F}" type="sibTrans" cxnId="{04A54D11-9F37-4B5A-9953-639687A40999}">
      <dgm:prSet/>
      <dgm:spPr/>
      <dgm:t>
        <a:bodyPr/>
        <a:lstStyle/>
        <a:p>
          <a:endParaRPr lang="en-US"/>
        </a:p>
      </dgm:t>
    </dgm:pt>
    <dgm:pt modelId="{E67A279A-D03C-4000-B1E0-4F018A8842C7}" type="pres">
      <dgm:prSet presAssocID="{98221308-EE73-4E67-8B96-C8FCE667865F}" presName="linear" presStyleCnt="0">
        <dgm:presLayoutVars>
          <dgm:animLvl val="lvl"/>
          <dgm:resizeHandles val="exact"/>
        </dgm:presLayoutVars>
      </dgm:prSet>
      <dgm:spPr/>
    </dgm:pt>
    <dgm:pt modelId="{350957AF-B1F4-4837-872C-BD9E4A74E0D2}" type="pres">
      <dgm:prSet presAssocID="{FE6F8A23-5470-48A6-BD90-0A0DC51D614D}" presName="parentText" presStyleLbl="node1" presStyleIdx="0" presStyleCnt="3">
        <dgm:presLayoutVars>
          <dgm:chMax val="0"/>
          <dgm:bulletEnabled val="1"/>
        </dgm:presLayoutVars>
      </dgm:prSet>
      <dgm:spPr/>
    </dgm:pt>
    <dgm:pt modelId="{CE889983-1DB0-4D55-868B-C9AACD0A94A3}" type="pres">
      <dgm:prSet presAssocID="{B26538E9-E75D-4AFF-A74D-49B698738CEF}" presName="spacer" presStyleCnt="0"/>
      <dgm:spPr/>
    </dgm:pt>
    <dgm:pt modelId="{2513C86C-69AB-49F6-B84E-BE304DCE2DC2}" type="pres">
      <dgm:prSet presAssocID="{640FDC87-1766-4976-B9AA-E32347F24DD4}" presName="parentText" presStyleLbl="node1" presStyleIdx="1" presStyleCnt="3">
        <dgm:presLayoutVars>
          <dgm:chMax val="0"/>
          <dgm:bulletEnabled val="1"/>
        </dgm:presLayoutVars>
      </dgm:prSet>
      <dgm:spPr/>
    </dgm:pt>
    <dgm:pt modelId="{4C9F94E9-8764-4FB0-AAE3-F4D35071B6A7}" type="pres">
      <dgm:prSet presAssocID="{29CD78D3-E2AF-4BA6-B57F-21CB3F7E330E}" presName="spacer" presStyleCnt="0"/>
      <dgm:spPr/>
    </dgm:pt>
    <dgm:pt modelId="{C6AEB7F6-55D3-4FEA-888C-22EC428F8BF6}" type="pres">
      <dgm:prSet presAssocID="{F9FFF803-BDF0-4DB1-B22A-6AD7A5462BC2}" presName="parentText" presStyleLbl="node1" presStyleIdx="2" presStyleCnt="3">
        <dgm:presLayoutVars>
          <dgm:chMax val="0"/>
          <dgm:bulletEnabled val="1"/>
        </dgm:presLayoutVars>
      </dgm:prSet>
      <dgm:spPr/>
    </dgm:pt>
  </dgm:ptLst>
  <dgm:cxnLst>
    <dgm:cxn modelId="{04A54D11-9F37-4B5A-9953-639687A40999}" srcId="{98221308-EE73-4E67-8B96-C8FCE667865F}" destId="{F9FFF803-BDF0-4DB1-B22A-6AD7A5462BC2}" srcOrd="2" destOrd="0" parTransId="{986666D4-4529-46CF-881C-34EDD155F29C}" sibTransId="{CD90BB99-8BF2-4A32-A6C3-5FACFD81F98F}"/>
    <dgm:cxn modelId="{6E66D92C-C466-4FB0-A108-B81E4234E36E}" type="presOf" srcId="{98221308-EE73-4E67-8B96-C8FCE667865F}" destId="{E67A279A-D03C-4000-B1E0-4F018A8842C7}" srcOrd="0" destOrd="0" presId="urn:microsoft.com/office/officeart/2005/8/layout/vList2"/>
    <dgm:cxn modelId="{A2B0462D-B307-449D-A1DE-AB0B1162CBB1}" type="presOf" srcId="{640FDC87-1766-4976-B9AA-E32347F24DD4}" destId="{2513C86C-69AB-49F6-B84E-BE304DCE2DC2}" srcOrd="0" destOrd="0" presId="urn:microsoft.com/office/officeart/2005/8/layout/vList2"/>
    <dgm:cxn modelId="{75678668-1A3B-4BEA-856E-88EEF9B84BC7}" type="presOf" srcId="{FE6F8A23-5470-48A6-BD90-0A0DC51D614D}" destId="{350957AF-B1F4-4837-872C-BD9E4A74E0D2}" srcOrd="0" destOrd="0" presId="urn:microsoft.com/office/officeart/2005/8/layout/vList2"/>
    <dgm:cxn modelId="{E910DB6F-5FFC-4D0F-8401-DA5F4D59BAE8}" srcId="{98221308-EE73-4E67-8B96-C8FCE667865F}" destId="{640FDC87-1766-4976-B9AA-E32347F24DD4}" srcOrd="1" destOrd="0" parTransId="{5201D057-028F-4565-9911-AD9FF7A49303}" sibTransId="{29CD78D3-E2AF-4BA6-B57F-21CB3F7E330E}"/>
    <dgm:cxn modelId="{764AA257-4134-4385-8C25-5DFAD70BC8B6}" srcId="{98221308-EE73-4E67-8B96-C8FCE667865F}" destId="{FE6F8A23-5470-48A6-BD90-0A0DC51D614D}" srcOrd="0" destOrd="0" parTransId="{55F25A18-64BA-46EC-B309-9026816699FC}" sibTransId="{B26538E9-E75D-4AFF-A74D-49B698738CEF}"/>
    <dgm:cxn modelId="{8B6C80CF-CF4D-498C-A873-D4D5216F06E3}" type="presOf" srcId="{F9FFF803-BDF0-4DB1-B22A-6AD7A5462BC2}" destId="{C6AEB7F6-55D3-4FEA-888C-22EC428F8BF6}" srcOrd="0" destOrd="0" presId="urn:microsoft.com/office/officeart/2005/8/layout/vList2"/>
    <dgm:cxn modelId="{FA66CEB9-1D46-454B-8A60-DD0D3DB62CD4}" type="presParOf" srcId="{E67A279A-D03C-4000-B1E0-4F018A8842C7}" destId="{350957AF-B1F4-4837-872C-BD9E4A74E0D2}" srcOrd="0" destOrd="0" presId="urn:microsoft.com/office/officeart/2005/8/layout/vList2"/>
    <dgm:cxn modelId="{A3113DDF-847A-4130-8FEF-B5DCAEDFF226}" type="presParOf" srcId="{E67A279A-D03C-4000-B1E0-4F018A8842C7}" destId="{CE889983-1DB0-4D55-868B-C9AACD0A94A3}" srcOrd="1" destOrd="0" presId="urn:microsoft.com/office/officeart/2005/8/layout/vList2"/>
    <dgm:cxn modelId="{CCED7EF0-3D00-48DA-83A5-A4416F37CE9B}" type="presParOf" srcId="{E67A279A-D03C-4000-B1E0-4F018A8842C7}" destId="{2513C86C-69AB-49F6-B84E-BE304DCE2DC2}" srcOrd="2" destOrd="0" presId="urn:microsoft.com/office/officeart/2005/8/layout/vList2"/>
    <dgm:cxn modelId="{08149DBC-0590-4F99-88B9-36774A919790}" type="presParOf" srcId="{E67A279A-D03C-4000-B1E0-4F018A8842C7}" destId="{4C9F94E9-8764-4FB0-AAE3-F4D35071B6A7}" srcOrd="3" destOrd="0" presId="urn:microsoft.com/office/officeart/2005/8/layout/vList2"/>
    <dgm:cxn modelId="{C39BE0CD-3136-4FE2-B4CA-7AA2FFCC97BA}" type="presParOf" srcId="{E67A279A-D03C-4000-B1E0-4F018A8842C7}" destId="{C6AEB7F6-55D3-4FEA-888C-22EC428F8BF6}"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0957AF-B1F4-4837-872C-BD9E4A74E0D2}">
      <dsp:nvSpPr>
        <dsp:cNvPr id="0" name=""/>
        <dsp:cNvSpPr/>
      </dsp:nvSpPr>
      <dsp:spPr>
        <a:xfrm>
          <a:off x="0" y="8176"/>
          <a:ext cx="5913437" cy="1486484"/>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ZA" sz="2800" kern="1200"/>
            <a:t>Genesis 1:2: ‘… the Spirit of God was hovering over the waters’</a:t>
          </a:r>
          <a:endParaRPr lang="en-US" sz="2800" kern="1200"/>
        </a:p>
      </dsp:txBody>
      <dsp:txXfrm>
        <a:off x="72564" y="80740"/>
        <a:ext cx="5768309" cy="1341356"/>
      </dsp:txXfrm>
    </dsp:sp>
    <dsp:sp modelId="{2513C86C-69AB-49F6-B84E-BE304DCE2DC2}">
      <dsp:nvSpPr>
        <dsp:cNvPr id="0" name=""/>
        <dsp:cNvSpPr/>
      </dsp:nvSpPr>
      <dsp:spPr>
        <a:xfrm>
          <a:off x="0" y="1575301"/>
          <a:ext cx="5913437" cy="1486484"/>
        </a:xfrm>
        <a:prstGeom prst="roundRect">
          <a:avLst/>
        </a:prstGeom>
        <a:gradFill rotWithShape="0">
          <a:gsLst>
            <a:gs pos="0">
              <a:schemeClr val="accent2">
                <a:hueOff val="-1696488"/>
                <a:satOff val="5592"/>
                <a:lumOff val="5981"/>
                <a:alphaOff val="0"/>
                <a:tint val="98000"/>
                <a:satMod val="110000"/>
                <a:lumMod val="104000"/>
              </a:schemeClr>
            </a:gs>
            <a:gs pos="69000">
              <a:schemeClr val="accent2">
                <a:hueOff val="-1696488"/>
                <a:satOff val="5592"/>
                <a:lumOff val="5981"/>
                <a:alphaOff val="0"/>
                <a:shade val="88000"/>
                <a:satMod val="130000"/>
                <a:lumMod val="92000"/>
              </a:schemeClr>
            </a:gs>
            <a:gs pos="100000">
              <a:schemeClr val="accent2">
                <a:hueOff val="-1696488"/>
                <a:satOff val="5592"/>
                <a:lumOff val="5981"/>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ZA" sz="2800" kern="1200"/>
            <a:t>Psalm 104:30: ‘When you send your Spirit, they are created, and you renew the face of the earth.’</a:t>
          </a:r>
          <a:endParaRPr lang="en-US" sz="2800" kern="1200"/>
        </a:p>
      </dsp:txBody>
      <dsp:txXfrm>
        <a:off x="72564" y="1647865"/>
        <a:ext cx="5768309" cy="1341356"/>
      </dsp:txXfrm>
    </dsp:sp>
    <dsp:sp modelId="{C6AEB7F6-55D3-4FEA-888C-22EC428F8BF6}">
      <dsp:nvSpPr>
        <dsp:cNvPr id="0" name=""/>
        <dsp:cNvSpPr/>
      </dsp:nvSpPr>
      <dsp:spPr>
        <a:xfrm>
          <a:off x="0" y="3142426"/>
          <a:ext cx="5913437" cy="1486484"/>
        </a:xfrm>
        <a:prstGeom prst="roundRect">
          <a:avLst/>
        </a:prstGeom>
        <a:gradFill rotWithShape="0">
          <a:gsLst>
            <a:gs pos="0">
              <a:schemeClr val="accent2">
                <a:hueOff val="-3392975"/>
                <a:satOff val="11185"/>
                <a:lumOff val="11961"/>
                <a:alphaOff val="0"/>
                <a:tint val="98000"/>
                <a:satMod val="110000"/>
                <a:lumMod val="104000"/>
              </a:schemeClr>
            </a:gs>
            <a:gs pos="69000">
              <a:schemeClr val="accent2">
                <a:hueOff val="-3392975"/>
                <a:satOff val="11185"/>
                <a:lumOff val="11961"/>
                <a:alphaOff val="0"/>
                <a:shade val="88000"/>
                <a:satMod val="130000"/>
                <a:lumMod val="92000"/>
              </a:schemeClr>
            </a:gs>
            <a:gs pos="100000">
              <a:schemeClr val="accent2">
                <a:hueOff val="-3392975"/>
                <a:satOff val="11185"/>
                <a:lumOff val="11961"/>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ZA" sz="2800" kern="1200"/>
            <a:t>Job 26:13: ‘By his breath [Hebrew = </a:t>
          </a:r>
          <a:r>
            <a:rPr lang="en-ZA" sz="2800" i="1" kern="1200"/>
            <a:t>ruach – Spirit</a:t>
          </a:r>
          <a:r>
            <a:rPr lang="en-ZA" sz="2800" kern="1200"/>
            <a:t>] the skies became fair …’</a:t>
          </a:r>
          <a:endParaRPr lang="en-US" sz="2800" kern="1200"/>
        </a:p>
      </dsp:txBody>
      <dsp:txXfrm>
        <a:off x="72564" y="3214990"/>
        <a:ext cx="5768309" cy="134135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5/12/2019</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5/12/2019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5/12/2019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5/12/2019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5/12/2019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5/12/2019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5/12/2019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5/12/2019</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5/12/2019</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biblegateway.com/passage/?search=Genesis+6%3A3&amp;version=NIV#fen-NIV-141b" TargetMode="External"/><Relationship Id="rId2" Type="http://schemas.openxmlformats.org/officeDocument/2006/relationships/hyperlink" Target="https://www.biblegateway.com/passage/?search=Genesis+6%3A3&amp;version=NIV#fen-NIV-141a"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DACBA-79D9-45A0-BA01-F5406E579A6D}"/>
              </a:ext>
            </a:extLst>
          </p:cNvPr>
          <p:cNvSpPr>
            <a:spLocks noGrp="1"/>
          </p:cNvSpPr>
          <p:nvPr>
            <p:ph type="ctrTitle"/>
          </p:nvPr>
        </p:nvSpPr>
        <p:spPr/>
        <p:txBody>
          <a:bodyPr/>
          <a:lstStyle/>
          <a:p>
            <a:endParaRPr lang="en-ZA"/>
          </a:p>
        </p:txBody>
      </p:sp>
      <p:sp>
        <p:nvSpPr>
          <p:cNvPr id="3" name="Subtitle 2">
            <a:extLst>
              <a:ext uri="{FF2B5EF4-FFF2-40B4-BE49-F238E27FC236}">
                <a16:creationId xmlns:a16="http://schemas.microsoft.com/office/drawing/2014/main" id="{C31345E5-C41A-4F16-B69A-85121949E9F8}"/>
              </a:ext>
            </a:extLst>
          </p:cNvPr>
          <p:cNvSpPr>
            <a:spLocks noGrp="1"/>
          </p:cNvSpPr>
          <p:nvPr>
            <p:ph type="subTitle" idx="1"/>
          </p:nvPr>
        </p:nvSpPr>
        <p:spPr/>
        <p:txBody>
          <a:bodyPr/>
          <a:lstStyle/>
          <a:p>
            <a:endParaRPr lang="en-ZA"/>
          </a:p>
        </p:txBody>
      </p:sp>
      <p:pic>
        <p:nvPicPr>
          <p:cNvPr id="5" name="Picture 4" descr="A picture containing animal, invertebrate, arthropod, branchiopod crustacean&#10;&#10;Description automatically generated">
            <a:extLst>
              <a:ext uri="{FF2B5EF4-FFF2-40B4-BE49-F238E27FC236}">
                <a16:creationId xmlns:a16="http://schemas.microsoft.com/office/drawing/2014/main" id="{6B8A88AD-5228-4F7D-8B7B-05F9C3EB775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16365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CDBF2-9D39-433E-BE5C-97F28C3144D3}"/>
              </a:ext>
            </a:extLst>
          </p:cNvPr>
          <p:cNvSpPr>
            <a:spLocks noGrp="1"/>
          </p:cNvSpPr>
          <p:nvPr>
            <p:ph type="title"/>
          </p:nvPr>
        </p:nvSpPr>
        <p:spPr/>
        <p:txBody>
          <a:bodyPr/>
          <a:lstStyle/>
          <a:p>
            <a:r>
              <a:rPr lang="en-ZA" b="1" dirty="0"/>
              <a:t>THE HOLY SPIRIT – THE PRESENCE OF GOD</a:t>
            </a:r>
            <a:br>
              <a:rPr lang="en-ZA" dirty="0"/>
            </a:br>
            <a:endParaRPr lang="en-ZA" dirty="0"/>
          </a:p>
        </p:txBody>
      </p:sp>
      <p:sp>
        <p:nvSpPr>
          <p:cNvPr id="3" name="Content Placeholder 2">
            <a:extLst>
              <a:ext uri="{FF2B5EF4-FFF2-40B4-BE49-F238E27FC236}">
                <a16:creationId xmlns:a16="http://schemas.microsoft.com/office/drawing/2014/main" id="{5250657C-8655-4857-B6B2-83E9C1885B6D}"/>
              </a:ext>
            </a:extLst>
          </p:cNvPr>
          <p:cNvSpPr>
            <a:spLocks noGrp="1"/>
          </p:cNvSpPr>
          <p:nvPr>
            <p:ph idx="1"/>
          </p:nvPr>
        </p:nvSpPr>
        <p:spPr/>
        <p:txBody>
          <a:bodyPr/>
          <a:lstStyle/>
          <a:p>
            <a:r>
              <a:rPr lang="en-ZA" sz="2800" u="sng" dirty="0"/>
              <a:t>Psalm 51:11</a:t>
            </a:r>
            <a:r>
              <a:rPr lang="en-ZA" sz="2800" dirty="0"/>
              <a:t> – ‘Do not cast me from your presence</a:t>
            </a:r>
          </a:p>
          <a:p>
            <a:r>
              <a:rPr lang="en-ZA" sz="2800" dirty="0"/>
              <a:t>or take your Holy Spirit from me.’</a:t>
            </a:r>
          </a:p>
          <a:p>
            <a:r>
              <a:rPr lang="en-ZA" sz="2800" u="sng" dirty="0"/>
              <a:t>Psalm 139:7</a:t>
            </a:r>
            <a:r>
              <a:rPr lang="en-ZA" sz="2800" dirty="0"/>
              <a:t> – ‘Where can I go from your Spirit?</a:t>
            </a:r>
          </a:p>
          <a:p>
            <a:r>
              <a:rPr lang="en-ZA" sz="2800" dirty="0"/>
              <a:t>Where can I flee from your presence?’</a:t>
            </a:r>
          </a:p>
          <a:p>
            <a:endParaRPr lang="en-ZA" dirty="0"/>
          </a:p>
        </p:txBody>
      </p:sp>
    </p:spTree>
    <p:extLst>
      <p:ext uri="{BB962C8B-B14F-4D97-AF65-F5344CB8AC3E}">
        <p14:creationId xmlns:p14="http://schemas.microsoft.com/office/powerpoint/2010/main" val="577857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B5A0B-8971-4B80-95D5-9693D9C21FBE}"/>
              </a:ext>
            </a:extLst>
          </p:cNvPr>
          <p:cNvSpPr>
            <a:spLocks noGrp="1"/>
          </p:cNvSpPr>
          <p:nvPr>
            <p:ph type="title"/>
          </p:nvPr>
        </p:nvSpPr>
        <p:spPr/>
        <p:txBody>
          <a:bodyPr>
            <a:normAutofit fontScale="90000"/>
          </a:bodyPr>
          <a:lstStyle/>
          <a:p>
            <a:r>
              <a:rPr lang="en-ZA" b="1" dirty="0"/>
              <a:t>THE PROMISE OF THE SPIRIT IN THE OLD TESTAMENT</a:t>
            </a:r>
            <a:br>
              <a:rPr lang="en-ZA" dirty="0"/>
            </a:br>
            <a:endParaRPr lang="en-ZA" dirty="0"/>
          </a:p>
        </p:txBody>
      </p:sp>
      <p:sp>
        <p:nvSpPr>
          <p:cNvPr id="3" name="Content Placeholder 2">
            <a:extLst>
              <a:ext uri="{FF2B5EF4-FFF2-40B4-BE49-F238E27FC236}">
                <a16:creationId xmlns:a16="http://schemas.microsoft.com/office/drawing/2014/main" id="{26FA750C-55C2-46FC-86CC-6D4601D93430}"/>
              </a:ext>
            </a:extLst>
          </p:cNvPr>
          <p:cNvSpPr>
            <a:spLocks noGrp="1"/>
          </p:cNvSpPr>
          <p:nvPr>
            <p:ph idx="1"/>
          </p:nvPr>
        </p:nvSpPr>
        <p:spPr/>
        <p:txBody>
          <a:bodyPr/>
          <a:lstStyle/>
          <a:p>
            <a:r>
              <a:rPr lang="en-ZA" dirty="0"/>
              <a:t>Isaiah 32:15</a:t>
            </a:r>
          </a:p>
          <a:p>
            <a:r>
              <a:rPr lang="en-ZA" dirty="0"/>
              <a:t>Isaiah 44:3</a:t>
            </a:r>
          </a:p>
          <a:p>
            <a:r>
              <a:rPr lang="en-ZA" dirty="0"/>
              <a:t>Ezekiel 11:19</a:t>
            </a:r>
          </a:p>
          <a:p>
            <a:r>
              <a:rPr lang="en-ZA" dirty="0"/>
              <a:t>Joel 2:28,29</a:t>
            </a:r>
          </a:p>
        </p:txBody>
      </p:sp>
    </p:spTree>
    <p:extLst>
      <p:ext uri="{BB962C8B-B14F-4D97-AF65-F5344CB8AC3E}">
        <p14:creationId xmlns:p14="http://schemas.microsoft.com/office/powerpoint/2010/main" val="1939574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19AA6-AF86-496E-AC19-E5C1D5CB221E}"/>
              </a:ext>
            </a:extLst>
          </p:cNvPr>
          <p:cNvSpPr>
            <a:spLocks noGrp="1"/>
          </p:cNvSpPr>
          <p:nvPr>
            <p:ph type="title"/>
          </p:nvPr>
        </p:nvSpPr>
        <p:spPr/>
        <p:txBody>
          <a:bodyPr/>
          <a:lstStyle/>
          <a:p>
            <a:endParaRPr lang="en-ZA" dirty="0"/>
          </a:p>
        </p:txBody>
      </p:sp>
      <p:sp>
        <p:nvSpPr>
          <p:cNvPr id="3" name="Content Placeholder 2">
            <a:extLst>
              <a:ext uri="{FF2B5EF4-FFF2-40B4-BE49-F238E27FC236}">
                <a16:creationId xmlns:a16="http://schemas.microsoft.com/office/drawing/2014/main" id="{371D25CD-BB68-4A31-885F-020C7989D89A}"/>
              </a:ext>
            </a:extLst>
          </p:cNvPr>
          <p:cNvSpPr>
            <a:spLocks noGrp="1"/>
          </p:cNvSpPr>
          <p:nvPr>
            <p:ph idx="1"/>
          </p:nvPr>
        </p:nvSpPr>
        <p:spPr/>
        <p:txBody>
          <a:bodyPr/>
          <a:lstStyle/>
          <a:p>
            <a:endParaRPr lang="en-ZA" dirty="0"/>
          </a:p>
        </p:txBody>
      </p:sp>
    </p:spTree>
    <p:extLst>
      <p:ext uri="{BB962C8B-B14F-4D97-AF65-F5344CB8AC3E}">
        <p14:creationId xmlns:p14="http://schemas.microsoft.com/office/powerpoint/2010/main" val="3758909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5E0831-4CC3-4BEC-89F9-1BFB851273BB}"/>
              </a:ext>
            </a:extLst>
          </p:cNvPr>
          <p:cNvSpPr>
            <a:spLocks noGrp="1"/>
          </p:cNvSpPr>
          <p:nvPr>
            <p:ph idx="1"/>
          </p:nvPr>
        </p:nvSpPr>
        <p:spPr/>
        <p:txBody>
          <a:bodyPr/>
          <a:lstStyle/>
          <a:p>
            <a:endParaRPr lang="en-GB" dirty="0"/>
          </a:p>
          <a:p>
            <a:r>
              <a:rPr lang="en-GB" sz="2800" dirty="0">
                <a:latin typeface="Californian FB" panose="0207040306080B030204" pitchFamily="18" charset="0"/>
              </a:rPr>
              <a:t>Acts 1:8 (NIV)</a:t>
            </a:r>
          </a:p>
          <a:p>
            <a:endParaRPr lang="en-GB" sz="2800" dirty="0">
              <a:latin typeface="Californian FB" panose="0207040306080B030204" pitchFamily="18" charset="0"/>
            </a:endParaRPr>
          </a:p>
          <a:p>
            <a:r>
              <a:rPr lang="en-GB" sz="2800" dirty="0">
                <a:latin typeface="Californian FB" panose="0207040306080B030204" pitchFamily="18" charset="0"/>
              </a:rPr>
              <a:t>8 But you will receive power when the Holy Spirit comes on you; and you will be my witnesses in Jerusalem, and in all Judea and Samaria, and to the ends of the earth</a:t>
            </a:r>
            <a:endParaRPr lang="en-ZA" sz="2800" dirty="0">
              <a:latin typeface="Californian FB" panose="0207040306080B030204" pitchFamily="18" charset="0"/>
            </a:endParaRPr>
          </a:p>
        </p:txBody>
      </p:sp>
      <p:sp>
        <p:nvSpPr>
          <p:cNvPr id="5" name="Title 4">
            <a:extLst>
              <a:ext uri="{FF2B5EF4-FFF2-40B4-BE49-F238E27FC236}">
                <a16:creationId xmlns:a16="http://schemas.microsoft.com/office/drawing/2014/main" id="{B945B096-6B8B-473C-8C4D-DDBFE7BE1C91}"/>
              </a:ext>
            </a:extLst>
          </p:cNvPr>
          <p:cNvSpPr>
            <a:spLocks noGrp="1"/>
          </p:cNvSpPr>
          <p:nvPr>
            <p:ph type="title"/>
          </p:nvPr>
        </p:nvSpPr>
        <p:spPr/>
        <p:txBody>
          <a:bodyPr/>
          <a:lstStyle/>
          <a:p>
            <a:r>
              <a:rPr lang="en-ZA" dirty="0"/>
              <a:t>Be expectant</a:t>
            </a:r>
          </a:p>
        </p:txBody>
      </p:sp>
    </p:spTree>
    <p:extLst>
      <p:ext uri="{BB962C8B-B14F-4D97-AF65-F5344CB8AC3E}">
        <p14:creationId xmlns:p14="http://schemas.microsoft.com/office/powerpoint/2010/main" val="4064212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1B31D-F329-40EF-A440-64574A81F5DE}"/>
              </a:ext>
            </a:extLst>
          </p:cNvPr>
          <p:cNvSpPr>
            <a:spLocks noGrp="1"/>
          </p:cNvSpPr>
          <p:nvPr>
            <p:ph type="title"/>
          </p:nvPr>
        </p:nvSpPr>
        <p:spPr/>
        <p:txBody>
          <a:bodyPr/>
          <a:lstStyle/>
          <a:p>
            <a:r>
              <a:rPr lang="en-ZA" b="1" dirty="0"/>
              <a:t>THE HOLY SPIRIT IS GOD</a:t>
            </a:r>
            <a:endParaRPr lang="en-ZA" dirty="0"/>
          </a:p>
        </p:txBody>
      </p:sp>
      <p:sp>
        <p:nvSpPr>
          <p:cNvPr id="3" name="Content Placeholder 2">
            <a:extLst>
              <a:ext uri="{FF2B5EF4-FFF2-40B4-BE49-F238E27FC236}">
                <a16:creationId xmlns:a16="http://schemas.microsoft.com/office/drawing/2014/main" id="{405E0831-4CC3-4BEC-89F9-1BFB851273BB}"/>
              </a:ext>
            </a:extLst>
          </p:cNvPr>
          <p:cNvSpPr>
            <a:spLocks noGrp="1"/>
          </p:cNvSpPr>
          <p:nvPr>
            <p:ph idx="1"/>
          </p:nvPr>
        </p:nvSpPr>
        <p:spPr/>
        <p:txBody>
          <a:bodyPr/>
          <a:lstStyle/>
          <a:p>
            <a:endParaRPr lang="en-GB" dirty="0"/>
          </a:p>
          <a:p>
            <a:r>
              <a:rPr lang="en-GB" sz="2800" dirty="0">
                <a:latin typeface="Californian FB" panose="0207040306080B030204" pitchFamily="18" charset="0"/>
              </a:rPr>
              <a:t>Acts 1:8 (NIV)</a:t>
            </a:r>
          </a:p>
          <a:p>
            <a:endParaRPr lang="en-GB" sz="2800" dirty="0">
              <a:latin typeface="Californian FB" panose="0207040306080B030204" pitchFamily="18" charset="0"/>
            </a:endParaRPr>
          </a:p>
          <a:p>
            <a:r>
              <a:rPr lang="en-GB" sz="2800" dirty="0">
                <a:latin typeface="Californian FB" panose="0207040306080B030204" pitchFamily="18" charset="0"/>
              </a:rPr>
              <a:t>8 But you will receive power when the Holy Spirit comes on you; and you will be my witnesses in Jerusalem, and in all Judea and Samaria, and to the ends of the earth</a:t>
            </a:r>
            <a:endParaRPr lang="en-ZA" sz="2800" dirty="0">
              <a:latin typeface="Californian FB" panose="0207040306080B030204" pitchFamily="18" charset="0"/>
            </a:endParaRPr>
          </a:p>
        </p:txBody>
      </p:sp>
    </p:spTree>
    <p:extLst>
      <p:ext uri="{BB962C8B-B14F-4D97-AF65-F5344CB8AC3E}">
        <p14:creationId xmlns:p14="http://schemas.microsoft.com/office/powerpoint/2010/main" val="3098297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BDAE9-C5BD-4B2D-9922-5A329B2A5E4A}"/>
              </a:ext>
            </a:extLst>
          </p:cNvPr>
          <p:cNvSpPr>
            <a:spLocks noGrp="1"/>
          </p:cNvSpPr>
          <p:nvPr>
            <p:ph type="title"/>
          </p:nvPr>
        </p:nvSpPr>
        <p:spPr/>
        <p:txBody>
          <a:bodyPr/>
          <a:lstStyle/>
          <a:p>
            <a:r>
              <a:rPr lang="en-ZA" b="1" dirty="0"/>
              <a:t>The Holy Spirit is a divine person within the Trinity</a:t>
            </a:r>
            <a:endParaRPr lang="en-ZA" dirty="0"/>
          </a:p>
        </p:txBody>
      </p:sp>
      <p:sp>
        <p:nvSpPr>
          <p:cNvPr id="3" name="Content Placeholder 2">
            <a:extLst>
              <a:ext uri="{FF2B5EF4-FFF2-40B4-BE49-F238E27FC236}">
                <a16:creationId xmlns:a16="http://schemas.microsoft.com/office/drawing/2014/main" id="{2057DF39-D35B-4482-9585-087ECBE279DC}"/>
              </a:ext>
            </a:extLst>
          </p:cNvPr>
          <p:cNvSpPr>
            <a:spLocks noGrp="1"/>
          </p:cNvSpPr>
          <p:nvPr>
            <p:ph idx="1"/>
          </p:nvPr>
        </p:nvSpPr>
        <p:spPr/>
        <p:txBody>
          <a:bodyPr/>
          <a:lstStyle/>
          <a:p>
            <a:pPr>
              <a:lnSpc>
                <a:spcPct val="107000"/>
              </a:lnSpc>
              <a:spcAft>
                <a:spcPts val="800"/>
              </a:spcAft>
            </a:pPr>
            <a:r>
              <a:rPr lang="en-ZA" sz="2800" b="1" dirty="0">
                <a:latin typeface="Times New Roman" panose="02020603050405020304" pitchFamily="18" charset="0"/>
                <a:ea typeface="Times New Roman" panose="02020603050405020304" pitchFamily="18" charset="0"/>
                <a:cs typeface="Times New Roman" panose="02020603050405020304" pitchFamily="18" charset="0"/>
              </a:rPr>
              <a:t>all equally God, </a:t>
            </a:r>
            <a:endParaRPr lang="en-ZA"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2800" b="1" dirty="0">
                <a:latin typeface="Times New Roman" panose="02020603050405020304" pitchFamily="18" charset="0"/>
                <a:ea typeface="Times New Roman" panose="02020603050405020304" pitchFamily="18" charset="0"/>
                <a:cs typeface="Times New Roman" panose="02020603050405020304" pitchFamily="18" charset="0"/>
              </a:rPr>
              <a:t>all equally eternal, </a:t>
            </a:r>
            <a:endParaRPr lang="en-ZA"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2800" b="1" dirty="0">
                <a:latin typeface="Times New Roman" panose="02020603050405020304" pitchFamily="18" charset="0"/>
                <a:ea typeface="Times New Roman" panose="02020603050405020304" pitchFamily="18" charset="0"/>
                <a:cs typeface="Times New Roman" panose="02020603050405020304" pitchFamily="18" charset="0"/>
              </a:rPr>
              <a:t>all equally present </a:t>
            </a:r>
            <a:endParaRPr lang="en-ZA"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2800" b="1" dirty="0">
                <a:latin typeface="Times New Roman" panose="02020603050405020304" pitchFamily="18" charset="0"/>
                <a:ea typeface="Times New Roman" panose="02020603050405020304" pitchFamily="18" charset="0"/>
                <a:cs typeface="Times New Roman" panose="02020603050405020304" pitchFamily="18" charset="0"/>
              </a:rPr>
              <a:t>all active at the same time.</a:t>
            </a:r>
            <a:endParaRPr lang="en-ZA" sz="2800" dirty="0">
              <a:latin typeface="Calibri" panose="020F0502020204030204" pitchFamily="34" charset="0"/>
              <a:ea typeface="Calibri" panose="020F0502020204030204" pitchFamily="34" charset="0"/>
              <a:cs typeface="Times New Roman" panose="02020603050405020304" pitchFamily="18" charset="0"/>
            </a:endParaRPr>
          </a:p>
          <a:p>
            <a:endParaRPr lang="en-ZA" dirty="0"/>
          </a:p>
        </p:txBody>
      </p:sp>
    </p:spTree>
    <p:extLst>
      <p:ext uri="{BB962C8B-B14F-4D97-AF65-F5344CB8AC3E}">
        <p14:creationId xmlns:p14="http://schemas.microsoft.com/office/powerpoint/2010/main" val="1684075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66D4E-4D00-4245-A209-6B08A36B4230}"/>
              </a:ext>
            </a:extLst>
          </p:cNvPr>
          <p:cNvSpPr>
            <a:spLocks noGrp="1"/>
          </p:cNvSpPr>
          <p:nvPr>
            <p:ph type="title"/>
          </p:nvPr>
        </p:nvSpPr>
        <p:spPr>
          <a:xfrm>
            <a:off x="1451579" y="804519"/>
            <a:ext cx="9603275" cy="1049235"/>
          </a:xfrm>
        </p:spPr>
        <p:txBody>
          <a:bodyPr/>
          <a:lstStyle/>
          <a:p>
            <a:r>
              <a:rPr lang="en-ZA" b="1" dirty="0"/>
              <a:t>The names of the Holy Spirit</a:t>
            </a:r>
            <a:endParaRPr lang="en-ZA" dirty="0"/>
          </a:p>
        </p:txBody>
      </p:sp>
      <p:sp>
        <p:nvSpPr>
          <p:cNvPr id="3" name="Content Placeholder 2">
            <a:extLst>
              <a:ext uri="{FF2B5EF4-FFF2-40B4-BE49-F238E27FC236}">
                <a16:creationId xmlns:a16="http://schemas.microsoft.com/office/drawing/2014/main" id="{873210CB-F0DA-4B65-B63A-18021D1DC67F}"/>
              </a:ext>
            </a:extLst>
          </p:cNvPr>
          <p:cNvSpPr>
            <a:spLocks noGrp="1"/>
          </p:cNvSpPr>
          <p:nvPr>
            <p:ph idx="1"/>
          </p:nvPr>
        </p:nvSpPr>
        <p:spPr>
          <a:xfrm>
            <a:off x="1451579" y="2015732"/>
            <a:ext cx="9603275" cy="3450613"/>
          </a:xfrm>
        </p:spPr>
        <p:txBody>
          <a:bodyPr>
            <a:normAutofit lnSpcReduction="10000"/>
          </a:bodyPr>
          <a:lstStyle/>
          <a:p>
            <a:pPr>
              <a:lnSpc>
                <a:spcPct val="107000"/>
              </a:lnSpc>
              <a:spcAft>
                <a:spcPts val="800"/>
              </a:spcAft>
            </a:pPr>
            <a:r>
              <a:rPr lang="en-ZA">
                <a:latin typeface="Californian FB" panose="0207040306080B030204" pitchFamily="18" charset="0"/>
                <a:ea typeface="Times New Roman" panose="02020603050405020304" pitchFamily="18" charset="0"/>
                <a:cs typeface="Times New Roman" panose="02020603050405020304" pitchFamily="18" charset="0"/>
              </a:rPr>
              <a:t>Genesis 1:2             “The Spirit of God”</a:t>
            </a:r>
          </a:p>
          <a:p>
            <a:pPr>
              <a:lnSpc>
                <a:spcPct val="107000"/>
              </a:lnSpc>
              <a:spcAft>
                <a:spcPts val="800"/>
              </a:spcAft>
            </a:pPr>
            <a:r>
              <a:rPr lang="en-ZA">
                <a:latin typeface="Californian FB" panose="0207040306080B030204" pitchFamily="18" charset="0"/>
                <a:ea typeface="Times New Roman" panose="02020603050405020304" pitchFamily="18" charset="0"/>
                <a:cs typeface="Times New Roman" panose="02020603050405020304" pitchFamily="18" charset="0"/>
              </a:rPr>
              <a:t>Judges 3:10             “</a:t>
            </a:r>
            <a:r>
              <a:rPr lang="en-ZA">
                <a:latin typeface="Californian FB" panose="0207040306080B030204" pitchFamily="18" charset="0"/>
                <a:ea typeface="Times New Roman" panose="02020603050405020304" pitchFamily="18" charset="0"/>
              </a:rPr>
              <a:t>The Spirit of the Lord “</a:t>
            </a:r>
          </a:p>
          <a:p>
            <a:pPr>
              <a:lnSpc>
                <a:spcPct val="107000"/>
              </a:lnSpc>
              <a:spcAft>
                <a:spcPts val="800"/>
              </a:spcAft>
            </a:pPr>
            <a:r>
              <a:rPr lang="en-ZA">
                <a:latin typeface="Californian FB" panose="0207040306080B030204" pitchFamily="18" charset="0"/>
                <a:ea typeface="Times New Roman" panose="02020603050405020304" pitchFamily="18" charset="0"/>
                <a:cs typeface="Times New Roman" panose="02020603050405020304" pitchFamily="18" charset="0"/>
              </a:rPr>
              <a:t>Nehemiah 9:20      “Y</a:t>
            </a:r>
            <a:r>
              <a:rPr lang="en-ZA">
                <a:latin typeface="Californian FB" panose="0207040306080B030204" pitchFamily="18" charset="0"/>
                <a:ea typeface="Times New Roman" panose="02020603050405020304" pitchFamily="18" charset="0"/>
              </a:rPr>
              <a:t>our </a:t>
            </a:r>
            <a:r>
              <a:rPr lang="en-ZA" b="1">
                <a:latin typeface="Californian FB" panose="0207040306080B030204" pitchFamily="18" charset="0"/>
                <a:ea typeface="Times New Roman" panose="02020603050405020304" pitchFamily="18" charset="0"/>
              </a:rPr>
              <a:t>Good Spirit</a:t>
            </a:r>
            <a:r>
              <a:rPr lang="en-ZA">
                <a:latin typeface="Californian FB" panose="0207040306080B030204" pitchFamily="18" charset="0"/>
                <a:ea typeface="Times New Roman" panose="02020603050405020304" pitchFamily="18" charset="0"/>
              </a:rPr>
              <a:t> “</a:t>
            </a:r>
          </a:p>
          <a:p>
            <a:pPr>
              <a:lnSpc>
                <a:spcPct val="107000"/>
              </a:lnSpc>
              <a:spcAft>
                <a:spcPts val="800"/>
              </a:spcAft>
            </a:pPr>
            <a:r>
              <a:rPr lang="en-ZA">
                <a:latin typeface="Californian FB" panose="0207040306080B030204" pitchFamily="18" charset="0"/>
                <a:ea typeface="Times New Roman" panose="02020603050405020304" pitchFamily="18" charset="0"/>
                <a:cs typeface="Times New Roman" panose="02020603050405020304" pitchFamily="18" charset="0"/>
              </a:rPr>
              <a:t>Isaiah 11:2                 “ </a:t>
            </a:r>
            <a:r>
              <a:rPr lang="en-ZA">
                <a:latin typeface="Californian FB" panose="0207040306080B030204" pitchFamily="18" charset="0"/>
                <a:ea typeface="Times New Roman" panose="02020603050405020304" pitchFamily="18" charset="0"/>
              </a:rPr>
              <a:t>The </a:t>
            </a:r>
            <a:r>
              <a:rPr lang="en-ZA" b="1">
                <a:latin typeface="Californian FB" panose="0207040306080B030204" pitchFamily="18" charset="0"/>
                <a:ea typeface="Times New Roman" panose="02020603050405020304" pitchFamily="18" charset="0"/>
              </a:rPr>
              <a:t>Spirit of the Lord</a:t>
            </a:r>
            <a:r>
              <a:rPr lang="en-ZA">
                <a:latin typeface="Californian FB" panose="0207040306080B030204" pitchFamily="18" charset="0"/>
                <a:ea typeface="Times New Roman" panose="02020603050405020304" pitchFamily="18" charset="0"/>
              </a:rPr>
              <a:t> will rest on him—</a:t>
            </a:r>
            <a:br>
              <a:rPr lang="en-ZA">
                <a:latin typeface="Californian FB" panose="0207040306080B030204" pitchFamily="18" charset="0"/>
                <a:ea typeface="Times New Roman" panose="02020603050405020304" pitchFamily="18" charset="0"/>
              </a:rPr>
            </a:br>
            <a:r>
              <a:rPr lang="en-ZA">
                <a:latin typeface="Californian FB" panose="0207040306080B030204" pitchFamily="18" charset="0"/>
                <a:ea typeface="Times New Roman" panose="02020603050405020304" pitchFamily="18" charset="0"/>
              </a:rPr>
              <a:t>                                    </a:t>
            </a:r>
            <a:r>
              <a:rPr lang="en-ZA" b="1">
                <a:latin typeface="Californian FB" panose="0207040306080B030204" pitchFamily="18" charset="0"/>
                <a:ea typeface="Times New Roman" panose="02020603050405020304" pitchFamily="18" charset="0"/>
              </a:rPr>
              <a:t>the Spirit of wisdom and of understanding</a:t>
            </a:r>
            <a:r>
              <a:rPr lang="en-ZA">
                <a:latin typeface="Californian FB" panose="0207040306080B030204" pitchFamily="18" charset="0"/>
                <a:ea typeface="Times New Roman" panose="02020603050405020304" pitchFamily="18" charset="0"/>
              </a:rPr>
              <a:t>,</a:t>
            </a:r>
            <a:r>
              <a:rPr lang="en-ZA">
                <a:latin typeface="Californian FB" panose="0207040306080B030204" pitchFamily="18" charset="0"/>
                <a:ea typeface="Times New Roman" panose="02020603050405020304" pitchFamily="18" charset="0"/>
                <a:cs typeface="Times New Roman" panose="02020603050405020304" pitchFamily="18" charset="0"/>
              </a:rPr>
              <a:t>  “</a:t>
            </a:r>
          </a:p>
          <a:p>
            <a:pPr>
              <a:lnSpc>
                <a:spcPct val="107000"/>
              </a:lnSpc>
              <a:spcAft>
                <a:spcPts val="800"/>
              </a:spcAft>
            </a:pPr>
            <a:r>
              <a:rPr lang="en-ZA">
                <a:latin typeface="Californian FB" panose="0207040306080B030204" pitchFamily="18" charset="0"/>
                <a:ea typeface="Times New Roman" panose="02020603050405020304" pitchFamily="18" charset="0"/>
                <a:cs typeface="Times New Roman" panose="02020603050405020304" pitchFamily="18" charset="0"/>
              </a:rPr>
              <a:t> John 14:16                 “Advocate”</a:t>
            </a:r>
            <a:endParaRPr lang="en-ZA">
              <a:latin typeface="Californian FB" panose="0207040306080B030204" pitchFamily="18" charset="0"/>
              <a:ea typeface="Calibri" panose="020F0502020204030204" pitchFamily="34" charset="0"/>
              <a:cs typeface="Times New Roman" panose="02020603050405020304" pitchFamily="18" charset="0"/>
            </a:endParaRPr>
          </a:p>
          <a:p>
            <a:pPr>
              <a:lnSpc>
                <a:spcPct val="107000"/>
              </a:lnSpc>
              <a:spcAft>
                <a:spcPts val="800"/>
              </a:spcAft>
            </a:pPr>
            <a:r>
              <a:rPr lang="en-ZA">
                <a:latin typeface="Californian FB" panose="0207040306080B030204" pitchFamily="18" charset="0"/>
                <a:ea typeface="Times New Roman" panose="02020603050405020304" pitchFamily="18" charset="0"/>
                <a:cs typeface="Times New Roman" panose="02020603050405020304" pitchFamily="18" charset="0"/>
              </a:rPr>
              <a:t>   John 14:17               “T</a:t>
            </a:r>
            <a:r>
              <a:rPr lang="en-ZA">
                <a:latin typeface="Californian FB" panose="0207040306080B030204" pitchFamily="18" charset="0"/>
              </a:rPr>
              <a:t>he Spirit of truth”</a:t>
            </a:r>
            <a:endParaRPr lang="en-ZA">
              <a:latin typeface="Californian FB" panose="0207040306080B0302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n-ZA" sz="12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ZA" sz="14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ZA" sz="16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ZA" sz="1800">
              <a:latin typeface="Calibri" panose="020F0502020204030204" pitchFamily="34" charset="0"/>
              <a:ea typeface="Calibri" panose="020F0502020204030204" pitchFamily="34" charset="0"/>
              <a:cs typeface="Times New Roman" panose="02020603050405020304" pitchFamily="18" charset="0"/>
            </a:endParaRPr>
          </a:p>
          <a:p>
            <a:endParaRPr lang="en-ZA" dirty="0"/>
          </a:p>
        </p:txBody>
      </p:sp>
    </p:spTree>
    <p:extLst>
      <p:ext uri="{BB962C8B-B14F-4D97-AF65-F5344CB8AC3E}">
        <p14:creationId xmlns:p14="http://schemas.microsoft.com/office/powerpoint/2010/main" val="2061965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8D8DDF22-1621-4BF2-91B6-1AA70B836CB9}"/>
              </a:ext>
            </a:extLst>
          </p:cNvPr>
          <p:cNvSpPr>
            <a:spLocks noGrp="1"/>
          </p:cNvSpPr>
          <p:nvPr>
            <p:ph type="title"/>
          </p:nvPr>
        </p:nvSpPr>
        <p:spPr>
          <a:xfrm>
            <a:off x="1451579" y="2303047"/>
            <a:ext cx="3272093" cy="2674198"/>
          </a:xfrm>
        </p:spPr>
        <p:txBody>
          <a:bodyPr anchor="t">
            <a:normAutofit/>
          </a:bodyPr>
          <a:lstStyle/>
          <a:p>
            <a:r>
              <a:rPr lang="en-ZA" b="1" dirty="0">
                <a:latin typeface="Times New Roman" panose="02020603050405020304" pitchFamily="18" charset="0"/>
                <a:ea typeface="Times New Roman" panose="02020603050405020304" pitchFamily="18" charset="0"/>
              </a:rPr>
              <a:t>The Holy Spirit in creation</a:t>
            </a:r>
            <a:endParaRPr lang="en-ZA" dirty="0"/>
          </a:p>
        </p:txBody>
      </p:sp>
      <p:cxnSp>
        <p:nvCxnSpPr>
          <p:cNvPr id="14" name="Straight Connector 13">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6"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8" name="Picture 17">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0" name="Straight Connector 19">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D1964E04-5188-40E4-91EB-BCAB5875A43B}"/>
              </a:ext>
            </a:extLst>
          </p:cNvPr>
          <p:cNvGraphicFramePr>
            <a:graphicFrameLocks noGrp="1"/>
          </p:cNvGraphicFramePr>
          <p:nvPr>
            <p:ph idx="1"/>
            <p:extLst>
              <p:ext uri="{D42A27DB-BD31-4B8C-83A1-F6EECF244321}">
                <p14:modId xmlns:p14="http://schemas.microsoft.com/office/powerpoint/2010/main" val="3413669145"/>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0681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D977E-D6C8-43CD-A847-5959F1182DFD}"/>
              </a:ext>
            </a:extLst>
          </p:cNvPr>
          <p:cNvSpPr>
            <a:spLocks noGrp="1"/>
          </p:cNvSpPr>
          <p:nvPr>
            <p:ph type="title"/>
          </p:nvPr>
        </p:nvSpPr>
        <p:spPr/>
        <p:txBody>
          <a:bodyPr/>
          <a:lstStyle/>
          <a:p>
            <a:r>
              <a:rPr lang="en-ZA" b="1" dirty="0"/>
              <a:t>The Holy Spirit and the Scripture</a:t>
            </a:r>
            <a:endParaRPr lang="en-ZA" dirty="0"/>
          </a:p>
        </p:txBody>
      </p:sp>
      <p:sp>
        <p:nvSpPr>
          <p:cNvPr id="3" name="Content Placeholder 2">
            <a:extLst>
              <a:ext uri="{FF2B5EF4-FFF2-40B4-BE49-F238E27FC236}">
                <a16:creationId xmlns:a16="http://schemas.microsoft.com/office/drawing/2014/main" id="{273CB45E-5DF4-4565-AAD7-7D69D50A8BE3}"/>
              </a:ext>
              <a:ext uri="{C183D7F6-B498-43B3-948B-1728B52AA6E4}">
                <adec:decorative xmlns:adec="http://schemas.microsoft.com/office/drawing/2017/decorative" val="0"/>
              </a:ext>
            </a:extLst>
          </p:cNvPr>
          <p:cNvSpPr>
            <a:spLocks noGrp="1"/>
          </p:cNvSpPr>
          <p:nvPr>
            <p:ph idx="1"/>
          </p:nvPr>
        </p:nvSpPr>
        <p:spPr/>
        <p:txBody>
          <a:bodyPr/>
          <a:lstStyle/>
          <a:p>
            <a:r>
              <a:rPr lang="en-ZA" dirty="0"/>
              <a:t>2 Samuel 23:2</a:t>
            </a:r>
          </a:p>
          <a:p>
            <a:r>
              <a:rPr lang="en-ZA" dirty="0"/>
              <a:t>Nehemiah 9:20,30</a:t>
            </a:r>
          </a:p>
          <a:p>
            <a:r>
              <a:rPr lang="en-ZA" dirty="0"/>
              <a:t>Isaiah 59:21</a:t>
            </a:r>
          </a:p>
          <a:p>
            <a:r>
              <a:rPr lang="en-ZA" dirty="0"/>
              <a:t>Isaiah 61:1</a:t>
            </a:r>
          </a:p>
          <a:p>
            <a:r>
              <a:rPr lang="en-ZA" dirty="0"/>
              <a:t>Ezekiel 2:2,7</a:t>
            </a:r>
          </a:p>
          <a:p>
            <a:r>
              <a:rPr lang="en-ZA" dirty="0"/>
              <a:t>Mark 12:36:</a:t>
            </a:r>
          </a:p>
          <a:p>
            <a:r>
              <a:rPr lang="en-ZA" dirty="0"/>
              <a:t>Acts 1:16</a:t>
            </a:r>
          </a:p>
          <a:p>
            <a:endParaRPr lang="en-ZA" dirty="0"/>
          </a:p>
          <a:p>
            <a:endParaRPr lang="en-ZA" dirty="0"/>
          </a:p>
        </p:txBody>
      </p:sp>
    </p:spTree>
    <p:extLst>
      <p:ext uri="{BB962C8B-B14F-4D97-AF65-F5344CB8AC3E}">
        <p14:creationId xmlns:p14="http://schemas.microsoft.com/office/powerpoint/2010/main" val="3633627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981AF-2C66-4936-ABAA-E2789DAFC5F5}"/>
              </a:ext>
            </a:extLst>
          </p:cNvPr>
          <p:cNvSpPr>
            <a:spLocks noGrp="1"/>
          </p:cNvSpPr>
          <p:nvPr>
            <p:ph type="title"/>
          </p:nvPr>
        </p:nvSpPr>
        <p:spPr/>
        <p:txBody>
          <a:bodyPr/>
          <a:lstStyle/>
          <a:p>
            <a:r>
              <a:rPr lang="en-ZA" b="1" dirty="0"/>
              <a:t>The Holy Spirit reveals the knowledge of God</a:t>
            </a:r>
            <a:endParaRPr lang="en-ZA" dirty="0"/>
          </a:p>
        </p:txBody>
      </p:sp>
      <p:sp>
        <p:nvSpPr>
          <p:cNvPr id="3" name="Content Placeholder 2">
            <a:extLst>
              <a:ext uri="{FF2B5EF4-FFF2-40B4-BE49-F238E27FC236}">
                <a16:creationId xmlns:a16="http://schemas.microsoft.com/office/drawing/2014/main" id="{4D7BA4E8-0E83-4F13-8FB9-698B99653B2B}"/>
              </a:ext>
            </a:extLst>
          </p:cNvPr>
          <p:cNvSpPr>
            <a:spLocks noGrp="1"/>
          </p:cNvSpPr>
          <p:nvPr>
            <p:ph idx="1"/>
          </p:nvPr>
        </p:nvSpPr>
        <p:spPr/>
        <p:txBody>
          <a:bodyPr>
            <a:normAutofit/>
          </a:bodyPr>
          <a:lstStyle/>
          <a:p>
            <a:r>
              <a:rPr lang="en-ZA" sz="4800" dirty="0"/>
              <a:t>1Corinthians 2:6-16 </a:t>
            </a:r>
          </a:p>
        </p:txBody>
      </p:sp>
    </p:spTree>
    <p:extLst>
      <p:ext uri="{BB962C8B-B14F-4D97-AF65-F5344CB8AC3E}">
        <p14:creationId xmlns:p14="http://schemas.microsoft.com/office/powerpoint/2010/main" val="977118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3E999-10B4-4EDC-9C94-0053CBA02EE0}"/>
              </a:ext>
            </a:extLst>
          </p:cNvPr>
          <p:cNvSpPr>
            <a:spLocks noGrp="1"/>
          </p:cNvSpPr>
          <p:nvPr>
            <p:ph type="title"/>
          </p:nvPr>
        </p:nvSpPr>
        <p:spPr/>
        <p:txBody>
          <a:bodyPr/>
          <a:lstStyle/>
          <a:p>
            <a:r>
              <a:rPr lang="en-ZA" b="1" dirty="0"/>
              <a:t>THE HOLY SPIRIT AND JUDGMENMENT, JUSTICE AND CONVICTION</a:t>
            </a:r>
            <a:endParaRPr lang="en-ZA" dirty="0"/>
          </a:p>
        </p:txBody>
      </p:sp>
      <p:sp>
        <p:nvSpPr>
          <p:cNvPr id="3" name="Content Placeholder 2">
            <a:extLst>
              <a:ext uri="{FF2B5EF4-FFF2-40B4-BE49-F238E27FC236}">
                <a16:creationId xmlns:a16="http://schemas.microsoft.com/office/drawing/2014/main" id="{5AD3DF82-B36F-44A9-AE7B-40B517A8D82F}"/>
              </a:ext>
            </a:extLst>
          </p:cNvPr>
          <p:cNvSpPr>
            <a:spLocks noGrp="1"/>
          </p:cNvSpPr>
          <p:nvPr>
            <p:ph idx="1"/>
          </p:nvPr>
        </p:nvSpPr>
        <p:spPr/>
        <p:txBody>
          <a:bodyPr>
            <a:normAutofit lnSpcReduction="10000"/>
          </a:bodyPr>
          <a:lstStyle/>
          <a:p>
            <a:r>
              <a:rPr lang="en-ZA" dirty="0"/>
              <a:t>Genesis 6:3  Then the Lord said, “My Spirit will not contend with</a:t>
            </a:r>
            <a:r>
              <a:rPr lang="en-ZA" baseline="30000" dirty="0"/>
              <a:t>[</a:t>
            </a:r>
            <a:r>
              <a:rPr lang="en-ZA" baseline="30000" dirty="0">
                <a:hlinkClick r:id="rId2" tooltip="See footnote a"/>
              </a:rPr>
              <a:t>a</a:t>
            </a:r>
            <a:r>
              <a:rPr lang="en-ZA" baseline="30000" dirty="0"/>
              <a:t>]</a:t>
            </a:r>
            <a:r>
              <a:rPr lang="en-ZA" dirty="0"/>
              <a:t> humans forever, for they are mortal</a:t>
            </a:r>
            <a:r>
              <a:rPr lang="en-ZA" baseline="30000" dirty="0"/>
              <a:t>[</a:t>
            </a:r>
            <a:r>
              <a:rPr lang="en-ZA" baseline="30000" dirty="0">
                <a:hlinkClick r:id="rId3" tooltip="See footnote b"/>
              </a:rPr>
              <a:t>b</a:t>
            </a:r>
            <a:r>
              <a:rPr lang="en-ZA" baseline="30000" dirty="0"/>
              <a:t>]</a:t>
            </a:r>
            <a:r>
              <a:rPr lang="en-ZA" dirty="0"/>
              <a:t>; their days will be a hundred and twenty years.”</a:t>
            </a:r>
          </a:p>
          <a:p>
            <a:endParaRPr lang="en-ZA" dirty="0"/>
          </a:p>
          <a:p>
            <a:r>
              <a:rPr lang="en-ZA" dirty="0"/>
              <a:t>Nehemiah 9:30  For many years you were patient with them. By your Spirit you warned them through your prophets. Yet they paid no attention, so you gave them into the hands of the </a:t>
            </a:r>
            <a:r>
              <a:rPr lang="en-ZA" dirty="0" err="1"/>
              <a:t>neighboring</a:t>
            </a:r>
            <a:r>
              <a:rPr lang="en-ZA" dirty="0"/>
              <a:t> peoples.</a:t>
            </a:r>
          </a:p>
          <a:p>
            <a:endParaRPr lang="en-ZA" dirty="0"/>
          </a:p>
          <a:p>
            <a:r>
              <a:rPr lang="en-ZA" dirty="0"/>
              <a:t>John 16:7-11I will send him to you. When he comes, he will convict the world of …..</a:t>
            </a:r>
          </a:p>
        </p:txBody>
      </p:sp>
    </p:spTree>
    <p:extLst>
      <p:ext uri="{BB962C8B-B14F-4D97-AF65-F5344CB8AC3E}">
        <p14:creationId xmlns:p14="http://schemas.microsoft.com/office/powerpoint/2010/main" val="1470812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89C9F-9D06-4868-9BB8-6A30392B0233}"/>
              </a:ext>
            </a:extLst>
          </p:cNvPr>
          <p:cNvSpPr>
            <a:spLocks noGrp="1"/>
          </p:cNvSpPr>
          <p:nvPr>
            <p:ph type="title"/>
          </p:nvPr>
        </p:nvSpPr>
        <p:spPr/>
        <p:txBody>
          <a:bodyPr/>
          <a:lstStyle/>
          <a:p>
            <a:r>
              <a:rPr lang="en-ZA" b="1" dirty="0"/>
              <a:t>THE HOLY SPIRIT EQUIPS AND EMPOWERS</a:t>
            </a:r>
            <a:endParaRPr lang="en-ZA" dirty="0"/>
          </a:p>
        </p:txBody>
      </p:sp>
      <p:sp>
        <p:nvSpPr>
          <p:cNvPr id="3" name="Content Placeholder 2">
            <a:extLst>
              <a:ext uri="{FF2B5EF4-FFF2-40B4-BE49-F238E27FC236}">
                <a16:creationId xmlns:a16="http://schemas.microsoft.com/office/drawing/2014/main" id="{E82BCB76-DE78-4103-8360-9F21E1D6CCBA}"/>
              </a:ext>
            </a:extLst>
          </p:cNvPr>
          <p:cNvSpPr>
            <a:spLocks noGrp="1"/>
          </p:cNvSpPr>
          <p:nvPr>
            <p:ph idx="1"/>
          </p:nvPr>
        </p:nvSpPr>
        <p:spPr/>
        <p:txBody>
          <a:bodyPr/>
          <a:lstStyle/>
          <a:p>
            <a:r>
              <a:rPr lang="en-ZA" dirty="0"/>
              <a:t>Genesis 41:38              Joseph and Pharaoh's dreams</a:t>
            </a:r>
          </a:p>
          <a:p>
            <a:r>
              <a:rPr lang="en-ZA" dirty="0"/>
              <a:t>Exodus 31:3; 35:31       Building of the Tabernacle</a:t>
            </a:r>
          </a:p>
          <a:p>
            <a:r>
              <a:rPr lang="en-ZA" dirty="0"/>
              <a:t>Judges 3:10                  Othniel</a:t>
            </a:r>
          </a:p>
          <a:p>
            <a:r>
              <a:rPr lang="en-ZA" dirty="0"/>
              <a:t>Judges 15:14                Samson</a:t>
            </a:r>
          </a:p>
          <a:p>
            <a:endParaRPr lang="en-ZA" dirty="0"/>
          </a:p>
          <a:p>
            <a:endParaRPr lang="en-ZA" dirty="0"/>
          </a:p>
        </p:txBody>
      </p:sp>
    </p:spTree>
    <p:extLst>
      <p:ext uri="{BB962C8B-B14F-4D97-AF65-F5344CB8AC3E}">
        <p14:creationId xmlns:p14="http://schemas.microsoft.com/office/powerpoint/2010/main" val="3481936847"/>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otalTime>25</TotalTime>
  <Words>449</Words>
  <Application>Microsoft Office PowerPoint</Application>
  <PresentationFormat>Widescreen</PresentationFormat>
  <Paragraphs>60</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Californian FB</vt:lpstr>
      <vt:lpstr>Gill Sans MT</vt:lpstr>
      <vt:lpstr>Times New Roman</vt:lpstr>
      <vt:lpstr>Gallery</vt:lpstr>
      <vt:lpstr>PowerPoint Presentation</vt:lpstr>
      <vt:lpstr>THE HOLY SPIRIT IS GOD</vt:lpstr>
      <vt:lpstr>The Holy Spirit is a divine person within the Trinity</vt:lpstr>
      <vt:lpstr>The names of the Holy Spirit</vt:lpstr>
      <vt:lpstr>The Holy Spirit in creation</vt:lpstr>
      <vt:lpstr>The Holy Spirit and the Scripture</vt:lpstr>
      <vt:lpstr>The Holy Spirit reveals the knowledge of God</vt:lpstr>
      <vt:lpstr>THE HOLY SPIRIT AND JUDGMENMENT, JUSTICE AND CONVICTION</vt:lpstr>
      <vt:lpstr>THE HOLY SPIRIT EQUIPS AND EMPOWERS</vt:lpstr>
      <vt:lpstr>THE HOLY SPIRIT – THE PRESENCE OF GOD </vt:lpstr>
      <vt:lpstr>THE PROMISE OF THE SPIRIT IN THE OLD TESTAMENT </vt:lpstr>
      <vt:lpstr>PowerPoint Presentation</vt:lpstr>
      <vt:lpstr>Be expectant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Keith Geere</dc:creator>
  <cp:lastModifiedBy>Keith Geere</cp:lastModifiedBy>
  <cp:revision>4</cp:revision>
  <dcterms:created xsi:type="dcterms:W3CDTF">2019-05-12T04:32:48Z</dcterms:created>
  <dcterms:modified xsi:type="dcterms:W3CDTF">2019-05-12T04:59:18Z</dcterms:modified>
</cp:coreProperties>
</file>