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D484E0-3985-4CE4-B15F-2D15A4BC6D17}" type="datetimeFigureOut">
              <a:rPr lang="en-US" smtClean="0"/>
              <a:t>13-Apr-19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D484E0-3985-4CE4-B15F-2D15A4BC6D17}" type="datetimeFigureOut">
              <a:rPr lang="en-US" smtClean="0"/>
              <a:t>13-Apr-19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D484E0-3985-4CE4-B15F-2D15A4BC6D17}" type="datetimeFigureOut">
              <a:rPr lang="en-US" smtClean="0"/>
              <a:t>13-Apr-19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D484E0-3985-4CE4-B15F-2D15A4BC6D17}" type="datetimeFigureOut">
              <a:rPr lang="en-US" smtClean="0"/>
              <a:t>13-Apr-19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D484E0-3985-4CE4-B15F-2D15A4BC6D17}" type="datetimeFigureOut">
              <a:rPr lang="en-US" smtClean="0"/>
              <a:t>13-Apr-19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D484E0-3985-4CE4-B15F-2D15A4BC6D17}" type="datetimeFigureOut">
              <a:rPr lang="en-US" smtClean="0"/>
              <a:t>13-Apr-19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D484E0-3985-4CE4-B15F-2D15A4BC6D17}" type="datetimeFigureOut">
              <a:rPr lang="en-US" smtClean="0"/>
              <a:t>13-Apr-19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D484E0-3985-4CE4-B15F-2D15A4BC6D17}" type="datetimeFigureOut">
              <a:rPr lang="en-US" smtClean="0"/>
              <a:t>13-Apr-19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D484E0-3985-4CE4-B15F-2D15A4BC6D17}" type="datetimeFigureOut">
              <a:rPr lang="en-US" smtClean="0"/>
              <a:t>13-Apr-19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D484E0-3985-4CE4-B15F-2D15A4BC6D17}" type="datetimeFigureOut">
              <a:rPr lang="en-US" smtClean="0"/>
              <a:t>13-Apr-19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D484E0-3985-4CE4-B15F-2D15A4BC6D17}" type="datetimeFigureOut">
              <a:rPr lang="en-US" smtClean="0"/>
              <a:t>13-Apr-19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82C36F-AE89-464C-B090-843F46B50D9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484E0-3985-4CE4-B15F-2D15A4BC6D17}" type="datetimeFigureOut">
              <a:rPr lang="en-US" smtClean="0"/>
              <a:t>13-Apr-19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82C36F-AE89-464C-B090-843F46B50D9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biblia.com/bible/nlt/John%2020.1-3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p:txBody>
          <a:bodyPr/>
          <a:lstStyle/>
          <a:p>
            <a:pPr>
              <a:buNone/>
            </a:pPr>
            <a:r>
              <a:rPr lang="en-US" dirty="0"/>
              <a:t>1Early on Sunday </a:t>
            </a:r>
            <a:r>
              <a:rPr lang="en-US" dirty="0" smtClean="0"/>
              <a:t>morning, while </a:t>
            </a:r>
            <a:r>
              <a:rPr lang="en-US" dirty="0"/>
              <a:t>it was still dark, Mary Magdalene came to the tomb and found that the stone had been rolled away from the entrance. </a:t>
            </a:r>
            <a:r>
              <a:rPr lang="en-US" baseline="30000" dirty="0"/>
              <a:t>2 </a:t>
            </a:r>
            <a:r>
              <a:rPr lang="en-US" dirty="0"/>
              <a:t>She ran and found Simon Peter and the other disciple, the one whom Jesus loved. She said, “They have taken the Lord’s body out of the tomb, and we don’t know where they have put </a:t>
            </a:r>
            <a:r>
              <a:rPr lang="en-US" dirty="0" smtClean="0"/>
              <a:t>Him</a:t>
            </a:r>
            <a:r>
              <a:rPr lang="en-US" dirty="0"/>
              <a:t>!”</a:t>
            </a: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pPr>
              <a:buNone/>
            </a:pPr>
            <a:r>
              <a:rPr lang="en-US" baseline="30000" dirty="0"/>
              <a:t>3 </a:t>
            </a:r>
            <a:r>
              <a:rPr lang="en-US" dirty="0"/>
              <a:t>Peter and the other disciple started out for the tomb. </a:t>
            </a:r>
            <a:r>
              <a:rPr lang="en-US" baseline="30000" dirty="0"/>
              <a:t>4 </a:t>
            </a:r>
            <a:r>
              <a:rPr lang="en-US" dirty="0"/>
              <a:t>They were both running, but the other disciple outran Peter and reached the tomb first. </a:t>
            </a:r>
            <a:r>
              <a:rPr lang="en-US" baseline="30000" dirty="0"/>
              <a:t>5 </a:t>
            </a:r>
            <a:r>
              <a:rPr lang="en-US" dirty="0"/>
              <a:t>He stooped and looked in and saw the linen wrappings lying there, but he didn’t go in. </a:t>
            </a:r>
            <a:r>
              <a:rPr lang="en-US" baseline="30000" dirty="0"/>
              <a:t>6 </a:t>
            </a:r>
            <a:r>
              <a:rPr lang="en-US" dirty="0"/>
              <a:t>Then Simon Peter arrived and went inside. He also noticed the linen wrappings lying there, </a:t>
            </a:r>
            <a:r>
              <a:rPr lang="en-US" baseline="30000" dirty="0"/>
              <a:t>7 </a:t>
            </a:r>
            <a:r>
              <a:rPr lang="en-US" dirty="0"/>
              <a:t>while the cloth that had covered Jesus’ head was folded up and lying apart from the other wrappings. </a:t>
            </a:r>
            <a:r>
              <a:rPr lang="en-US" baseline="30000" dirty="0"/>
              <a:t>8 </a:t>
            </a:r>
            <a:r>
              <a:rPr lang="en-US" dirty="0"/>
              <a:t>Then the disciple who had reached the tomb first also went in, and he saw and believed—</a:t>
            </a:r>
            <a:r>
              <a:rPr lang="en-US" baseline="30000" dirty="0"/>
              <a:t>9 </a:t>
            </a:r>
            <a:r>
              <a:rPr lang="en-US" dirty="0"/>
              <a:t>for until then they still hadn’t understood the Scriptures that said Jesus must rise from the dead. </a:t>
            </a:r>
            <a:r>
              <a:rPr lang="en-US" baseline="30000" dirty="0"/>
              <a:t>10 </a:t>
            </a:r>
            <a:r>
              <a:rPr lang="en-US" dirty="0"/>
              <a:t>Then they went home. </a:t>
            </a:r>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p:txBody>
          <a:bodyPr/>
          <a:lstStyle/>
          <a:p>
            <a:pPr>
              <a:buNone/>
            </a:pPr>
            <a:r>
              <a:rPr lang="en-US" baseline="30000" dirty="0"/>
              <a:t>11 </a:t>
            </a:r>
            <a:r>
              <a:rPr lang="en-US" dirty="0"/>
              <a:t>Mary was standing outside the tomb crying, and as she wept, she stooped and looked in. </a:t>
            </a:r>
            <a:r>
              <a:rPr lang="en-US" baseline="30000" dirty="0"/>
              <a:t>12 </a:t>
            </a:r>
            <a:r>
              <a:rPr lang="en-US" dirty="0"/>
              <a:t>She saw two white-robed angels, one sitting at the head and the other at the foot of the place where the body of Jesus had been lying. </a:t>
            </a:r>
            <a:r>
              <a:rPr lang="en-US" baseline="30000" dirty="0"/>
              <a:t>13 </a:t>
            </a:r>
            <a:r>
              <a:rPr lang="en-US" dirty="0"/>
              <a:t>“Dear woman, why are you crying?” the angels asked her. “Because they have taken away my Lord,” she replied, “and I don’t know where they have put </a:t>
            </a:r>
            <a:r>
              <a:rPr lang="en-US" dirty="0" smtClean="0"/>
              <a:t>Him</a:t>
            </a:r>
            <a:r>
              <a:rPr lang="en-US" dirty="0"/>
              <a:t>.” </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p:txBody>
          <a:bodyPr>
            <a:normAutofit fontScale="92500" lnSpcReduction="10000"/>
          </a:bodyPr>
          <a:lstStyle/>
          <a:p>
            <a:pPr fontAlgn="base">
              <a:buNone/>
            </a:pPr>
            <a:r>
              <a:rPr lang="en-US" baseline="30000" dirty="0"/>
              <a:t>14 </a:t>
            </a:r>
            <a:r>
              <a:rPr lang="en-US" dirty="0"/>
              <a:t>She turned to leave and saw someone standing there. It was Jesus, but she didn’t recognize </a:t>
            </a:r>
            <a:r>
              <a:rPr lang="en-US" dirty="0" smtClean="0"/>
              <a:t>Him</a:t>
            </a:r>
            <a:r>
              <a:rPr lang="en-US" dirty="0"/>
              <a:t>. </a:t>
            </a:r>
            <a:r>
              <a:rPr lang="en-US" baseline="30000" dirty="0"/>
              <a:t>15 </a:t>
            </a:r>
            <a:r>
              <a:rPr lang="en-US" dirty="0"/>
              <a:t>“Dear woman, why are you crying?” Jesus asked her. “Who are you looking for?” </a:t>
            </a:r>
          </a:p>
          <a:p>
            <a:pPr fontAlgn="base">
              <a:buNone/>
            </a:pPr>
            <a:r>
              <a:rPr lang="en-US" dirty="0"/>
              <a:t>She thought </a:t>
            </a:r>
            <a:r>
              <a:rPr lang="en-US" dirty="0" smtClean="0"/>
              <a:t>He </a:t>
            </a:r>
            <a:r>
              <a:rPr lang="en-US" dirty="0"/>
              <a:t>was the gardener. “Sir,” she said, “if you have taken </a:t>
            </a:r>
            <a:r>
              <a:rPr lang="en-US" dirty="0" smtClean="0"/>
              <a:t>Him </a:t>
            </a:r>
            <a:r>
              <a:rPr lang="en-US" dirty="0"/>
              <a:t>away, tell me where you have put </a:t>
            </a:r>
            <a:r>
              <a:rPr lang="en-US" dirty="0" smtClean="0"/>
              <a:t>Him</a:t>
            </a:r>
            <a:r>
              <a:rPr lang="en-US" dirty="0"/>
              <a:t>, and I will go and get </a:t>
            </a:r>
            <a:r>
              <a:rPr lang="en-US" dirty="0" smtClean="0"/>
              <a:t>Him</a:t>
            </a:r>
            <a:r>
              <a:rPr lang="en-US" dirty="0"/>
              <a:t>.” </a:t>
            </a:r>
          </a:p>
          <a:p>
            <a:pPr fontAlgn="base">
              <a:buNone/>
            </a:pPr>
            <a:r>
              <a:rPr lang="en-US" baseline="30000" dirty="0"/>
              <a:t>16 </a:t>
            </a:r>
            <a:r>
              <a:rPr lang="en-US" dirty="0"/>
              <a:t>“Mary!” Jesus said. </a:t>
            </a:r>
          </a:p>
          <a:p>
            <a:pPr fontAlgn="base">
              <a:buNone/>
            </a:pPr>
            <a:r>
              <a:rPr lang="en-US" dirty="0"/>
              <a:t>She turned to </a:t>
            </a:r>
            <a:r>
              <a:rPr lang="en-US" dirty="0" smtClean="0"/>
              <a:t>Him </a:t>
            </a:r>
            <a:r>
              <a:rPr lang="en-US" dirty="0"/>
              <a:t>and cried out, “</a:t>
            </a:r>
            <a:r>
              <a:rPr lang="en-US" dirty="0" err="1"/>
              <a:t>Rabboni</a:t>
            </a:r>
            <a:r>
              <a:rPr lang="en-US" dirty="0"/>
              <a:t>!” (which is Hebrew for “Teacher”). </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p:txBody>
          <a:bodyPr/>
          <a:lstStyle/>
          <a:p>
            <a:pPr fontAlgn="base">
              <a:buNone/>
            </a:pPr>
            <a:r>
              <a:rPr lang="en-US" baseline="30000" dirty="0"/>
              <a:t>17 </a:t>
            </a:r>
            <a:r>
              <a:rPr lang="en-US" dirty="0"/>
              <a:t>“Don’t cling to me,” Jesus said, “for I haven’t yet ascended to the Father. But go find </a:t>
            </a:r>
            <a:r>
              <a:rPr lang="en-US" dirty="0" smtClean="0"/>
              <a:t>My </a:t>
            </a:r>
            <a:r>
              <a:rPr lang="en-US" dirty="0"/>
              <a:t>brothers and tell them, ‘I am ascending to </a:t>
            </a:r>
            <a:r>
              <a:rPr lang="en-US" dirty="0" smtClean="0"/>
              <a:t>My </a:t>
            </a:r>
            <a:r>
              <a:rPr lang="en-US" dirty="0"/>
              <a:t>Father and your Father, to </a:t>
            </a:r>
            <a:r>
              <a:rPr lang="en-US" dirty="0" smtClean="0"/>
              <a:t>My </a:t>
            </a:r>
            <a:r>
              <a:rPr lang="en-US" dirty="0"/>
              <a:t>God and your God.’ ” </a:t>
            </a:r>
          </a:p>
          <a:p>
            <a:pPr fontAlgn="base">
              <a:buNone/>
            </a:pPr>
            <a:r>
              <a:rPr lang="en-US" baseline="30000" dirty="0"/>
              <a:t>18 </a:t>
            </a:r>
            <a:r>
              <a:rPr lang="en-US" dirty="0"/>
              <a:t>Mary Magdalene found the disciples and told them, “I have seen the Lord!” Then she gave them </a:t>
            </a:r>
            <a:r>
              <a:rPr lang="en-US" dirty="0" smtClean="0"/>
              <a:t>His </a:t>
            </a:r>
            <a:r>
              <a:rPr lang="en-US" dirty="0"/>
              <a:t>message. </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p:txBody>
          <a:bodyPr>
            <a:normAutofit fontScale="92500" lnSpcReduction="20000"/>
          </a:bodyPr>
          <a:lstStyle/>
          <a:p>
            <a:pPr>
              <a:buNone/>
            </a:pPr>
            <a:r>
              <a:rPr lang="en-US" baseline="30000" dirty="0"/>
              <a:t>19 </a:t>
            </a:r>
            <a:r>
              <a:rPr lang="en-US" dirty="0"/>
              <a:t>That Sunday </a:t>
            </a:r>
            <a:r>
              <a:rPr lang="en-US" dirty="0" smtClean="0"/>
              <a:t>evening</a:t>
            </a:r>
            <a:r>
              <a:rPr lang="en-US" baseline="30000" dirty="0" smtClean="0"/>
              <a:t> </a:t>
            </a:r>
            <a:r>
              <a:rPr lang="en-US" baseline="30000" dirty="0" smtClean="0">
                <a:hlinkClick r:id="rId2"/>
              </a:rPr>
              <a:t> </a:t>
            </a:r>
            <a:r>
              <a:rPr lang="en-US" dirty="0"/>
              <a:t>the disciples were meeting behind locked doors because they were afraid of the Jewish leaders. Suddenly, Jesus was standing there among them! “Peace be with you,” </a:t>
            </a:r>
            <a:r>
              <a:rPr lang="en-US" dirty="0" smtClean="0"/>
              <a:t>He </a:t>
            </a:r>
            <a:r>
              <a:rPr lang="en-US" dirty="0"/>
              <a:t>said. </a:t>
            </a:r>
            <a:r>
              <a:rPr lang="en-US" baseline="30000" dirty="0"/>
              <a:t>20 </a:t>
            </a:r>
            <a:r>
              <a:rPr lang="en-US" dirty="0"/>
              <a:t>As </a:t>
            </a:r>
            <a:r>
              <a:rPr lang="en-US" dirty="0" smtClean="0"/>
              <a:t>He </a:t>
            </a:r>
            <a:r>
              <a:rPr lang="en-US" dirty="0"/>
              <a:t>spoke, </a:t>
            </a:r>
            <a:r>
              <a:rPr lang="en-US" dirty="0" smtClean="0"/>
              <a:t>He </a:t>
            </a:r>
            <a:r>
              <a:rPr lang="en-US" dirty="0"/>
              <a:t>showed them the wounds in </a:t>
            </a:r>
            <a:r>
              <a:rPr lang="en-US" dirty="0" smtClean="0"/>
              <a:t>His </a:t>
            </a:r>
            <a:r>
              <a:rPr lang="en-US" dirty="0"/>
              <a:t>hands and </a:t>
            </a:r>
            <a:r>
              <a:rPr lang="en-US" dirty="0" smtClean="0"/>
              <a:t>His </a:t>
            </a:r>
            <a:r>
              <a:rPr lang="en-US" dirty="0"/>
              <a:t>side. They were filled with joy when they saw the Lord! </a:t>
            </a:r>
            <a:r>
              <a:rPr lang="en-US" baseline="30000" dirty="0"/>
              <a:t>21 </a:t>
            </a:r>
            <a:r>
              <a:rPr lang="en-US" dirty="0"/>
              <a:t>Again </a:t>
            </a:r>
            <a:r>
              <a:rPr lang="en-US" dirty="0" smtClean="0"/>
              <a:t>He </a:t>
            </a:r>
            <a:r>
              <a:rPr lang="en-US" dirty="0"/>
              <a:t>said, “Peace be with you. As the Father has sent </a:t>
            </a:r>
            <a:r>
              <a:rPr lang="en-US" dirty="0" smtClean="0"/>
              <a:t>Me</a:t>
            </a:r>
            <a:r>
              <a:rPr lang="en-US" dirty="0"/>
              <a:t>, so I am sending you.” </a:t>
            </a:r>
            <a:r>
              <a:rPr lang="en-US" baseline="30000" dirty="0"/>
              <a:t>22 </a:t>
            </a:r>
            <a:r>
              <a:rPr lang="en-US" dirty="0"/>
              <a:t>Then </a:t>
            </a:r>
            <a:r>
              <a:rPr lang="en-US" dirty="0" smtClean="0"/>
              <a:t>He </a:t>
            </a:r>
            <a:r>
              <a:rPr lang="en-US" dirty="0"/>
              <a:t>breathed on them and said, “Receive the Holy Spirit. </a:t>
            </a:r>
            <a:r>
              <a:rPr lang="en-US" baseline="30000" dirty="0"/>
              <a:t>23 </a:t>
            </a:r>
            <a:r>
              <a:rPr lang="en-US" dirty="0"/>
              <a:t>If you forgive anyone’s sins, they are forgiven. If you do not forgive them, they are not forgiven.” </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a:xfrm>
            <a:off x="457200" y="1066800"/>
            <a:ext cx="8229600" cy="5791200"/>
          </a:xfrm>
        </p:spPr>
        <p:txBody>
          <a:bodyPr>
            <a:normAutofit fontScale="85000" lnSpcReduction="20000"/>
          </a:bodyPr>
          <a:lstStyle/>
          <a:p>
            <a:pPr fontAlgn="base">
              <a:buNone/>
            </a:pPr>
            <a:r>
              <a:rPr lang="en-US" sz="3500" baseline="30000" dirty="0"/>
              <a:t>24 </a:t>
            </a:r>
            <a:r>
              <a:rPr lang="en-US" sz="3500" dirty="0"/>
              <a:t>One of the twelve disciples, Thomas (nicknamed the Twin</a:t>
            </a:r>
            <a:r>
              <a:rPr lang="en-US" sz="3500" dirty="0" smtClean="0"/>
              <a:t>),</a:t>
            </a:r>
            <a:r>
              <a:rPr lang="en-US" sz="3500" baseline="30000" dirty="0"/>
              <a:t> </a:t>
            </a:r>
            <a:r>
              <a:rPr lang="en-US" sz="3500" dirty="0" smtClean="0"/>
              <a:t>was </a:t>
            </a:r>
            <a:r>
              <a:rPr lang="en-US" sz="3500" dirty="0"/>
              <a:t>not with the others when Jesus came. </a:t>
            </a:r>
            <a:r>
              <a:rPr lang="en-US" sz="3500" baseline="30000" dirty="0"/>
              <a:t>25 </a:t>
            </a:r>
            <a:r>
              <a:rPr lang="en-US" sz="3500" dirty="0"/>
              <a:t>They told him, “We have seen the Lord!” </a:t>
            </a:r>
            <a:r>
              <a:rPr lang="en-US" sz="3500" dirty="0" smtClean="0"/>
              <a:t>But </a:t>
            </a:r>
            <a:r>
              <a:rPr lang="en-US" sz="3500" dirty="0"/>
              <a:t>he replied, “I won’t believe it unless I see the nail wounds in </a:t>
            </a:r>
            <a:r>
              <a:rPr lang="en-US" sz="3500" dirty="0" smtClean="0"/>
              <a:t>His </a:t>
            </a:r>
            <a:r>
              <a:rPr lang="en-US" sz="3500" dirty="0"/>
              <a:t>hands, put my fingers into them, and place my hand into the wound in </a:t>
            </a:r>
            <a:r>
              <a:rPr lang="en-US" sz="3500" dirty="0" smtClean="0"/>
              <a:t>His </a:t>
            </a:r>
            <a:r>
              <a:rPr lang="en-US" sz="3500" dirty="0"/>
              <a:t>side.” </a:t>
            </a:r>
          </a:p>
          <a:p>
            <a:pPr fontAlgn="base">
              <a:buNone/>
            </a:pPr>
            <a:r>
              <a:rPr lang="en-US" sz="3500" baseline="30000" dirty="0"/>
              <a:t>26 </a:t>
            </a:r>
            <a:r>
              <a:rPr lang="en-US" sz="3500" dirty="0"/>
              <a:t>Eight days later the disciples were together again, and this time Thomas was with them. The doors were locked; but suddenly, as before, Jesus was standing among them. “Peace be with you,” </a:t>
            </a:r>
            <a:r>
              <a:rPr lang="en-US" sz="3500" dirty="0" smtClean="0"/>
              <a:t>He </a:t>
            </a:r>
            <a:r>
              <a:rPr lang="en-US" sz="3500" dirty="0"/>
              <a:t>said. </a:t>
            </a:r>
            <a:r>
              <a:rPr lang="en-US" sz="3500" baseline="30000" dirty="0"/>
              <a:t>27 </a:t>
            </a:r>
            <a:r>
              <a:rPr lang="en-US" sz="3500" dirty="0"/>
              <a:t>Then </a:t>
            </a:r>
            <a:r>
              <a:rPr lang="en-US" sz="3500" dirty="0" smtClean="0"/>
              <a:t>He </a:t>
            </a:r>
            <a:r>
              <a:rPr lang="en-US" sz="3500" dirty="0"/>
              <a:t>said to Thomas, “Put your finger here, and look at </a:t>
            </a:r>
            <a:r>
              <a:rPr lang="en-US" sz="3500" dirty="0" smtClean="0"/>
              <a:t>My </a:t>
            </a:r>
            <a:r>
              <a:rPr lang="en-US" sz="3500" dirty="0"/>
              <a:t>hands. Put your hand into the wound in </a:t>
            </a:r>
            <a:r>
              <a:rPr lang="en-US" sz="3500" dirty="0" smtClean="0"/>
              <a:t>My </a:t>
            </a:r>
            <a:r>
              <a:rPr lang="en-US" sz="3500" dirty="0"/>
              <a:t>side. Don’t be faithless any longer. Believe!” </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p:txBody>
          <a:bodyPr/>
          <a:lstStyle/>
          <a:p>
            <a:pPr fontAlgn="base">
              <a:buNone/>
            </a:pPr>
            <a:r>
              <a:rPr lang="en-US" baseline="30000" dirty="0" smtClean="0"/>
              <a:t>28 </a:t>
            </a:r>
            <a:r>
              <a:rPr lang="en-US" dirty="0" smtClean="0"/>
              <a:t>“My Lord and my God!” Thomas exclaimed. </a:t>
            </a:r>
          </a:p>
          <a:p>
            <a:pPr fontAlgn="base">
              <a:buNone/>
            </a:pPr>
            <a:r>
              <a:rPr lang="en-US" baseline="30000" dirty="0" smtClean="0"/>
              <a:t>29 </a:t>
            </a:r>
            <a:r>
              <a:rPr lang="en-US" dirty="0" smtClean="0"/>
              <a:t>Then Jesus told him, “You believe because you have seen Me. Blessed are those who believe without seeing Me.”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dirty="0"/>
              <a:t>Were you there? John 20: 1-31</a:t>
            </a:r>
            <a:endParaRPr lang="en-US" sz="3600" dirty="0"/>
          </a:p>
        </p:txBody>
      </p:sp>
      <p:sp>
        <p:nvSpPr>
          <p:cNvPr id="3" name="Content Placeholder 2"/>
          <p:cNvSpPr>
            <a:spLocks noGrp="1"/>
          </p:cNvSpPr>
          <p:nvPr>
            <p:ph idx="1"/>
          </p:nvPr>
        </p:nvSpPr>
        <p:spPr/>
        <p:txBody>
          <a:bodyPr/>
          <a:lstStyle/>
          <a:p>
            <a:pPr>
              <a:buNone/>
            </a:pPr>
            <a:r>
              <a:rPr lang="en-US" baseline="30000" dirty="0"/>
              <a:t>30 </a:t>
            </a:r>
            <a:r>
              <a:rPr lang="en-US" dirty="0"/>
              <a:t>The disciples saw Jesus do many other miraculous signs in addition to the ones recorded in this book. </a:t>
            </a:r>
            <a:r>
              <a:rPr lang="en-US" baseline="30000" dirty="0"/>
              <a:t>31 </a:t>
            </a:r>
            <a:r>
              <a:rPr lang="en-US" dirty="0"/>
              <a:t>But these are written so that you may continue to </a:t>
            </a:r>
            <a:r>
              <a:rPr lang="en-US" dirty="0" smtClean="0"/>
              <a:t>believe that </a:t>
            </a:r>
            <a:r>
              <a:rPr lang="en-US" dirty="0"/>
              <a:t>Jesus is the Messiah, the Son of God, and that by believing in </a:t>
            </a:r>
            <a:r>
              <a:rPr lang="en-US" dirty="0" smtClean="0"/>
              <a:t>Him </a:t>
            </a:r>
            <a:r>
              <a:rPr lang="en-US" dirty="0"/>
              <a:t>you will have life by the power of </a:t>
            </a:r>
            <a:r>
              <a:rPr lang="en-US" dirty="0" smtClean="0"/>
              <a:t>His </a:t>
            </a:r>
            <a:r>
              <a:rPr lang="en-US" dirty="0"/>
              <a:t>name. </a:t>
            </a:r>
          </a:p>
          <a:p>
            <a:pPr>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111</Words>
  <Application>Microsoft Office PowerPoint</Application>
  <PresentationFormat>On-screen Show (4:3)</PresentationFormat>
  <Paragraphs>24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Were you there? John 20: 1-31</vt:lpstr>
      <vt:lpstr>Were you there? John 20: 1-31</vt:lpstr>
      <vt:lpstr>Were you there? John 20: 1-31</vt:lpstr>
      <vt:lpstr>Were you there? John 20: 1-31</vt:lpstr>
      <vt:lpstr>Were you there? John 20: 1-31</vt:lpstr>
      <vt:lpstr>Were you there? John 20: 1-31</vt:lpstr>
      <vt:lpstr>Were you there? John 20: 1-31</vt:lpstr>
      <vt:lpstr>Were you there? John 20: 1-31</vt:lpstr>
      <vt:lpstr>Were you there? John 20: 1-31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Were you there? John 20: 1-31</dc:title>
  <dc:creator>Crossways Church</dc:creator>
  <cp:lastModifiedBy>Crossways Church</cp:lastModifiedBy>
  <cp:revision>1</cp:revision>
  <dcterms:created xsi:type="dcterms:W3CDTF">2019-04-13T12:02:16Z</dcterms:created>
  <dcterms:modified xsi:type="dcterms:W3CDTF">2019-04-13T12:19:10Z</dcterms:modified>
</cp:coreProperties>
</file>