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6"/>
  </p:notesMasterIdLst>
  <p:handoutMasterIdLst>
    <p:handoutMasterId r:id="rId17"/>
  </p:handoutMasterIdLst>
  <p:sldIdLst>
    <p:sldId id="337" r:id="rId2"/>
    <p:sldId id="339" r:id="rId3"/>
    <p:sldId id="353" r:id="rId4"/>
    <p:sldId id="354" r:id="rId5"/>
    <p:sldId id="355" r:id="rId6"/>
    <p:sldId id="342" r:id="rId7"/>
    <p:sldId id="343" r:id="rId8"/>
    <p:sldId id="344" r:id="rId9"/>
    <p:sldId id="335" r:id="rId10"/>
    <p:sldId id="347" r:id="rId11"/>
    <p:sldId id="346" r:id="rId12"/>
    <p:sldId id="349" r:id="rId13"/>
    <p:sldId id="348" r:id="rId14"/>
    <p:sldId id="351" r:id="rId15"/>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D966"/>
    <a:srgbClr val="07111B"/>
    <a:srgbClr val="3B3838"/>
    <a:srgbClr val="173A59"/>
    <a:srgbClr val="1F4E79"/>
    <a:srgbClr val="7F6000"/>
    <a:srgbClr val="9966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537" autoAdjust="0"/>
    <p:restoredTop sz="94660"/>
  </p:normalViewPr>
  <p:slideViewPr>
    <p:cSldViewPr snapToGrid="0">
      <p:cViewPr varScale="1">
        <p:scale>
          <a:sx n="67" d="100"/>
          <a:sy n="67" d="100"/>
        </p:scale>
        <p:origin x="77" y="38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BD3C2B8-056C-4428-A5C7-CA49707035B2}" type="doc">
      <dgm:prSet loTypeId="urn:microsoft.com/office/officeart/2005/8/layout/chevron1" loCatId="process" qsTypeId="urn:microsoft.com/office/officeart/2005/8/quickstyle/simple1" qsCatId="simple" csTypeId="urn:microsoft.com/office/officeart/2005/8/colors/accent1_2" csCatId="accent1" phldr="1"/>
      <dgm:spPr/>
    </dgm:pt>
    <dgm:pt modelId="{5BA09D25-CEE9-4154-B64D-572E8B521D93}">
      <dgm:prSet phldrT="[Text]" custT="1"/>
      <dgm:spPr>
        <a:solidFill>
          <a:srgbClr val="EEF8E4"/>
        </a:solidFill>
        <a:ln w="60325">
          <a:solidFill>
            <a:schemeClr val="bg1">
              <a:lumMod val="50000"/>
            </a:schemeClr>
          </a:solidFill>
        </a:ln>
      </dgm:spPr>
      <dgm:t>
        <a:bodyPr/>
        <a:lstStyle/>
        <a:p>
          <a:r>
            <a:rPr lang="en-US" sz="2800" b="1" dirty="0">
              <a:solidFill>
                <a:schemeClr val="tx1"/>
              </a:solidFill>
            </a:rPr>
            <a:t>Credence</a:t>
          </a:r>
        </a:p>
        <a:p>
          <a:r>
            <a:rPr lang="en-US" sz="1400" dirty="0">
              <a:solidFill>
                <a:schemeClr val="tx1"/>
              </a:solidFill>
            </a:rPr>
            <a:t>A belief in God</a:t>
          </a:r>
        </a:p>
      </dgm:t>
    </dgm:pt>
    <dgm:pt modelId="{DA0A88A8-255D-4FD4-808D-D0F5B7C3C23E}" type="parTrans" cxnId="{B8FB87E0-19C0-482D-86A6-DAE64AAEF1F2}">
      <dgm:prSet/>
      <dgm:spPr/>
      <dgm:t>
        <a:bodyPr/>
        <a:lstStyle/>
        <a:p>
          <a:endParaRPr lang="en-US" sz="1800">
            <a:solidFill>
              <a:schemeClr val="tx1"/>
            </a:solidFill>
          </a:endParaRPr>
        </a:p>
      </dgm:t>
    </dgm:pt>
    <dgm:pt modelId="{EFD4B721-CDFA-4F8A-9217-36FC88CE4888}" type="sibTrans" cxnId="{B8FB87E0-19C0-482D-86A6-DAE64AAEF1F2}">
      <dgm:prSet/>
      <dgm:spPr/>
      <dgm:t>
        <a:bodyPr/>
        <a:lstStyle/>
        <a:p>
          <a:endParaRPr lang="en-US" sz="1800">
            <a:solidFill>
              <a:schemeClr val="tx1"/>
            </a:solidFill>
          </a:endParaRPr>
        </a:p>
      </dgm:t>
    </dgm:pt>
    <dgm:pt modelId="{6D5D5E7B-6BED-4AD2-A81E-091E9C9E40A8}">
      <dgm:prSet phldrT="[Text]" custT="1"/>
      <dgm:spPr>
        <a:solidFill>
          <a:srgbClr val="B4DE86"/>
        </a:solidFill>
        <a:ln w="60325">
          <a:solidFill>
            <a:schemeClr val="bg1">
              <a:lumMod val="50000"/>
            </a:schemeClr>
          </a:solidFill>
        </a:ln>
      </dgm:spPr>
      <dgm:t>
        <a:bodyPr/>
        <a:lstStyle/>
        <a:p>
          <a:r>
            <a:rPr lang="en-US" sz="2800" b="1" dirty="0">
              <a:solidFill>
                <a:schemeClr val="tx1"/>
              </a:solidFill>
            </a:rPr>
            <a:t>Confidence</a:t>
          </a:r>
        </a:p>
        <a:p>
          <a:r>
            <a:rPr lang="en-US" sz="1400" dirty="0">
              <a:solidFill>
                <a:schemeClr val="tx1"/>
              </a:solidFill>
            </a:rPr>
            <a:t>A saving faith</a:t>
          </a:r>
        </a:p>
      </dgm:t>
    </dgm:pt>
    <dgm:pt modelId="{F5B9F583-4F4C-4332-87B9-7D8B4BF83E22}" type="parTrans" cxnId="{9EA554E4-0C33-4278-8869-6A180C5A2BCA}">
      <dgm:prSet/>
      <dgm:spPr/>
      <dgm:t>
        <a:bodyPr/>
        <a:lstStyle/>
        <a:p>
          <a:endParaRPr lang="en-US" sz="1800">
            <a:solidFill>
              <a:schemeClr val="tx1"/>
            </a:solidFill>
          </a:endParaRPr>
        </a:p>
      </dgm:t>
    </dgm:pt>
    <dgm:pt modelId="{2D5A7787-CF13-4211-85B5-FCBF94754C5E}" type="sibTrans" cxnId="{9EA554E4-0C33-4278-8869-6A180C5A2BCA}">
      <dgm:prSet/>
      <dgm:spPr/>
      <dgm:t>
        <a:bodyPr/>
        <a:lstStyle/>
        <a:p>
          <a:endParaRPr lang="en-US" sz="1800">
            <a:solidFill>
              <a:schemeClr val="tx1"/>
            </a:solidFill>
          </a:endParaRPr>
        </a:p>
      </dgm:t>
    </dgm:pt>
    <dgm:pt modelId="{4411C08D-B552-4599-AABA-DE5A165AE4FB}">
      <dgm:prSet phldrT="[Text]" custT="1"/>
      <dgm:spPr>
        <a:solidFill>
          <a:srgbClr val="92D050"/>
        </a:solidFill>
        <a:ln w="60325">
          <a:solidFill>
            <a:schemeClr val="bg1">
              <a:lumMod val="50000"/>
            </a:schemeClr>
          </a:solidFill>
        </a:ln>
      </dgm:spPr>
      <dgm:t>
        <a:bodyPr/>
        <a:lstStyle/>
        <a:p>
          <a:r>
            <a:rPr lang="en-US" sz="2800" b="1" dirty="0">
              <a:solidFill>
                <a:schemeClr val="tx1"/>
              </a:solidFill>
            </a:rPr>
            <a:t>Continuance</a:t>
          </a:r>
        </a:p>
        <a:p>
          <a:r>
            <a:rPr lang="en-US" sz="1400" dirty="0">
              <a:solidFill>
                <a:schemeClr val="tx1"/>
              </a:solidFill>
            </a:rPr>
            <a:t>Faith regardless of circumstance</a:t>
          </a:r>
        </a:p>
      </dgm:t>
    </dgm:pt>
    <dgm:pt modelId="{E6DBA2CB-95F2-44C4-8E18-05D7CF907C9A}" type="parTrans" cxnId="{C18E03EC-4FB1-4C3E-86A1-B6B51C86E6F9}">
      <dgm:prSet/>
      <dgm:spPr/>
      <dgm:t>
        <a:bodyPr/>
        <a:lstStyle/>
        <a:p>
          <a:endParaRPr lang="en-US" sz="1800">
            <a:solidFill>
              <a:schemeClr val="tx1"/>
            </a:solidFill>
          </a:endParaRPr>
        </a:p>
      </dgm:t>
    </dgm:pt>
    <dgm:pt modelId="{DE3ACB99-DA0E-4F85-BD82-B3E006BF5EB2}" type="sibTrans" cxnId="{C18E03EC-4FB1-4C3E-86A1-B6B51C86E6F9}">
      <dgm:prSet/>
      <dgm:spPr/>
      <dgm:t>
        <a:bodyPr/>
        <a:lstStyle/>
        <a:p>
          <a:endParaRPr lang="en-US" sz="1800">
            <a:solidFill>
              <a:schemeClr val="tx1"/>
            </a:solidFill>
          </a:endParaRPr>
        </a:p>
      </dgm:t>
    </dgm:pt>
    <dgm:pt modelId="{E6B19D3E-2681-4D1E-AD0F-B1B58BB42B4D}" type="pres">
      <dgm:prSet presAssocID="{4BD3C2B8-056C-4428-A5C7-CA49707035B2}" presName="Name0" presStyleCnt="0">
        <dgm:presLayoutVars>
          <dgm:dir/>
          <dgm:animLvl val="lvl"/>
          <dgm:resizeHandles val="exact"/>
        </dgm:presLayoutVars>
      </dgm:prSet>
      <dgm:spPr/>
    </dgm:pt>
    <dgm:pt modelId="{92AB4DFB-BB9C-4D54-A812-1AA7AE6F3EA7}" type="pres">
      <dgm:prSet presAssocID="{5BA09D25-CEE9-4154-B64D-572E8B521D93}" presName="parTxOnly" presStyleLbl="node1" presStyleIdx="0" presStyleCnt="3" custLinFactNeighborX="-821" custLinFactNeighborY="-5042">
        <dgm:presLayoutVars>
          <dgm:chMax val="0"/>
          <dgm:chPref val="0"/>
          <dgm:bulletEnabled val="1"/>
        </dgm:presLayoutVars>
      </dgm:prSet>
      <dgm:spPr/>
    </dgm:pt>
    <dgm:pt modelId="{9633F868-C6CF-459C-8181-4597884D1CF0}" type="pres">
      <dgm:prSet presAssocID="{EFD4B721-CDFA-4F8A-9217-36FC88CE4888}" presName="parTxOnlySpace" presStyleCnt="0"/>
      <dgm:spPr/>
    </dgm:pt>
    <dgm:pt modelId="{46A79366-F84A-4C5B-8D92-E5A08F75DA11}" type="pres">
      <dgm:prSet presAssocID="{6D5D5E7B-6BED-4AD2-A81E-091E9C9E40A8}" presName="parTxOnly" presStyleLbl="node1" presStyleIdx="1" presStyleCnt="3">
        <dgm:presLayoutVars>
          <dgm:chMax val="0"/>
          <dgm:chPref val="0"/>
          <dgm:bulletEnabled val="1"/>
        </dgm:presLayoutVars>
      </dgm:prSet>
      <dgm:spPr/>
    </dgm:pt>
    <dgm:pt modelId="{F7DEC449-C11F-4618-83B1-39E20636FB14}" type="pres">
      <dgm:prSet presAssocID="{2D5A7787-CF13-4211-85B5-FCBF94754C5E}" presName="parTxOnlySpace" presStyleCnt="0"/>
      <dgm:spPr/>
    </dgm:pt>
    <dgm:pt modelId="{B64886F8-5B87-4931-83BF-4026BBF8ED51}" type="pres">
      <dgm:prSet presAssocID="{4411C08D-B552-4599-AABA-DE5A165AE4FB}" presName="parTxOnly" presStyleLbl="node1" presStyleIdx="2" presStyleCnt="3" custScaleX="102317" custLinFactX="15861" custLinFactNeighborX="100000" custLinFactNeighborY="7658">
        <dgm:presLayoutVars>
          <dgm:chMax val="0"/>
          <dgm:chPref val="0"/>
          <dgm:bulletEnabled val="1"/>
        </dgm:presLayoutVars>
      </dgm:prSet>
      <dgm:spPr/>
    </dgm:pt>
  </dgm:ptLst>
  <dgm:cxnLst>
    <dgm:cxn modelId="{41D5E10E-5184-4DA9-B49E-0FE82A1134D6}" type="presOf" srcId="{5BA09D25-CEE9-4154-B64D-572E8B521D93}" destId="{92AB4DFB-BB9C-4D54-A812-1AA7AE6F3EA7}" srcOrd="0" destOrd="0" presId="urn:microsoft.com/office/officeart/2005/8/layout/chevron1"/>
    <dgm:cxn modelId="{6E7A1278-E644-453A-8A02-3741FCD465DF}" type="presOf" srcId="{4411C08D-B552-4599-AABA-DE5A165AE4FB}" destId="{B64886F8-5B87-4931-83BF-4026BBF8ED51}" srcOrd="0" destOrd="0" presId="urn:microsoft.com/office/officeart/2005/8/layout/chevron1"/>
    <dgm:cxn modelId="{BCD8BEB9-D9A7-4B1F-835C-CD48E5BC3898}" type="presOf" srcId="{6D5D5E7B-6BED-4AD2-A81E-091E9C9E40A8}" destId="{46A79366-F84A-4C5B-8D92-E5A08F75DA11}" srcOrd="0" destOrd="0" presId="urn:microsoft.com/office/officeart/2005/8/layout/chevron1"/>
    <dgm:cxn modelId="{B8FB87E0-19C0-482D-86A6-DAE64AAEF1F2}" srcId="{4BD3C2B8-056C-4428-A5C7-CA49707035B2}" destId="{5BA09D25-CEE9-4154-B64D-572E8B521D93}" srcOrd="0" destOrd="0" parTransId="{DA0A88A8-255D-4FD4-808D-D0F5B7C3C23E}" sibTransId="{EFD4B721-CDFA-4F8A-9217-36FC88CE4888}"/>
    <dgm:cxn modelId="{9EA554E4-0C33-4278-8869-6A180C5A2BCA}" srcId="{4BD3C2B8-056C-4428-A5C7-CA49707035B2}" destId="{6D5D5E7B-6BED-4AD2-A81E-091E9C9E40A8}" srcOrd="1" destOrd="0" parTransId="{F5B9F583-4F4C-4332-87B9-7D8B4BF83E22}" sibTransId="{2D5A7787-CF13-4211-85B5-FCBF94754C5E}"/>
    <dgm:cxn modelId="{C18E03EC-4FB1-4C3E-86A1-B6B51C86E6F9}" srcId="{4BD3C2B8-056C-4428-A5C7-CA49707035B2}" destId="{4411C08D-B552-4599-AABA-DE5A165AE4FB}" srcOrd="2" destOrd="0" parTransId="{E6DBA2CB-95F2-44C4-8E18-05D7CF907C9A}" sibTransId="{DE3ACB99-DA0E-4F85-BD82-B3E006BF5EB2}"/>
    <dgm:cxn modelId="{82D0AAF3-EF70-4A65-AF62-59ACB9EC9D4C}" type="presOf" srcId="{4BD3C2B8-056C-4428-A5C7-CA49707035B2}" destId="{E6B19D3E-2681-4D1E-AD0F-B1B58BB42B4D}" srcOrd="0" destOrd="0" presId="urn:microsoft.com/office/officeart/2005/8/layout/chevron1"/>
    <dgm:cxn modelId="{84D13987-7616-4553-B199-15AC3A50BBC2}" type="presParOf" srcId="{E6B19D3E-2681-4D1E-AD0F-B1B58BB42B4D}" destId="{92AB4DFB-BB9C-4D54-A812-1AA7AE6F3EA7}" srcOrd="0" destOrd="0" presId="urn:microsoft.com/office/officeart/2005/8/layout/chevron1"/>
    <dgm:cxn modelId="{C25E216E-E6B0-43D4-908A-652D11E30A1C}" type="presParOf" srcId="{E6B19D3E-2681-4D1E-AD0F-B1B58BB42B4D}" destId="{9633F868-C6CF-459C-8181-4597884D1CF0}" srcOrd="1" destOrd="0" presId="urn:microsoft.com/office/officeart/2005/8/layout/chevron1"/>
    <dgm:cxn modelId="{97315D94-06C4-4020-A22E-B82186A12448}" type="presParOf" srcId="{E6B19D3E-2681-4D1E-AD0F-B1B58BB42B4D}" destId="{46A79366-F84A-4C5B-8D92-E5A08F75DA11}" srcOrd="2" destOrd="0" presId="urn:microsoft.com/office/officeart/2005/8/layout/chevron1"/>
    <dgm:cxn modelId="{DEAE1F3E-DA57-43F3-AC9B-EA66C2B88927}" type="presParOf" srcId="{E6B19D3E-2681-4D1E-AD0F-B1B58BB42B4D}" destId="{F7DEC449-C11F-4618-83B1-39E20636FB14}" srcOrd="3" destOrd="0" presId="urn:microsoft.com/office/officeart/2005/8/layout/chevron1"/>
    <dgm:cxn modelId="{F59C92A8-8BEE-4DC8-A431-042F7C73A267}" type="presParOf" srcId="{E6B19D3E-2681-4D1E-AD0F-B1B58BB42B4D}" destId="{B64886F8-5B87-4931-83BF-4026BBF8ED51}" srcOrd="4" destOrd="0" presId="urn:microsoft.com/office/officeart/2005/8/layout/chevron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AB4DFB-BB9C-4D54-A812-1AA7AE6F3EA7}">
      <dsp:nvSpPr>
        <dsp:cNvPr id="0" name=""/>
        <dsp:cNvSpPr/>
      </dsp:nvSpPr>
      <dsp:spPr>
        <a:xfrm>
          <a:off x="24" y="0"/>
          <a:ext cx="3127762" cy="1150254"/>
        </a:xfrm>
        <a:prstGeom prst="chevron">
          <a:avLst/>
        </a:prstGeom>
        <a:solidFill>
          <a:srgbClr val="EEF8E4"/>
        </a:solidFill>
        <a:ln w="60325" cap="flat" cmpd="sng" algn="ctr">
          <a:solidFill>
            <a:schemeClr val="bg1">
              <a:lumMod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2014" tIns="37338" rIns="37338" bIns="37338" numCol="1" spcCol="1270" anchor="ctr" anchorCtr="0">
          <a:noAutofit/>
        </a:bodyPr>
        <a:lstStyle/>
        <a:p>
          <a:pPr marL="0" lvl="0" indent="0" algn="ctr" defTabSz="1244600">
            <a:lnSpc>
              <a:spcPct val="90000"/>
            </a:lnSpc>
            <a:spcBef>
              <a:spcPct val="0"/>
            </a:spcBef>
            <a:spcAft>
              <a:spcPct val="35000"/>
            </a:spcAft>
            <a:buNone/>
          </a:pPr>
          <a:r>
            <a:rPr lang="en-US" sz="2800" b="1" kern="1200" dirty="0">
              <a:solidFill>
                <a:schemeClr val="tx1"/>
              </a:solidFill>
            </a:rPr>
            <a:t>Credence</a:t>
          </a:r>
        </a:p>
        <a:p>
          <a:pPr marL="0" lvl="0" indent="0" algn="ctr" defTabSz="1244600">
            <a:lnSpc>
              <a:spcPct val="90000"/>
            </a:lnSpc>
            <a:spcBef>
              <a:spcPct val="0"/>
            </a:spcBef>
            <a:spcAft>
              <a:spcPct val="35000"/>
            </a:spcAft>
            <a:buNone/>
          </a:pPr>
          <a:r>
            <a:rPr lang="en-US" sz="1400" kern="1200" dirty="0">
              <a:solidFill>
                <a:schemeClr val="tx1"/>
              </a:solidFill>
            </a:rPr>
            <a:t>A belief in God</a:t>
          </a:r>
        </a:p>
      </dsp:txBody>
      <dsp:txXfrm>
        <a:off x="575151" y="0"/>
        <a:ext cx="1977508" cy="1150254"/>
      </dsp:txXfrm>
    </dsp:sp>
    <dsp:sp modelId="{46A79366-F84A-4C5B-8D92-E5A08F75DA11}">
      <dsp:nvSpPr>
        <dsp:cNvPr id="0" name=""/>
        <dsp:cNvSpPr/>
      </dsp:nvSpPr>
      <dsp:spPr>
        <a:xfrm>
          <a:off x="2817578" y="0"/>
          <a:ext cx="3127762" cy="1150254"/>
        </a:xfrm>
        <a:prstGeom prst="chevron">
          <a:avLst/>
        </a:prstGeom>
        <a:solidFill>
          <a:srgbClr val="B4DE86"/>
        </a:solidFill>
        <a:ln w="60325" cap="flat" cmpd="sng" algn="ctr">
          <a:solidFill>
            <a:schemeClr val="bg1">
              <a:lumMod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2014" tIns="37338" rIns="37338" bIns="37338" numCol="1" spcCol="1270" anchor="ctr" anchorCtr="0">
          <a:noAutofit/>
        </a:bodyPr>
        <a:lstStyle/>
        <a:p>
          <a:pPr marL="0" lvl="0" indent="0" algn="ctr" defTabSz="1244600">
            <a:lnSpc>
              <a:spcPct val="90000"/>
            </a:lnSpc>
            <a:spcBef>
              <a:spcPct val="0"/>
            </a:spcBef>
            <a:spcAft>
              <a:spcPct val="35000"/>
            </a:spcAft>
            <a:buNone/>
          </a:pPr>
          <a:r>
            <a:rPr lang="en-US" sz="2800" b="1" kern="1200" dirty="0">
              <a:solidFill>
                <a:schemeClr val="tx1"/>
              </a:solidFill>
            </a:rPr>
            <a:t>Confidence</a:t>
          </a:r>
        </a:p>
        <a:p>
          <a:pPr marL="0" lvl="0" indent="0" algn="ctr" defTabSz="1244600">
            <a:lnSpc>
              <a:spcPct val="90000"/>
            </a:lnSpc>
            <a:spcBef>
              <a:spcPct val="0"/>
            </a:spcBef>
            <a:spcAft>
              <a:spcPct val="35000"/>
            </a:spcAft>
            <a:buNone/>
          </a:pPr>
          <a:r>
            <a:rPr lang="en-US" sz="1400" kern="1200" dirty="0">
              <a:solidFill>
                <a:schemeClr val="tx1"/>
              </a:solidFill>
            </a:rPr>
            <a:t>A saving faith</a:t>
          </a:r>
        </a:p>
      </dsp:txBody>
      <dsp:txXfrm>
        <a:off x="3392705" y="0"/>
        <a:ext cx="1977508" cy="1150254"/>
      </dsp:txXfrm>
    </dsp:sp>
    <dsp:sp modelId="{B64886F8-5B87-4931-83BF-4026BBF8ED51}">
      <dsp:nvSpPr>
        <dsp:cNvPr id="0" name=""/>
        <dsp:cNvSpPr/>
      </dsp:nvSpPr>
      <dsp:spPr>
        <a:xfrm>
          <a:off x="5635157" y="0"/>
          <a:ext cx="3200232" cy="1150254"/>
        </a:xfrm>
        <a:prstGeom prst="chevron">
          <a:avLst/>
        </a:prstGeom>
        <a:solidFill>
          <a:srgbClr val="92D050"/>
        </a:solidFill>
        <a:ln w="60325" cap="flat" cmpd="sng" algn="ctr">
          <a:solidFill>
            <a:schemeClr val="bg1">
              <a:lumMod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2014" tIns="37338" rIns="37338" bIns="37338" numCol="1" spcCol="1270" anchor="ctr" anchorCtr="0">
          <a:noAutofit/>
        </a:bodyPr>
        <a:lstStyle/>
        <a:p>
          <a:pPr marL="0" lvl="0" indent="0" algn="ctr" defTabSz="1244600">
            <a:lnSpc>
              <a:spcPct val="90000"/>
            </a:lnSpc>
            <a:spcBef>
              <a:spcPct val="0"/>
            </a:spcBef>
            <a:spcAft>
              <a:spcPct val="35000"/>
            </a:spcAft>
            <a:buNone/>
          </a:pPr>
          <a:r>
            <a:rPr lang="en-US" sz="2800" b="1" kern="1200" dirty="0">
              <a:solidFill>
                <a:schemeClr val="tx1"/>
              </a:solidFill>
            </a:rPr>
            <a:t>Continuance</a:t>
          </a:r>
        </a:p>
        <a:p>
          <a:pPr marL="0" lvl="0" indent="0" algn="ctr" defTabSz="1244600">
            <a:lnSpc>
              <a:spcPct val="90000"/>
            </a:lnSpc>
            <a:spcBef>
              <a:spcPct val="0"/>
            </a:spcBef>
            <a:spcAft>
              <a:spcPct val="35000"/>
            </a:spcAft>
            <a:buNone/>
          </a:pPr>
          <a:r>
            <a:rPr lang="en-US" sz="1400" kern="1200" dirty="0">
              <a:solidFill>
                <a:schemeClr val="tx1"/>
              </a:solidFill>
            </a:rPr>
            <a:t>Faith regardless of circumstance</a:t>
          </a:r>
        </a:p>
      </dsp:txBody>
      <dsp:txXfrm>
        <a:off x="6210284" y="0"/>
        <a:ext cx="2049978" cy="1150254"/>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6FFA8611-41E7-45AA-BE12-8452AA3F7B77}" type="datetimeFigureOut">
              <a:rPr lang="en-ZA" smtClean="0"/>
              <a:t>2019/03/08</a:t>
            </a:fld>
            <a:endParaRPr lang="en-ZA"/>
          </a:p>
        </p:txBody>
      </p:sp>
      <p:sp>
        <p:nvSpPr>
          <p:cNvPr id="4" name="Footer Placeholder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en-ZA"/>
          </a:p>
        </p:txBody>
      </p:sp>
      <p:sp>
        <p:nvSpPr>
          <p:cNvPr id="5" name="Slide Number Placeholder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F71C3B55-C5AA-47DF-BC8D-146FC76F79A2}" type="slidenum">
              <a:rPr lang="en-ZA" smtClean="0"/>
              <a:t>‹#›</a:t>
            </a:fld>
            <a:endParaRPr lang="en-ZA"/>
          </a:p>
        </p:txBody>
      </p:sp>
    </p:spTree>
    <p:extLst>
      <p:ext uri="{BB962C8B-B14F-4D97-AF65-F5344CB8AC3E}">
        <p14:creationId xmlns:p14="http://schemas.microsoft.com/office/powerpoint/2010/main" val="291902644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5558" tIns="47779" rIns="95558" bIns="47779" rtlCol="0"/>
          <a:lstStyle>
            <a:lvl1pPr algn="l">
              <a:defRPr sz="1300"/>
            </a:lvl1pPr>
          </a:lstStyle>
          <a:p>
            <a:endParaRPr lang="en-ZA"/>
          </a:p>
        </p:txBody>
      </p:sp>
      <p:sp>
        <p:nvSpPr>
          <p:cNvPr id="3" name="Date Placeholder 2"/>
          <p:cNvSpPr>
            <a:spLocks noGrp="1"/>
          </p:cNvSpPr>
          <p:nvPr>
            <p:ph type="dt" idx="1"/>
          </p:nvPr>
        </p:nvSpPr>
        <p:spPr>
          <a:xfrm>
            <a:off x="3850443" y="0"/>
            <a:ext cx="2945659" cy="498056"/>
          </a:xfrm>
          <a:prstGeom prst="rect">
            <a:avLst/>
          </a:prstGeom>
        </p:spPr>
        <p:txBody>
          <a:bodyPr vert="horz" lIns="95558" tIns="47779" rIns="95558" bIns="47779" rtlCol="0"/>
          <a:lstStyle>
            <a:lvl1pPr algn="r">
              <a:defRPr sz="1300"/>
            </a:lvl1pPr>
          </a:lstStyle>
          <a:p>
            <a:fld id="{2B922A8C-6CB2-4D9C-B737-8F4997E4BB58}" type="datetimeFigureOut">
              <a:rPr lang="en-ZA" smtClean="0"/>
              <a:pPr/>
              <a:t>2019/03/08</a:t>
            </a:fld>
            <a:endParaRPr lang="en-ZA"/>
          </a:p>
        </p:txBody>
      </p:sp>
      <p:sp>
        <p:nvSpPr>
          <p:cNvPr id="4" name="Slide Image Placeholder 3"/>
          <p:cNvSpPr>
            <a:spLocks noGrp="1" noRot="1" noChangeAspect="1"/>
          </p:cNvSpPr>
          <p:nvPr>
            <p:ph type="sldImg" idx="2"/>
          </p:nvPr>
        </p:nvSpPr>
        <p:spPr>
          <a:xfrm>
            <a:off x="1166813" y="1241425"/>
            <a:ext cx="4464050" cy="3349625"/>
          </a:xfrm>
          <a:prstGeom prst="rect">
            <a:avLst/>
          </a:prstGeom>
          <a:noFill/>
          <a:ln w="12700">
            <a:solidFill>
              <a:prstClr val="black"/>
            </a:solidFill>
          </a:ln>
        </p:spPr>
        <p:txBody>
          <a:bodyPr vert="horz" lIns="95558" tIns="47779" rIns="95558" bIns="47779" rtlCol="0" anchor="ctr"/>
          <a:lstStyle/>
          <a:p>
            <a:endParaRPr lang="en-ZA"/>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5558" tIns="47779" rIns="95558" bIns="4777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6" name="Footer Placeholder 5"/>
          <p:cNvSpPr>
            <a:spLocks noGrp="1"/>
          </p:cNvSpPr>
          <p:nvPr>
            <p:ph type="ftr" sz="quarter" idx="4"/>
          </p:nvPr>
        </p:nvSpPr>
        <p:spPr>
          <a:xfrm>
            <a:off x="0" y="9428585"/>
            <a:ext cx="2945659" cy="498055"/>
          </a:xfrm>
          <a:prstGeom prst="rect">
            <a:avLst/>
          </a:prstGeom>
        </p:spPr>
        <p:txBody>
          <a:bodyPr vert="horz" lIns="95558" tIns="47779" rIns="95558" bIns="47779" rtlCol="0" anchor="b"/>
          <a:lstStyle>
            <a:lvl1pPr algn="l">
              <a:defRPr sz="1300"/>
            </a:lvl1pPr>
          </a:lstStyle>
          <a:p>
            <a:endParaRPr lang="en-ZA"/>
          </a:p>
        </p:txBody>
      </p:sp>
      <p:sp>
        <p:nvSpPr>
          <p:cNvPr id="7" name="Slide Number Placeholder 6"/>
          <p:cNvSpPr>
            <a:spLocks noGrp="1"/>
          </p:cNvSpPr>
          <p:nvPr>
            <p:ph type="sldNum" sz="quarter" idx="5"/>
          </p:nvPr>
        </p:nvSpPr>
        <p:spPr>
          <a:xfrm>
            <a:off x="3850443" y="9428585"/>
            <a:ext cx="2945659" cy="498055"/>
          </a:xfrm>
          <a:prstGeom prst="rect">
            <a:avLst/>
          </a:prstGeom>
        </p:spPr>
        <p:txBody>
          <a:bodyPr vert="horz" lIns="95558" tIns="47779" rIns="95558" bIns="47779" rtlCol="0" anchor="b"/>
          <a:lstStyle>
            <a:lvl1pPr algn="r">
              <a:defRPr sz="1300"/>
            </a:lvl1pPr>
          </a:lstStyle>
          <a:p>
            <a:fld id="{4B6C86CD-3D02-4953-875A-23F56F335674}" type="slidenum">
              <a:rPr lang="en-ZA" smtClean="0"/>
              <a:pPr/>
              <a:t>‹#›</a:t>
            </a:fld>
            <a:endParaRPr lang="en-ZA"/>
          </a:p>
        </p:txBody>
      </p:sp>
    </p:spTree>
    <p:extLst>
      <p:ext uri="{BB962C8B-B14F-4D97-AF65-F5344CB8AC3E}">
        <p14:creationId xmlns:p14="http://schemas.microsoft.com/office/powerpoint/2010/main" val="26239716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a:t>Next steps…</a:t>
            </a:r>
          </a:p>
        </p:txBody>
      </p:sp>
      <p:sp>
        <p:nvSpPr>
          <p:cNvPr id="4" name="Slide Number Placeholder 3"/>
          <p:cNvSpPr>
            <a:spLocks noGrp="1"/>
          </p:cNvSpPr>
          <p:nvPr>
            <p:ph type="sldNum" sz="quarter" idx="10"/>
          </p:nvPr>
        </p:nvSpPr>
        <p:spPr/>
        <p:txBody>
          <a:bodyPr/>
          <a:lstStyle/>
          <a:p>
            <a:fld id="{6A0A3DED-163C-4C03-8A41-F80946373189}" type="slidenum">
              <a:rPr lang="en-ZA" smtClean="0"/>
              <a:pPr/>
              <a:t>3</a:t>
            </a:fld>
            <a:endParaRPr lang="en-ZA"/>
          </a:p>
        </p:txBody>
      </p:sp>
    </p:spTree>
    <p:extLst>
      <p:ext uri="{BB962C8B-B14F-4D97-AF65-F5344CB8AC3E}">
        <p14:creationId xmlns:p14="http://schemas.microsoft.com/office/powerpoint/2010/main" val="36619065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a:t>Next steps…</a:t>
            </a:r>
          </a:p>
        </p:txBody>
      </p:sp>
      <p:sp>
        <p:nvSpPr>
          <p:cNvPr id="4" name="Slide Number Placeholder 3"/>
          <p:cNvSpPr>
            <a:spLocks noGrp="1"/>
          </p:cNvSpPr>
          <p:nvPr>
            <p:ph type="sldNum" sz="quarter" idx="10"/>
          </p:nvPr>
        </p:nvSpPr>
        <p:spPr/>
        <p:txBody>
          <a:bodyPr/>
          <a:lstStyle/>
          <a:p>
            <a:fld id="{6A0A3DED-163C-4C03-8A41-F80946373189}" type="slidenum">
              <a:rPr lang="en-ZA" smtClean="0"/>
              <a:pPr/>
              <a:t>4</a:t>
            </a:fld>
            <a:endParaRPr lang="en-ZA"/>
          </a:p>
        </p:txBody>
      </p:sp>
    </p:spTree>
    <p:extLst>
      <p:ext uri="{BB962C8B-B14F-4D97-AF65-F5344CB8AC3E}">
        <p14:creationId xmlns:p14="http://schemas.microsoft.com/office/powerpoint/2010/main" val="29009916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a:t>Next steps…</a:t>
            </a:r>
          </a:p>
        </p:txBody>
      </p:sp>
      <p:sp>
        <p:nvSpPr>
          <p:cNvPr id="4" name="Slide Number Placeholder 3"/>
          <p:cNvSpPr>
            <a:spLocks noGrp="1"/>
          </p:cNvSpPr>
          <p:nvPr>
            <p:ph type="sldNum" sz="quarter" idx="10"/>
          </p:nvPr>
        </p:nvSpPr>
        <p:spPr/>
        <p:txBody>
          <a:bodyPr/>
          <a:lstStyle/>
          <a:p>
            <a:fld id="{6A0A3DED-163C-4C03-8A41-F80946373189}" type="slidenum">
              <a:rPr lang="en-ZA" smtClean="0"/>
              <a:pPr/>
              <a:t>5</a:t>
            </a:fld>
            <a:endParaRPr lang="en-ZA"/>
          </a:p>
        </p:txBody>
      </p:sp>
    </p:spTree>
    <p:extLst>
      <p:ext uri="{BB962C8B-B14F-4D97-AF65-F5344CB8AC3E}">
        <p14:creationId xmlns:p14="http://schemas.microsoft.com/office/powerpoint/2010/main" val="34227680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a:t>Next steps…</a:t>
            </a:r>
          </a:p>
        </p:txBody>
      </p:sp>
      <p:sp>
        <p:nvSpPr>
          <p:cNvPr id="4" name="Slide Number Placeholder 3"/>
          <p:cNvSpPr>
            <a:spLocks noGrp="1"/>
          </p:cNvSpPr>
          <p:nvPr>
            <p:ph type="sldNum" sz="quarter" idx="10"/>
          </p:nvPr>
        </p:nvSpPr>
        <p:spPr/>
        <p:txBody>
          <a:bodyPr/>
          <a:lstStyle/>
          <a:p>
            <a:fld id="{6A0A3DED-163C-4C03-8A41-F80946373189}" type="slidenum">
              <a:rPr lang="en-ZA" smtClean="0"/>
              <a:pPr/>
              <a:t>9</a:t>
            </a:fld>
            <a:endParaRPr lang="en-ZA"/>
          </a:p>
        </p:txBody>
      </p:sp>
    </p:spTree>
    <p:extLst>
      <p:ext uri="{BB962C8B-B14F-4D97-AF65-F5344CB8AC3E}">
        <p14:creationId xmlns:p14="http://schemas.microsoft.com/office/powerpoint/2010/main" val="36619065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a:t>Next steps…</a:t>
            </a:r>
          </a:p>
        </p:txBody>
      </p:sp>
      <p:sp>
        <p:nvSpPr>
          <p:cNvPr id="4" name="Slide Number Placeholder 3"/>
          <p:cNvSpPr>
            <a:spLocks noGrp="1"/>
          </p:cNvSpPr>
          <p:nvPr>
            <p:ph type="sldNum" sz="quarter" idx="10"/>
          </p:nvPr>
        </p:nvSpPr>
        <p:spPr/>
        <p:txBody>
          <a:bodyPr/>
          <a:lstStyle/>
          <a:p>
            <a:fld id="{6A0A3DED-163C-4C03-8A41-F80946373189}" type="slidenum">
              <a:rPr lang="en-ZA" smtClean="0"/>
              <a:pPr/>
              <a:t>11</a:t>
            </a:fld>
            <a:endParaRPr lang="en-ZA"/>
          </a:p>
        </p:txBody>
      </p:sp>
    </p:spTree>
    <p:extLst>
      <p:ext uri="{BB962C8B-B14F-4D97-AF65-F5344CB8AC3E}">
        <p14:creationId xmlns:p14="http://schemas.microsoft.com/office/powerpoint/2010/main" val="34158152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a:t>Next steps…</a:t>
            </a:r>
          </a:p>
        </p:txBody>
      </p:sp>
      <p:sp>
        <p:nvSpPr>
          <p:cNvPr id="4" name="Slide Number Placeholder 3"/>
          <p:cNvSpPr>
            <a:spLocks noGrp="1"/>
          </p:cNvSpPr>
          <p:nvPr>
            <p:ph type="sldNum" sz="quarter" idx="10"/>
          </p:nvPr>
        </p:nvSpPr>
        <p:spPr/>
        <p:txBody>
          <a:bodyPr/>
          <a:lstStyle/>
          <a:p>
            <a:fld id="{6A0A3DED-163C-4C03-8A41-F80946373189}" type="slidenum">
              <a:rPr lang="en-ZA" smtClean="0"/>
              <a:pPr/>
              <a:t>12</a:t>
            </a:fld>
            <a:endParaRPr lang="en-ZA"/>
          </a:p>
        </p:txBody>
      </p:sp>
    </p:spTree>
    <p:extLst>
      <p:ext uri="{BB962C8B-B14F-4D97-AF65-F5344CB8AC3E}">
        <p14:creationId xmlns:p14="http://schemas.microsoft.com/office/powerpoint/2010/main" val="38784783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a:t>Next steps…</a:t>
            </a:r>
          </a:p>
        </p:txBody>
      </p:sp>
      <p:sp>
        <p:nvSpPr>
          <p:cNvPr id="4" name="Slide Number Placeholder 3"/>
          <p:cNvSpPr>
            <a:spLocks noGrp="1"/>
          </p:cNvSpPr>
          <p:nvPr>
            <p:ph type="sldNum" sz="quarter" idx="10"/>
          </p:nvPr>
        </p:nvSpPr>
        <p:spPr/>
        <p:txBody>
          <a:bodyPr/>
          <a:lstStyle/>
          <a:p>
            <a:fld id="{6A0A3DED-163C-4C03-8A41-F80946373189}" type="slidenum">
              <a:rPr lang="en-ZA" smtClean="0"/>
              <a:pPr/>
              <a:t>13</a:t>
            </a:fld>
            <a:endParaRPr lang="en-ZA"/>
          </a:p>
        </p:txBody>
      </p:sp>
    </p:spTree>
    <p:extLst>
      <p:ext uri="{BB962C8B-B14F-4D97-AF65-F5344CB8AC3E}">
        <p14:creationId xmlns:p14="http://schemas.microsoft.com/office/powerpoint/2010/main" val="27617927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a:t>Next steps…</a:t>
            </a:r>
          </a:p>
        </p:txBody>
      </p:sp>
      <p:sp>
        <p:nvSpPr>
          <p:cNvPr id="4" name="Slide Number Placeholder 3"/>
          <p:cNvSpPr>
            <a:spLocks noGrp="1"/>
          </p:cNvSpPr>
          <p:nvPr>
            <p:ph type="sldNum" sz="quarter" idx="10"/>
          </p:nvPr>
        </p:nvSpPr>
        <p:spPr/>
        <p:txBody>
          <a:bodyPr/>
          <a:lstStyle/>
          <a:p>
            <a:fld id="{6A0A3DED-163C-4C03-8A41-F80946373189}" type="slidenum">
              <a:rPr lang="en-ZA" smtClean="0"/>
              <a:pPr/>
              <a:t>14</a:t>
            </a:fld>
            <a:endParaRPr lang="en-ZA"/>
          </a:p>
        </p:txBody>
      </p:sp>
    </p:spTree>
    <p:extLst>
      <p:ext uri="{BB962C8B-B14F-4D97-AF65-F5344CB8AC3E}">
        <p14:creationId xmlns:p14="http://schemas.microsoft.com/office/powerpoint/2010/main" val="32780894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3A6C7CC-2A5E-4FD7-BF1C-745AA193A72D}" type="datetimeFigureOut">
              <a:rPr lang="en-ZA" smtClean="0"/>
              <a:pPr/>
              <a:t>2019/03/08</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8E0FD0F5-B64E-452C-A76E-E85FEF941D3A}" type="slidenum">
              <a:rPr lang="en-ZA" smtClean="0"/>
              <a:pPr/>
              <a:t>‹#›</a:t>
            </a:fld>
            <a:endParaRPr lang="en-ZA"/>
          </a:p>
        </p:txBody>
      </p:sp>
    </p:spTree>
    <p:extLst>
      <p:ext uri="{BB962C8B-B14F-4D97-AF65-F5344CB8AC3E}">
        <p14:creationId xmlns:p14="http://schemas.microsoft.com/office/powerpoint/2010/main" val="9929920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3A6C7CC-2A5E-4FD7-BF1C-745AA193A72D}" type="datetimeFigureOut">
              <a:rPr lang="en-ZA" smtClean="0"/>
              <a:pPr/>
              <a:t>2019/03/08</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8E0FD0F5-B64E-452C-A76E-E85FEF941D3A}" type="slidenum">
              <a:rPr lang="en-ZA" smtClean="0"/>
              <a:pPr/>
              <a:t>‹#›</a:t>
            </a:fld>
            <a:endParaRPr lang="en-ZA"/>
          </a:p>
        </p:txBody>
      </p:sp>
    </p:spTree>
    <p:extLst>
      <p:ext uri="{BB962C8B-B14F-4D97-AF65-F5344CB8AC3E}">
        <p14:creationId xmlns:p14="http://schemas.microsoft.com/office/powerpoint/2010/main" val="11086224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3A6C7CC-2A5E-4FD7-BF1C-745AA193A72D}" type="datetimeFigureOut">
              <a:rPr lang="en-ZA" smtClean="0"/>
              <a:pPr/>
              <a:t>2019/03/08</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8E0FD0F5-B64E-452C-A76E-E85FEF941D3A}" type="slidenum">
              <a:rPr lang="en-ZA" smtClean="0"/>
              <a:pPr/>
              <a:t>‹#›</a:t>
            </a:fld>
            <a:endParaRPr lang="en-ZA"/>
          </a:p>
        </p:txBody>
      </p:sp>
    </p:spTree>
    <p:extLst>
      <p:ext uri="{BB962C8B-B14F-4D97-AF65-F5344CB8AC3E}">
        <p14:creationId xmlns:p14="http://schemas.microsoft.com/office/powerpoint/2010/main" val="41971044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3A6C7CC-2A5E-4FD7-BF1C-745AA193A72D}" type="datetimeFigureOut">
              <a:rPr lang="en-ZA" smtClean="0"/>
              <a:pPr/>
              <a:t>2019/03/08</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8E0FD0F5-B64E-452C-A76E-E85FEF941D3A}" type="slidenum">
              <a:rPr lang="en-ZA" smtClean="0"/>
              <a:pPr/>
              <a:t>‹#›</a:t>
            </a:fld>
            <a:endParaRPr lang="en-ZA"/>
          </a:p>
        </p:txBody>
      </p:sp>
    </p:spTree>
    <p:extLst>
      <p:ext uri="{BB962C8B-B14F-4D97-AF65-F5344CB8AC3E}">
        <p14:creationId xmlns:p14="http://schemas.microsoft.com/office/powerpoint/2010/main" val="31626477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3A6C7CC-2A5E-4FD7-BF1C-745AA193A72D}" type="datetimeFigureOut">
              <a:rPr lang="en-ZA" smtClean="0"/>
              <a:pPr/>
              <a:t>2019/03/08</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8E0FD0F5-B64E-452C-A76E-E85FEF941D3A}" type="slidenum">
              <a:rPr lang="en-ZA" smtClean="0"/>
              <a:pPr/>
              <a:t>‹#›</a:t>
            </a:fld>
            <a:endParaRPr lang="en-ZA"/>
          </a:p>
        </p:txBody>
      </p:sp>
    </p:spTree>
    <p:extLst>
      <p:ext uri="{BB962C8B-B14F-4D97-AF65-F5344CB8AC3E}">
        <p14:creationId xmlns:p14="http://schemas.microsoft.com/office/powerpoint/2010/main" val="30835308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3A6C7CC-2A5E-4FD7-BF1C-745AA193A72D}" type="datetimeFigureOut">
              <a:rPr lang="en-ZA" smtClean="0"/>
              <a:pPr/>
              <a:t>2019/03/08</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8E0FD0F5-B64E-452C-A76E-E85FEF941D3A}" type="slidenum">
              <a:rPr lang="en-ZA" smtClean="0"/>
              <a:pPr/>
              <a:t>‹#›</a:t>
            </a:fld>
            <a:endParaRPr lang="en-ZA"/>
          </a:p>
        </p:txBody>
      </p:sp>
    </p:spTree>
    <p:extLst>
      <p:ext uri="{BB962C8B-B14F-4D97-AF65-F5344CB8AC3E}">
        <p14:creationId xmlns:p14="http://schemas.microsoft.com/office/powerpoint/2010/main" val="11321201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3A6C7CC-2A5E-4FD7-BF1C-745AA193A72D}" type="datetimeFigureOut">
              <a:rPr lang="en-ZA" smtClean="0"/>
              <a:pPr/>
              <a:t>2019/03/08</a:t>
            </a:fld>
            <a:endParaRPr lang="en-ZA"/>
          </a:p>
        </p:txBody>
      </p:sp>
      <p:sp>
        <p:nvSpPr>
          <p:cNvPr id="8" name="Footer Placeholder 7"/>
          <p:cNvSpPr>
            <a:spLocks noGrp="1"/>
          </p:cNvSpPr>
          <p:nvPr>
            <p:ph type="ftr" sz="quarter" idx="11"/>
          </p:nvPr>
        </p:nvSpPr>
        <p:spPr/>
        <p:txBody>
          <a:bodyPr/>
          <a:lstStyle/>
          <a:p>
            <a:endParaRPr lang="en-ZA"/>
          </a:p>
        </p:txBody>
      </p:sp>
      <p:sp>
        <p:nvSpPr>
          <p:cNvPr id="9" name="Slide Number Placeholder 8"/>
          <p:cNvSpPr>
            <a:spLocks noGrp="1"/>
          </p:cNvSpPr>
          <p:nvPr>
            <p:ph type="sldNum" sz="quarter" idx="12"/>
          </p:nvPr>
        </p:nvSpPr>
        <p:spPr/>
        <p:txBody>
          <a:bodyPr/>
          <a:lstStyle/>
          <a:p>
            <a:fld id="{8E0FD0F5-B64E-452C-A76E-E85FEF941D3A}" type="slidenum">
              <a:rPr lang="en-ZA" smtClean="0"/>
              <a:pPr/>
              <a:t>‹#›</a:t>
            </a:fld>
            <a:endParaRPr lang="en-ZA"/>
          </a:p>
        </p:txBody>
      </p:sp>
    </p:spTree>
    <p:extLst>
      <p:ext uri="{BB962C8B-B14F-4D97-AF65-F5344CB8AC3E}">
        <p14:creationId xmlns:p14="http://schemas.microsoft.com/office/powerpoint/2010/main" val="1393063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3A6C7CC-2A5E-4FD7-BF1C-745AA193A72D}" type="datetimeFigureOut">
              <a:rPr lang="en-ZA" smtClean="0"/>
              <a:pPr/>
              <a:t>2019/03/08</a:t>
            </a:fld>
            <a:endParaRPr lang="en-ZA"/>
          </a:p>
        </p:txBody>
      </p:sp>
      <p:sp>
        <p:nvSpPr>
          <p:cNvPr id="4" name="Footer Placeholder 3"/>
          <p:cNvSpPr>
            <a:spLocks noGrp="1"/>
          </p:cNvSpPr>
          <p:nvPr>
            <p:ph type="ftr" sz="quarter" idx="11"/>
          </p:nvPr>
        </p:nvSpPr>
        <p:spPr/>
        <p:txBody>
          <a:bodyPr/>
          <a:lstStyle/>
          <a:p>
            <a:endParaRPr lang="en-ZA"/>
          </a:p>
        </p:txBody>
      </p:sp>
      <p:sp>
        <p:nvSpPr>
          <p:cNvPr id="5" name="Slide Number Placeholder 4"/>
          <p:cNvSpPr>
            <a:spLocks noGrp="1"/>
          </p:cNvSpPr>
          <p:nvPr>
            <p:ph type="sldNum" sz="quarter" idx="12"/>
          </p:nvPr>
        </p:nvSpPr>
        <p:spPr/>
        <p:txBody>
          <a:bodyPr/>
          <a:lstStyle/>
          <a:p>
            <a:fld id="{8E0FD0F5-B64E-452C-A76E-E85FEF941D3A}" type="slidenum">
              <a:rPr lang="en-ZA" smtClean="0"/>
              <a:pPr/>
              <a:t>‹#›</a:t>
            </a:fld>
            <a:endParaRPr lang="en-ZA"/>
          </a:p>
        </p:txBody>
      </p:sp>
    </p:spTree>
    <p:extLst>
      <p:ext uri="{BB962C8B-B14F-4D97-AF65-F5344CB8AC3E}">
        <p14:creationId xmlns:p14="http://schemas.microsoft.com/office/powerpoint/2010/main" val="6182453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A6C7CC-2A5E-4FD7-BF1C-745AA193A72D}" type="datetimeFigureOut">
              <a:rPr lang="en-ZA" smtClean="0"/>
              <a:pPr/>
              <a:t>2019/03/08</a:t>
            </a:fld>
            <a:endParaRPr lang="en-ZA"/>
          </a:p>
        </p:txBody>
      </p:sp>
      <p:sp>
        <p:nvSpPr>
          <p:cNvPr id="3" name="Footer Placeholder 2"/>
          <p:cNvSpPr>
            <a:spLocks noGrp="1"/>
          </p:cNvSpPr>
          <p:nvPr>
            <p:ph type="ftr" sz="quarter" idx="11"/>
          </p:nvPr>
        </p:nvSpPr>
        <p:spPr/>
        <p:txBody>
          <a:bodyPr/>
          <a:lstStyle/>
          <a:p>
            <a:endParaRPr lang="en-ZA"/>
          </a:p>
        </p:txBody>
      </p:sp>
      <p:sp>
        <p:nvSpPr>
          <p:cNvPr id="4" name="Slide Number Placeholder 3"/>
          <p:cNvSpPr>
            <a:spLocks noGrp="1"/>
          </p:cNvSpPr>
          <p:nvPr>
            <p:ph type="sldNum" sz="quarter" idx="12"/>
          </p:nvPr>
        </p:nvSpPr>
        <p:spPr/>
        <p:txBody>
          <a:bodyPr/>
          <a:lstStyle/>
          <a:p>
            <a:fld id="{8E0FD0F5-B64E-452C-A76E-E85FEF941D3A}" type="slidenum">
              <a:rPr lang="en-ZA" smtClean="0"/>
              <a:pPr/>
              <a:t>‹#›</a:t>
            </a:fld>
            <a:endParaRPr lang="en-ZA"/>
          </a:p>
        </p:txBody>
      </p:sp>
    </p:spTree>
    <p:extLst>
      <p:ext uri="{BB962C8B-B14F-4D97-AF65-F5344CB8AC3E}">
        <p14:creationId xmlns:p14="http://schemas.microsoft.com/office/powerpoint/2010/main" val="22620775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3A6C7CC-2A5E-4FD7-BF1C-745AA193A72D}" type="datetimeFigureOut">
              <a:rPr lang="en-ZA" smtClean="0"/>
              <a:pPr/>
              <a:t>2019/03/08</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8E0FD0F5-B64E-452C-A76E-E85FEF941D3A}" type="slidenum">
              <a:rPr lang="en-ZA" smtClean="0"/>
              <a:pPr/>
              <a:t>‹#›</a:t>
            </a:fld>
            <a:endParaRPr lang="en-ZA"/>
          </a:p>
        </p:txBody>
      </p:sp>
    </p:spTree>
    <p:extLst>
      <p:ext uri="{BB962C8B-B14F-4D97-AF65-F5344CB8AC3E}">
        <p14:creationId xmlns:p14="http://schemas.microsoft.com/office/powerpoint/2010/main" val="9265906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3A6C7CC-2A5E-4FD7-BF1C-745AA193A72D}" type="datetimeFigureOut">
              <a:rPr lang="en-ZA" smtClean="0"/>
              <a:pPr/>
              <a:t>2019/03/08</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8E0FD0F5-B64E-452C-A76E-E85FEF941D3A}" type="slidenum">
              <a:rPr lang="en-ZA" smtClean="0"/>
              <a:pPr/>
              <a:t>‹#›</a:t>
            </a:fld>
            <a:endParaRPr lang="en-ZA"/>
          </a:p>
        </p:txBody>
      </p:sp>
    </p:spTree>
    <p:extLst>
      <p:ext uri="{BB962C8B-B14F-4D97-AF65-F5344CB8AC3E}">
        <p14:creationId xmlns:p14="http://schemas.microsoft.com/office/powerpoint/2010/main" val="934536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A6C7CC-2A5E-4FD7-BF1C-745AA193A72D}" type="datetimeFigureOut">
              <a:rPr lang="en-ZA" smtClean="0"/>
              <a:pPr/>
              <a:t>2019/03/08</a:t>
            </a:fld>
            <a:endParaRPr lang="en-ZA"/>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ZA"/>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E0FD0F5-B64E-452C-A76E-E85FEF941D3A}" type="slidenum">
              <a:rPr lang="en-ZA" smtClean="0"/>
              <a:pPr/>
              <a:t>‹#›</a:t>
            </a:fld>
            <a:endParaRPr lang="en-ZA"/>
          </a:p>
        </p:txBody>
      </p:sp>
    </p:spTree>
    <p:extLst>
      <p:ext uri="{BB962C8B-B14F-4D97-AF65-F5344CB8AC3E}">
        <p14:creationId xmlns:p14="http://schemas.microsoft.com/office/powerpoint/2010/main" val="222398337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14.jpg"/><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4.png"/><Relationship Id="rId7" Type="http://schemas.openxmlformats.org/officeDocument/2006/relationships/diagramColors" Target="../diagrams/colors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image" Target="../media/image10.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b="33772"/>
          <a:stretch/>
        </p:blipFill>
        <p:spPr>
          <a:xfrm>
            <a:off x="2666999" y="0"/>
            <a:ext cx="3810000" cy="3797559"/>
          </a:xfrm>
          <a:prstGeom prst="rect">
            <a:avLst/>
          </a:prstGeom>
        </p:spPr>
      </p:pic>
      <p:sp>
        <p:nvSpPr>
          <p:cNvPr id="2" name="Rectangle 1">
            <a:extLst>
              <a:ext uri="{FF2B5EF4-FFF2-40B4-BE49-F238E27FC236}">
                <a16:creationId xmlns:a16="http://schemas.microsoft.com/office/drawing/2014/main" id="{50777971-5023-4B16-A9C2-053E9967FFBF}"/>
              </a:ext>
            </a:extLst>
          </p:cNvPr>
          <p:cNvSpPr/>
          <p:nvPr/>
        </p:nvSpPr>
        <p:spPr>
          <a:xfrm>
            <a:off x="0" y="4208106"/>
            <a:ext cx="7352522" cy="2108718"/>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ZA" sz="8800" dirty="0"/>
              <a:t>78% </a:t>
            </a:r>
            <a:r>
              <a:rPr lang="en-ZA" dirty="0"/>
              <a:t>of South Africans claim to be Christian</a:t>
            </a:r>
          </a:p>
          <a:p>
            <a:pPr algn="ctr"/>
            <a:r>
              <a:rPr lang="en-ZA" sz="1200" dirty="0"/>
              <a:t>(</a:t>
            </a:r>
            <a:r>
              <a:rPr lang="en-ZA" sz="1200" dirty="0" err="1"/>
              <a:t>StasSA</a:t>
            </a:r>
            <a:r>
              <a:rPr lang="en-ZA" sz="1200" dirty="0"/>
              <a:t> 2016 Community Survey)</a:t>
            </a:r>
            <a:endParaRPr lang="en-US" sz="1200" dirty="0"/>
          </a:p>
        </p:txBody>
      </p:sp>
    </p:spTree>
    <p:extLst>
      <p:ext uri="{BB962C8B-B14F-4D97-AF65-F5344CB8AC3E}">
        <p14:creationId xmlns:p14="http://schemas.microsoft.com/office/powerpoint/2010/main" val="31758218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B1C7113-CF6E-4CF1-A52A-4B415AD146BC}"/>
              </a:ext>
            </a:extLst>
          </p:cNvPr>
          <p:cNvSpPr/>
          <p:nvPr/>
        </p:nvSpPr>
        <p:spPr>
          <a:xfrm>
            <a:off x="2906038" y="5535962"/>
            <a:ext cx="6226718" cy="1328030"/>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r"/>
            <a:r>
              <a:rPr lang="en-ZA" sz="2000" dirty="0"/>
              <a:t>The Christian Life is one of </a:t>
            </a:r>
            <a:r>
              <a:rPr lang="en-ZA" sz="6000" dirty="0"/>
              <a:t>TRANSFORMATION</a:t>
            </a:r>
            <a:endParaRPr lang="en-US" sz="3200" dirty="0"/>
          </a:p>
        </p:txBody>
      </p:sp>
      <p:pic>
        <p:nvPicPr>
          <p:cNvPr id="13" name="Picture 12">
            <a:extLst>
              <a:ext uri="{FF2B5EF4-FFF2-40B4-BE49-F238E27FC236}">
                <a16:creationId xmlns:a16="http://schemas.microsoft.com/office/drawing/2014/main" id="{F944C8D2-4C78-470C-817F-9DF0D63FBEE2}"/>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2579852" y="1026938"/>
            <a:ext cx="4066916" cy="4424257"/>
          </a:xfrm>
          <a:prstGeom prst="rect">
            <a:avLst/>
          </a:prstGeom>
        </p:spPr>
      </p:pic>
      <p:sp>
        <p:nvSpPr>
          <p:cNvPr id="14" name="Freeform: Shape 13">
            <a:extLst>
              <a:ext uri="{FF2B5EF4-FFF2-40B4-BE49-F238E27FC236}">
                <a16:creationId xmlns:a16="http://schemas.microsoft.com/office/drawing/2014/main" id="{8DE5517A-7FC7-4956-AA75-B9A8F8FECBAC}"/>
              </a:ext>
            </a:extLst>
          </p:cNvPr>
          <p:cNvSpPr/>
          <p:nvPr/>
        </p:nvSpPr>
        <p:spPr>
          <a:xfrm>
            <a:off x="1278149" y="3119863"/>
            <a:ext cx="6053985" cy="317182"/>
          </a:xfrm>
          <a:custGeom>
            <a:avLst/>
            <a:gdLst>
              <a:gd name="connsiteX0" fmla="*/ 182880 w 3528060"/>
              <a:gd name="connsiteY0" fmla="*/ 182880 h 297180"/>
              <a:gd name="connsiteX1" fmla="*/ 487680 w 3528060"/>
              <a:gd name="connsiteY1" fmla="*/ 114300 h 297180"/>
              <a:gd name="connsiteX2" fmla="*/ 731520 w 3528060"/>
              <a:gd name="connsiteY2" fmla="*/ 83820 h 297180"/>
              <a:gd name="connsiteX3" fmla="*/ 1089660 w 3528060"/>
              <a:gd name="connsiteY3" fmla="*/ 30480 h 297180"/>
              <a:gd name="connsiteX4" fmla="*/ 1493520 w 3528060"/>
              <a:gd name="connsiteY4" fmla="*/ 7620 h 297180"/>
              <a:gd name="connsiteX5" fmla="*/ 1950720 w 3528060"/>
              <a:gd name="connsiteY5" fmla="*/ 7620 h 297180"/>
              <a:gd name="connsiteX6" fmla="*/ 2392680 w 3528060"/>
              <a:gd name="connsiteY6" fmla="*/ 60960 h 297180"/>
              <a:gd name="connsiteX7" fmla="*/ 2804160 w 3528060"/>
              <a:gd name="connsiteY7" fmla="*/ 68580 h 297180"/>
              <a:gd name="connsiteX8" fmla="*/ 3169920 w 3528060"/>
              <a:gd name="connsiteY8" fmla="*/ 30480 h 297180"/>
              <a:gd name="connsiteX9" fmla="*/ 3528060 w 3528060"/>
              <a:gd name="connsiteY9" fmla="*/ 0 h 297180"/>
              <a:gd name="connsiteX10" fmla="*/ 3497580 w 3528060"/>
              <a:gd name="connsiteY10" fmla="*/ 68580 h 297180"/>
              <a:gd name="connsiteX11" fmla="*/ 3048000 w 3528060"/>
              <a:gd name="connsiteY11" fmla="*/ 106680 h 297180"/>
              <a:gd name="connsiteX12" fmla="*/ 2766060 w 3528060"/>
              <a:gd name="connsiteY12" fmla="*/ 129540 h 297180"/>
              <a:gd name="connsiteX13" fmla="*/ 2484120 w 3528060"/>
              <a:gd name="connsiteY13" fmla="*/ 121920 h 297180"/>
              <a:gd name="connsiteX14" fmla="*/ 2186940 w 3528060"/>
              <a:gd name="connsiteY14" fmla="*/ 106680 h 297180"/>
              <a:gd name="connsiteX15" fmla="*/ 1920240 w 3528060"/>
              <a:gd name="connsiteY15" fmla="*/ 45720 h 297180"/>
              <a:gd name="connsiteX16" fmla="*/ 1409700 w 3528060"/>
              <a:gd name="connsiteY16" fmla="*/ 68580 h 297180"/>
              <a:gd name="connsiteX17" fmla="*/ 960120 w 3528060"/>
              <a:gd name="connsiteY17" fmla="*/ 106680 h 297180"/>
              <a:gd name="connsiteX18" fmla="*/ 472440 w 3528060"/>
              <a:gd name="connsiteY18" fmla="*/ 175260 h 297180"/>
              <a:gd name="connsiteX19" fmla="*/ 259080 w 3528060"/>
              <a:gd name="connsiteY19" fmla="*/ 228600 h 297180"/>
              <a:gd name="connsiteX20" fmla="*/ 0 w 3528060"/>
              <a:gd name="connsiteY20" fmla="*/ 297180 h 297180"/>
              <a:gd name="connsiteX21" fmla="*/ 182880 w 3528060"/>
              <a:gd name="connsiteY21" fmla="*/ 182880 h 297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528060" h="297180">
                <a:moveTo>
                  <a:pt x="182880" y="182880"/>
                </a:moveTo>
                <a:lnTo>
                  <a:pt x="487680" y="114300"/>
                </a:lnTo>
                <a:lnTo>
                  <a:pt x="731520" y="83820"/>
                </a:lnTo>
                <a:lnTo>
                  <a:pt x="1089660" y="30480"/>
                </a:lnTo>
                <a:lnTo>
                  <a:pt x="1493520" y="7620"/>
                </a:lnTo>
                <a:lnTo>
                  <a:pt x="1950720" y="7620"/>
                </a:lnTo>
                <a:lnTo>
                  <a:pt x="2392680" y="60960"/>
                </a:lnTo>
                <a:lnTo>
                  <a:pt x="2804160" y="68580"/>
                </a:lnTo>
                <a:lnTo>
                  <a:pt x="3169920" y="30480"/>
                </a:lnTo>
                <a:lnTo>
                  <a:pt x="3528060" y="0"/>
                </a:lnTo>
                <a:lnTo>
                  <a:pt x="3497580" y="68580"/>
                </a:lnTo>
                <a:lnTo>
                  <a:pt x="3048000" y="106680"/>
                </a:lnTo>
                <a:lnTo>
                  <a:pt x="2766060" y="129540"/>
                </a:lnTo>
                <a:lnTo>
                  <a:pt x="2484120" y="121920"/>
                </a:lnTo>
                <a:lnTo>
                  <a:pt x="2186940" y="106680"/>
                </a:lnTo>
                <a:lnTo>
                  <a:pt x="1920240" y="45720"/>
                </a:lnTo>
                <a:lnTo>
                  <a:pt x="1409700" y="68580"/>
                </a:lnTo>
                <a:lnTo>
                  <a:pt x="960120" y="106680"/>
                </a:lnTo>
                <a:lnTo>
                  <a:pt x="472440" y="175260"/>
                </a:lnTo>
                <a:lnTo>
                  <a:pt x="259080" y="228600"/>
                </a:lnTo>
                <a:lnTo>
                  <a:pt x="0" y="297180"/>
                </a:lnTo>
                <a:lnTo>
                  <a:pt x="182880" y="182880"/>
                </a:lnTo>
                <a:close/>
              </a:path>
            </a:pathLst>
          </a:custGeom>
          <a:solidFill>
            <a:schemeClr val="accent2"/>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5" name="Picture 14">
            <a:extLst>
              <a:ext uri="{FF2B5EF4-FFF2-40B4-BE49-F238E27FC236}">
                <a16:creationId xmlns:a16="http://schemas.microsoft.com/office/drawing/2014/main" id="{140CF63D-4D54-4BD3-A707-3BCF1502A724}"/>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1038600" y="2011159"/>
            <a:ext cx="691530" cy="1425886"/>
          </a:xfrm>
          <a:prstGeom prst="rect">
            <a:avLst/>
          </a:prstGeom>
        </p:spPr>
      </p:pic>
      <p:sp>
        <p:nvSpPr>
          <p:cNvPr id="16" name="Rectangle 15">
            <a:extLst>
              <a:ext uri="{FF2B5EF4-FFF2-40B4-BE49-F238E27FC236}">
                <a16:creationId xmlns:a16="http://schemas.microsoft.com/office/drawing/2014/main" id="{2C507E69-BF5D-4A5E-9940-3818514A8A11}"/>
              </a:ext>
            </a:extLst>
          </p:cNvPr>
          <p:cNvSpPr/>
          <p:nvPr/>
        </p:nvSpPr>
        <p:spPr>
          <a:xfrm>
            <a:off x="0" y="10628"/>
            <a:ext cx="9144000" cy="1328030"/>
          </a:xfrm>
          <a:prstGeom prst="rect">
            <a:avLst/>
          </a:prstGeom>
          <a:solidFill>
            <a:schemeClr val="tx1">
              <a:lumMod val="75000"/>
              <a:lumOff val="25000"/>
              <a:alpha val="80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ZA" sz="2800" dirty="0"/>
              <a:t>Proverbs 4:18 NLT:  </a:t>
            </a:r>
          </a:p>
          <a:p>
            <a:r>
              <a:rPr lang="en-ZA" dirty="0"/>
              <a:t>The way of the righteous is like the first gleam of dawn, which </a:t>
            </a:r>
            <a:r>
              <a:rPr lang="en-ZA" b="1" dirty="0">
                <a:solidFill>
                  <a:schemeClr val="accent4">
                    <a:lumMod val="60000"/>
                    <a:lumOff val="40000"/>
                  </a:schemeClr>
                </a:solidFill>
              </a:rPr>
              <a:t>shines ever brighter until the full light of day.</a:t>
            </a:r>
            <a:endParaRPr lang="en-US" b="1" dirty="0">
              <a:solidFill>
                <a:schemeClr val="accent4">
                  <a:lumMod val="60000"/>
                  <a:lumOff val="40000"/>
                </a:schemeClr>
              </a:solidFill>
            </a:endParaRPr>
          </a:p>
        </p:txBody>
      </p:sp>
    </p:spTree>
    <p:extLst>
      <p:ext uri="{BB962C8B-B14F-4D97-AF65-F5344CB8AC3E}">
        <p14:creationId xmlns:p14="http://schemas.microsoft.com/office/powerpoint/2010/main" val="22323465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366DD67-DA8F-4F80-B36A-9E3065766E49}"/>
              </a:ext>
            </a:extLst>
          </p:cNvPr>
          <p:cNvSpPr/>
          <p:nvPr/>
        </p:nvSpPr>
        <p:spPr>
          <a:xfrm>
            <a:off x="0" y="5507568"/>
            <a:ext cx="9144000" cy="1350432"/>
          </a:xfrm>
          <a:prstGeom prst="rect">
            <a:avLst/>
          </a:prstGeom>
          <a:solidFill>
            <a:schemeClr val="tx1">
              <a:lumMod val="75000"/>
              <a:lumOff val="25000"/>
              <a:alpha val="80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ZA" sz="2800" dirty="0"/>
              <a:t>Acts of the Apostles 20:21 NLT:  </a:t>
            </a:r>
          </a:p>
          <a:p>
            <a:r>
              <a:rPr lang="en-ZA" dirty="0"/>
              <a:t>I have had one message for Jews and Greeks alike—the necessity of </a:t>
            </a:r>
            <a:r>
              <a:rPr lang="en-ZA" b="1" dirty="0">
                <a:solidFill>
                  <a:schemeClr val="accent4">
                    <a:lumMod val="60000"/>
                    <a:lumOff val="40000"/>
                  </a:schemeClr>
                </a:solidFill>
              </a:rPr>
              <a:t>repenting from sin </a:t>
            </a:r>
            <a:r>
              <a:rPr lang="en-ZA" dirty="0"/>
              <a:t>and turning to God, and of having faith in our Lord Jesus.</a:t>
            </a:r>
            <a:endParaRPr lang="en-US" dirty="0"/>
          </a:p>
        </p:txBody>
      </p:sp>
      <p:sp>
        <p:nvSpPr>
          <p:cNvPr id="11" name="Rectangle 10">
            <a:extLst>
              <a:ext uri="{FF2B5EF4-FFF2-40B4-BE49-F238E27FC236}">
                <a16:creationId xmlns:a16="http://schemas.microsoft.com/office/drawing/2014/main" id="{F48061C0-EDEA-400F-BD20-7DD5AFC1130C}"/>
              </a:ext>
            </a:extLst>
          </p:cNvPr>
          <p:cNvSpPr/>
          <p:nvPr/>
        </p:nvSpPr>
        <p:spPr>
          <a:xfrm>
            <a:off x="5469467" y="-21488"/>
            <a:ext cx="3674533" cy="938523"/>
          </a:xfrm>
          <a:prstGeom prst="rect">
            <a:avLst/>
          </a:prstGeom>
          <a:no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ZA" sz="3200" dirty="0"/>
              <a:t>Dealing with </a:t>
            </a:r>
            <a:r>
              <a:rPr lang="en-ZA" sz="6600" dirty="0">
                <a:solidFill>
                  <a:srgbClr val="FFC000"/>
                </a:solidFill>
              </a:rPr>
              <a:t>Sin</a:t>
            </a:r>
            <a:endParaRPr lang="en-US" sz="6600" dirty="0">
              <a:solidFill>
                <a:srgbClr val="FFC000"/>
              </a:solidFill>
            </a:endParaRPr>
          </a:p>
        </p:txBody>
      </p:sp>
      <p:grpSp>
        <p:nvGrpSpPr>
          <p:cNvPr id="12" name="Group 11">
            <a:extLst>
              <a:ext uri="{FF2B5EF4-FFF2-40B4-BE49-F238E27FC236}">
                <a16:creationId xmlns:a16="http://schemas.microsoft.com/office/drawing/2014/main" id="{DC045127-9FEA-4F2D-A7D2-B4DC2754BF8D}"/>
              </a:ext>
            </a:extLst>
          </p:cNvPr>
          <p:cNvGrpSpPr/>
          <p:nvPr/>
        </p:nvGrpSpPr>
        <p:grpSpPr>
          <a:xfrm>
            <a:off x="2579852" y="834842"/>
            <a:ext cx="4752281" cy="4748882"/>
            <a:chOff x="2023936" y="2461184"/>
            <a:chExt cx="4852853" cy="4152558"/>
          </a:xfrm>
        </p:grpSpPr>
        <p:pic>
          <p:nvPicPr>
            <p:cNvPr id="13" name="Picture 12" descr="A white and black tile floor&#10;&#10;Description automatically generated">
              <a:extLst>
                <a:ext uri="{FF2B5EF4-FFF2-40B4-BE49-F238E27FC236}">
                  <a16:creationId xmlns:a16="http://schemas.microsoft.com/office/drawing/2014/main" id="{F4C6AE79-3F4B-49E8-BC57-CB1451EACC89}"/>
                </a:ext>
              </a:extLst>
            </p:cNvPr>
            <p:cNvPicPr/>
            <p:nvPr/>
          </p:nvPicPr>
          <p:blipFill rotWithShape="1">
            <a:blip r:embed="rId3" cstate="print">
              <a:clrChange>
                <a:clrFrom>
                  <a:srgbClr val="FEFEFE"/>
                </a:clrFrom>
                <a:clrTo>
                  <a:srgbClr val="FEFEFE">
                    <a:alpha val="0"/>
                  </a:srgbClr>
                </a:clrTo>
              </a:clrChange>
              <a:extLst>
                <a:ext uri="{28A0092B-C50C-407E-A947-70E740481C1C}">
                  <a14:useLocalDpi xmlns:a14="http://schemas.microsoft.com/office/drawing/2010/main" val="0"/>
                </a:ext>
              </a:extLst>
            </a:blip>
            <a:srcRect l="11396" t="12429" r="11630" b="18794"/>
            <a:stretch/>
          </p:blipFill>
          <p:spPr bwMode="auto">
            <a:xfrm rot="5400000">
              <a:off x="2664823" y="2401775"/>
              <a:ext cx="4152558" cy="4271375"/>
            </a:xfrm>
            <a:prstGeom prst="rect">
              <a:avLst/>
            </a:prstGeom>
            <a:ln>
              <a:noFill/>
            </a:ln>
            <a:extLst>
              <a:ext uri="{53640926-AAD7-44D8-BBD7-CCE9431645EC}">
                <a14:shadowObscured xmlns:a14="http://schemas.microsoft.com/office/drawing/2010/main"/>
              </a:ext>
            </a:extLst>
          </p:spPr>
        </p:pic>
        <p:pic>
          <p:nvPicPr>
            <p:cNvPr id="14" name="Picture 13">
              <a:extLst>
                <a:ext uri="{FF2B5EF4-FFF2-40B4-BE49-F238E27FC236}">
                  <a16:creationId xmlns:a16="http://schemas.microsoft.com/office/drawing/2014/main" id="{18EC4D8B-81D2-424B-8389-9EC11892F574}"/>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2023936" y="2629158"/>
              <a:ext cx="4152984" cy="3868697"/>
            </a:xfrm>
            <a:prstGeom prst="rect">
              <a:avLst/>
            </a:prstGeom>
          </p:spPr>
        </p:pic>
      </p:grpSp>
      <p:sp>
        <p:nvSpPr>
          <p:cNvPr id="15" name="Freeform: Shape 14">
            <a:extLst>
              <a:ext uri="{FF2B5EF4-FFF2-40B4-BE49-F238E27FC236}">
                <a16:creationId xmlns:a16="http://schemas.microsoft.com/office/drawing/2014/main" id="{17F3AE0B-1BEB-410B-9122-6C10497CA485}"/>
              </a:ext>
            </a:extLst>
          </p:cNvPr>
          <p:cNvSpPr/>
          <p:nvPr/>
        </p:nvSpPr>
        <p:spPr>
          <a:xfrm>
            <a:off x="1278149" y="3119863"/>
            <a:ext cx="6053985" cy="317182"/>
          </a:xfrm>
          <a:custGeom>
            <a:avLst/>
            <a:gdLst>
              <a:gd name="connsiteX0" fmla="*/ 182880 w 3528060"/>
              <a:gd name="connsiteY0" fmla="*/ 182880 h 297180"/>
              <a:gd name="connsiteX1" fmla="*/ 487680 w 3528060"/>
              <a:gd name="connsiteY1" fmla="*/ 114300 h 297180"/>
              <a:gd name="connsiteX2" fmla="*/ 731520 w 3528060"/>
              <a:gd name="connsiteY2" fmla="*/ 83820 h 297180"/>
              <a:gd name="connsiteX3" fmla="*/ 1089660 w 3528060"/>
              <a:gd name="connsiteY3" fmla="*/ 30480 h 297180"/>
              <a:gd name="connsiteX4" fmla="*/ 1493520 w 3528060"/>
              <a:gd name="connsiteY4" fmla="*/ 7620 h 297180"/>
              <a:gd name="connsiteX5" fmla="*/ 1950720 w 3528060"/>
              <a:gd name="connsiteY5" fmla="*/ 7620 h 297180"/>
              <a:gd name="connsiteX6" fmla="*/ 2392680 w 3528060"/>
              <a:gd name="connsiteY6" fmla="*/ 60960 h 297180"/>
              <a:gd name="connsiteX7" fmla="*/ 2804160 w 3528060"/>
              <a:gd name="connsiteY7" fmla="*/ 68580 h 297180"/>
              <a:gd name="connsiteX8" fmla="*/ 3169920 w 3528060"/>
              <a:gd name="connsiteY8" fmla="*/ 30480 h 297180"/>
              <a:gd name="connsiteX9" fmla="*/ 3528060 w 3528060"/>
              <a:gd name="connsiteY9" fmla="*/ 0 h 297180"/>
              <a:gd name="connsiteX10" fmla="*/ 3497580 w 3528060"/>
              <a:gd name="connsiteY10" fmla="*/ 68580 h 297180"/>
              <a:gd name="connsiteX11" fmla="*/ 3048000 w 3528060"/>
              <a:gd name="connsiteY11" fmla="*/ 106680 h 297180"/>
              <a:gd name="connsiteX12" fmla="*/ 2766060 w 3528060"/>
              <a:gd name="connsiteY12" fmla="*/ 129540 h 297180"/>
              <a:gd name="connsiteX13" fmla="*/ 2484120 w 3528060"/>
              <a:gd name="connsiteY13" fmla="*/ 121920 h 297180"/>
              <a:gd name="connsiteX14" fmla="*/ 2186940 w 3528060"/>
              <a:gd name="connsiteY14" fmla="*/ 106680 h 297180"/>
              <a:gd name="connsiteX15" fmla="*/ 1920240 w 3528060"/>
              <a:gd name="connsiteY15" fmla="*/ 45720 h 297180"/>
              <a:gd name="connsiteX16" fmla="*/ 1409700 w 3528060"/>
              <a:gd name="connsiteY16" fmla="*/ 68580 h 297180"/>
              <a:gd name="connsiteX17" fmla="*/ 960120 w 3528060"/>
              <a:gd name="connsiteY17" fmla="*/ 106680 h 297180"/>
              <a:gd name="connsiteX18" fmla="*/ 472440 w 3528060"/>
              <a:gd name="connsiteY18" fmla="*/ 175260 h 297180"/>
              <a:gd name="connsiteX19" fmla="*/ 259080 w 3528060"/>
              <a:gd name="connsiteY19" fmla="*/ 228600 h 297180"/>
              <a:gd name="connsiteX20" fmla="*/ 0 w 3528060"/>
              <a:gd name="connsiteY20" fmla="*/ 297180 h 297180"/>
              <a:gd name="connsiteX21" fmla="*/ 182880 w 3528060"/>
              <a:gd name="connsiteY21" fmla="*/ 182880 h 297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528060" h="297180">
                <a:moveTo>
                  <a:pt x="182880" y="182880"/>
                </a:moveTo>
                <a:lnTo>
                  <a:pt x="487680" y="114300"/>
                </a:lnTo>
                <a:lnTo>
                  <a:pt x="731520" y="83820"/>
                </a:lnTo>
                <a:lnTo>
                  <a:pt x="1089660" y="30480"/>
                </a:lnTo>
                <a:lnTo>
                  <a:pt x="1493520" y="7620"/>
                </a:lnTo>
                <a:lnTo>
                  <a:pt x="1950720" y="7620"/>
                </a:lnTo>
                <a:lnTo>
                  <a:pt x="2392680" y="60960"/>
                </a:lnTo>
                <a:lnTo>
                  <a:pt x="2804160" y="68580"/>
                </a:lnTo>
                <a:lnTo>
                  <a:pt x="3169920" y="30480"/>
                </a:lnTo>
                <a:lnTo>
                  <a:pt x="3528060" y="0"/>
                </a:lnTo>
                <a:lnTo>
                  <a:pt x="3497580" y="68580"/>
                </a:lnTo>
                <a:lnTo>
                  <a:pt x="3048000" y="106680"/>
                </a:lnTo>
                <a:lnTo>
                  <a:pt x="2766060" y="129540"/>
                </a:lnTo>
                <a:lnTo>
                  <a:pt x="2484120" y="121920"/>
                </a:lnTo>
                <a:lnTo>
                  <a:pt x="2186940" y="106680"/>
                </a:lnTo>
                <a:lnTo>
                  <a:pt x="1920240" y="45720"/>
                </a:lnTo>
                <a:lnTo>
                  <a:pt x="1409700" y="68580"/>
                </a:lnTo>
                <a:lnTo>
                  <a:pt x="960120" y="106680"/>
                </a:lnTo>
                <a:lnTo>
                  <a:pt x="472440" y="175260"/>
                </a:lnTo>
                <a:lnTo>
                  <a:pt x="259080" y="228600"/>
                </a:lnTo>
                <a:lnTo>
                  <a:pt x="0" y="297180"/>
                </a:lnTo>
                <a:lnTo>
                  <a:pt x="182880" y="182880"/>
                </a:lnTo>
                <a:close/>
              </a:path>
            </a:pathLst>
          </a:custGeom>
          <a:solidFill>
            <a:schemeClr val="accent2"/>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6" name="Picture 15">
            <a:extLst>
              <a:ext uri="{FF2B5EF4-FFF2-40B4-BE49-F238E27FC236}">
                <a16:creationId xmlns:a16="http://schemas.microsoft.com/office/drawing/2014/main" id="{2A1F628B-C02D-499F-B7F0-ED7B46C551D4}"/>
              </a:ext>
            </a:extLst>
          </p:cNvPr>
          <p:cNvPicPr/>
          <p:nvPr/>
        </p:nvPicPr>
        <p:blipFill>
          <a:blip r:embed="rId5" cstate="print">
            <a:extLst>
              <a:ext uri="{28A0092B-C50C-407E-A947-70E740481C1C}">
                <a14:useLocalDpi xmlns:a14="http://schemas.microsoft.com/office/drawing/2010/main" val="0"/>
              </a:ext>
            </a:extLst>
          </a:blip>
          <a:stretch>
            <a:fillRect/>
          </a:stretch>
        </p:blipFill>
        <p:spPr>
          <a:xfrm>
            <a:off x="1038600" y="2011159"/>
            <a:ext cx="691530" cy="1425886"/>
          </a:xfrm>
          <a:prstGeom prst="rect">
            <a:avLst/>
          </a:prstGeom>
        </p:spPr>
      </p:pic>
    </p:spTree>
    <p:extLst>
      <p:ext uri="{BB962C8B-B14F-4D97-AF65-F5344CB8AC3E}">
        <p14:creationId xmlns:p14="http://schemas.microsoft.com/office/powerpoint/2010/main" val="26522545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59B15D1-D0F5-4C31-A6B3-8A3CDA4CD201}"/>
              </a:ext>
            </a:extLst>
          </p:cNvPr>
          <p:cNvSpPr/>
          <p:nvPr/>
        </p:nvSpPr>
        <p:spPr>
          <a:xfrm>
            <a:off x="5469467" y="-21488"/>
            <a:ext cx="3674533" cy="938523"/>
          </a:xfrm>
          <a:prstGeom prst="rect">
            <a:avLst/>
          </a:prstGeom>
          <a:no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ZA" sz="3200" dirty="0"/>
              <a:t>Dealing with </a:t>
            </a:r>
            <a:r>
              <a:rPr lang="en-ZA" sz="6600" dirty="0">
                <a:solidFill>
                  <a:srgbClr val="FFC000"/>
                </a:solidFill>
              </a:rPr>
              <a:t>Sin</a:t>
            </a:r>
            <a:endParaRPr lang="en-US" sz="6600" dirty="0">
              <a:solidFill>
                <a:srgbClr val="FFC000"/>
              </a:solidFill>
            </a:endParaRPr>
          </a:p>
        </p:txBody>
      </p:sp>
      <p:sp>
        <p:nvSpPr>
          <p:cNvPr id="10" name="Rectangle 9">
            <a:extLst>
              <a:ext uri="{FF2B5EF4-FFF2-40B4-BE49-F238E27FC236}">
                <a16:creationId xmlns:a16="http://schemas.microsoft.com/office/drawing/2014/main" id="{FFAAB1A7-05D8-4F12-B7B9-93941411CFE7}"/>
              </a:ext>
            </a:extLst>
          </p:cNvPr>
          <p:cNvSpPr/>
          <p:nvPr/>
        </p:nvSpPr>
        <p:spPr>
          <a:xfrm>
            <a:off x="0" y="5132738"/>
            <a:ext cx="9144000" cy="1809547"/>
          </a:xfrm>
          <a:prstGeom prst="rect">
            <a:avLst/>
          </a:prstGeom>
          <a:solidFill>
            <a:schemeClr val="tx1">
              <a:lumMod val="75000"/>
              <a:lumOff val="25000"/>
              <a:alpha val="80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US" sz="2800" dirty="0"/>
              <a:t>1 John 2:3-6 NLT:  </a:t>
            </a:r>
          </a:p>
          <a:p>
            <a:r>
              <a:rPr lang="en-US" dirty="0"/>
              <a:t>And we can be sure that we know him if we obey his commandments. If someone claims, “I know God,” but doesn’t obey God’s commandments, that person is a liar and is not living in the truth. But </a:t>
            </a:r>
            <a:r>
              <a:rPr lang="en-US" dirty="0">
                <a:solidFill>
                  <a:schemeClr val="accent4">
                    <a:lumMod val="60000"/>
                    <a:lumOff val="40000"/>
                  </a:schemeClr>
                </a:solidFill>
              </a:rPr>
              <a:t>those who obey God’s word truly show how completely they love him</a:t>
            </a:r>
            <a:r>
              <a:rPr lang="en-US" dirty="0"/>
              <a:t>. That is how we know we are living in him. </a:t>
            </a:r>
            <a:r>
              <a:rPr lang="en-US" b="1" dirty="0"/>
              <a:t>Those who say they live in God should live their lives as Jesus did</a:t>
            </a:r>
            <a:r>
              <a:rPr lang="en-US" dirty="0"/>
              <a:t>.</a:t>
            </a:r>
          </a:p>
        </p:txBody>
      </p:sp>
      <p:grpSp>
        <p:nvGrpSpPr>
          <p:cNvPr id="11" name="Group 10">
            <a:extLst>
              <a:ext uri="{FF2B5EF4-FFF2-40B4-BE49-F238E27FC236}">
                <a16:creationId xmlns:a16="http://schemas.microsoft.com/office/drawing/2014/main" id="{AB1DB34A-5EC4-4892-8222-88CB124F7C07}"/>
              </a:ext>
            </a:extLst>
          </p:cNvPr>
          <p:cNvGrpSpPr/>
          <p:nvPr/>
        </p:nvGrpSpPr>
        <p:grpSpPr>
          <a:xfrm>
            <a:off x="2579852" y="834842"/>
            <a:ext cx="4752281" cy="4748882"/>
            <a:chOff x="2023936" y="2461184"/>
            <a:chExt cx="4852853" cy="4152558"/>
          </a:xfrm>
        </p:grpSpPr>
        <p:pic>
          <p:nvPicPr>
            <p:cNvPr id="12" name="Picture 11" descr="A white and black tile floor&#10;&#10;Description automatically generated">
              <a:extLst>
                <a:ext uri="{FF2B5EF4-FFF2-40B4-BE49-F238E27FC236}">
                  <a16:creationId xmlns:a16="http://schemas.microsoft.com/office/drawing/2014/main" id="{C8C8D045-1E73-4DA9-8D15-95CC0A4F39AB}"/>
                </a:ext>
              </a:extLst>
            </p:cNvPr>
            <p:cNvPicPr/>
            <p:nvPr/>
          </p:nvPicPr>
          <p:blipFill rotWithShape="1">
            <a:blip r:embed="rId3" cstate="print">
              <a:clrChange>
                <a:clrFrom>
                  <a:srgbClr val="FEFEFE"/>
                </a:clrFrom>
                <a:clrTo>
                  <a:srgbClr val="FEFEFE">
                    <a:alpha val="0"/>
                  </a:srgbClr>
                </a:clrTo>
              </a:clrChange>
              <a:extLst>
                <a:ext uri="{28A0092B-C50C-407E-A947-70E740481C1C}">
                  <a14:useLocalDpi xmlns:a14="http://schemas.microsoft.com/office/drawing/2010/main" val="0"/>
                </a:ext>
              </a:extLst>
            </a:blip>
            <a:srcRect l="11396" t="12429" r="11630" b="18794"/>
            <a:stretch/>
          </p:blipFill>
          <p:spPr bwMode="auto">
            <a:xfrm rot="5400000">
              <a:off x="2664823" y="2401775"/>
              <a:ext cx="4152558" cy="4271375"/>
            </a:xfrm>
            <a:prstGeom prst="rect">
              <a:avLst/>
            </a:prstGeom>
            <a:ln>
              <a:noFill/>
            </a:ln>
            <a:extLst>
              <a:ext uri="{53640926-AAD7-44D8-BBD7-CCE9431645EC}">
                <a14:shadowObscured xmlns:a14="http://schemas.microsoft.com/office/drawing/2010/main"/>
              </a:ext>
            </a:extLst>
          </p:spPr>
        </p:pic>
        <p:pic>
          <p:nvPicPr>
            <p:cNvPr id="13" name="Picture 12">
              <a:extLst>
                <a:ext uri="{FF2B5EF4-FFF2-40B4-BE49-F238E27FC236}">
                  <a16:creationId xmlns:a16="http://schemas.microsoft.com/office/drawing/2014/main" id="{51C4E326-3F8A-4A86-8AE2-CA3C63B0EE5B}"/>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2023936" y="2629158"/>
              <a:ext cx="4152984" cy="3868697"/>
            </a:xfrm>
            <a:prstGeom prst="rect">
              <a:avLst/>
            </a:prstGeom>
          </p:spPr>
        </p:pic>
      </p:grpSp>
      <p:sp>
        <p:nvSpPr>
          <p:cNvPr id="14" name="Freeform: Shape 13">
            <a:extLst>
              <a:ext uri="{FF2B5EF4-FFF2-40B4-BE49-F238E27FC236}">
                <a16:creationId xmlns:a16="http://schemas.microsoft.com/office/drawing/2014/main" id="{E9326868-CA9C-439D-86B2-7CCF2C011B08}"/>
              </a:ext>
            </a:extLst>
          </p:cNvPr>
          <p:cNvSpPr/>
          <p:nvPr/>
        </p:nvSpPr>
        <p:spPr>
          <a:xfrm>
            <a:off x="1278149" y="3119863"/>
            <a:ext cx="6053985" cy="317182"/>
          </a:xfrm>
          <a:custGeom>
            <a:avLst/>
            <a:gdLst>
              <a:gd name="connsiteX0" fmla="*/ 182880 w 3528060"/>
              <a:gd name="connsiteY0" fmla="*/ 182880 h 297180"/>
              <a:gd name="connsiteX1" fmla="*/ 487680 w 3528060"/>
              <a:gd name="connsiteY1" fmla="*/ 114300 h 297180"/>
              <a:gd name="connsiteX2" fmla="*/ 731520 w 3528060"/>
              <a:gd name="connsiteY2" fmla="*/ 83820 h 297180"/>
              <a:gd name="connsiteX3" fmla="*/ 1089660 w 3528060"/>
              <a:gd name="connsiteY3" fmla="*/ 30480 h 297180"/>
              <a:gd name="connsiteX4" fmla="*/ 1493520 w 3528060"/>
              <a:gd name="connsiteY4" fmla="*/ 7620 h 297180"/>
              <a:gd name="connsiteX5" fmla="*/ 1950720 w 3528060"/>
              <a:gd name="connsiteY5" fmla="*/ 7620 h 297180"/>
              <a:gd name="connsiteX6" fmla="*/ 2392680 w 3528060"/>
              <a:gd name="connsiteY6" fmla="*/ 60960 h 297180"/>
              <a:gd name="connsiteX7" fmla="*/ 2804160 w 3528060"/>
              <a:gd name="connsiteY7" fmla="*/ 68580 h 297180"/>
              <a:gd name="connsiteX8" fmla="*/ 3169920 w 3528060"/>
              <a:gd name="connsiteY8" fmla="*/ 30480 h 297180"/>
              <a:gd name="connsiteX9" fmla="*/ 3528060 w 3528060"/>
              <a:gd name="connsiteY9" fmla="*/ 0 h 297180"/>
              <a:gd name="connsiteX10" fmla="*/ 3497580 w 3528060"/>
              <a:gd name="connsiteY10" fmla="*/ 68580 h 297180"/>
              <a:gd name="connsiteX11" fmla="*/ 3048000 w 3528060"/>
              <a:gd name="connsiteY11" fmla="*/ 106680 h 297180"/>
              <a:gd name="connsiteX12" fmla="*/ 2766060 w 3528060"/>
              <a:gd name="connsiteY12" fmla="*/ 129540 h 297180"/>
              <a:gd name="connsiteX13" fmla="*/ 2484120 w 3528060"/>
              <a:gd name="connsiteY13" fmla="*/ 121920 h 297180"/>
              <a:gd name="connsiteX14" fmla="*/ 2186940 w 3528060"/>
              <a:gd name="connsiteY14" fmla="*/ 106680 h 297180"/>
              <a:gd name="connsiteX15" fmla="*/ 1920240 w 3528060"/>
              <a:gd name="connsiteY15" fmla="*/ 45720 h 297180"/>
              <a:gd name="connsiteX16" fmla="*/ 1409700 w 3528060"/>
              <a:gd name="connsiteY16" fmla="*/ 68580 h 297180"/>
              <a:gd name="connsiteX17" fmla="*/ 960120 w 3528060"/>
              <a:gd name="connsiteY17" fmla="*/ 106680 h 297180"/>
              <a:gd name="connsiteX18" fmla="*/ 472440 w 3528060"/>
              <a:gd name="connsiteY18" fmla="*/ 175260 h 297180"/>
              <a:gd name="connsiteX19" fmla="*/ 259080 w 3528060"/>
              <a:gd name="connsiteY19" fmla="*/ 228600 h 297180"/>
              <a:gd name="connsiteX20" fmla="*/ 0 w 3528060"/>
              <a:gd name="connsiteY20" fmla="*/ 297180 h 297180"/>
              <a:gd name="connsiteX21" fmla="*/ 182880 w 3528060"/>
              <a:gd name="connsiteY21" fmla="*/ 182880 h 297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528060" h="297180">
                <a:moveTo>
                  <a:pt x="182880" y="182880"/>
                </a:moveTo>
                <a:lnTo>
                  <a:pt x="487680" y="114300"/>
                </a:lnTo>
                <a:lnTo>
                  <a:pt x="731520" y="83820"/>
                </a:lnTo>
                <a:lnTo>
                  <a:pt x="1089660" y="30480"/>
                </a:lnTo>
                <a:lnTo>
                  <a:pt x="1493520" y="7620"/>
                </a:lnTo>
                <a:lnTo>
                  <a:pt x="1950720" y="7620"/>
                </a:lnTo>
                <a:lnTo>
                  <a:pt x="2392680" y="60960"/>
                </a:lnTo>
                <a:lnTo>
                  <a:pt x="2804160" y="68580"/>
                </a:lnTo>
                <a:lnTo>
                  <a:pt x="3169920" y="30480"/>
                </a:lnTo>
                <a:lnTo>
                  <a:pt x="3528060" y="0"/>
                </a:lnTo>
                <a:lnTo>
                  <a:pt x="3497580" y="68580"/>
                </a:lnTo>
                <a:lnTo>
                  <a:pt x="3048000" y="106680"/>
                </a:lnTo>
                <a:lnTo>
                  <a:pt x="2766060" y="129540"/>
                </a:lnTo>
                <a:lnTo>
                  <a:pt x="2484120" y="121920"/>
                </a:lnTo>
                <a:lnTo>
                  <a:pt x="2186940" y="106680"/>
                </a:lnTo>
                <a:lnTo>
                  <a:pt x="1920240" y="45720"/>
                </a:lnTo>
                <a:lnTo>
                  <a:pt x="1409700" y="68580"/>
                </a:lnTo>
                <a:lnTo>
                  <a:pt x="960120" y="106680"/>
                </a:lnTo>
                <a:lnTo>
                  <a:pt x="472440" y="175260"/>
                </a:lnTo>
                <a:lnTo>
                  <a:pt x="259080" y="228600"/>
                </a:lnTo>
                <a:lnTo>
                  <a:pt x="0" y="297180"/>
                </a:lnTo>
                <a:lnTo>
                  <a:pt x="182880" y="182880"/>
                </a:lnTo>
                <a:close/>
              </a:path>
            </a:pathLst>
          </a:custGeom>
          <a:solidFill>
            <a:schemeClr val="accent2"/>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5" name="Picture 14">
            <a:extLst>
              <a:ext uri="{FF2B5EF4-FFF2-40B4-BE49-F238E27FC236}">
                <a16:creationId xmlns:a16="http://schemas.microsoft.com/office/drawing/2014/main" id="{39AE6565-D355-44A5-867D-7A20CE75396F}"/>
              </a:ext>
            </a:extLst>
          </p:cNvPr>
          <p:cNvPicPr/>
          <p:nvPr/>
        </p:nvPicPr>
        <p:blipFill>
          <a:blip r:embed="rId5" cstate="print">
            <a:extLst>
              <a:ext uri="{28A0092B-C50C-407E-A947-70E740481C1C}">
                <a14:useLocalDpi xmlns:a14="http://schemas.microsoft.com/office/drawing/2010/main" val="0"/>
              </a:ext>
            </a:extLst>
          </a:blip>
          <a:stretch>
            <a:fillRect/>
          </a:stretch>
        </p:blipFill>
        <p:spPr>
          <a:xfrm>
            <a:off x="1038600" y="2011159"/>
            <a:ext cx="691530" cy="1425886"/>
          </a:xfrm>
          <a:prstGeom prst="rect">
            <a:avLst/>
          </a:prstGeom>
        </p:spPr>
      </p:pic>
    </p:spTree>
    <p:extLst>
      <p:ext uri="{BB962C8B-B14F-4D97-AF65-F5344CB8AC3E}">
        <p14:creationId xmlns:p14="http://schemas.microsoft.com/office/powerpoint/2010/main" val="35232102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C0397CB-F3FE-492C-AFC3-637FB609DC98}"/>
              </a:ext>
            </a:extLst>
          </p:cNvPr>
          <p:cNvSpPr/>
          <p:nvPr/>
        </p:nvSpPr>
        <p:spPr>
          <a:xfrm>
            <a:off x="0" y="4935255"/>
            <a:ext cx="9144000" cy="1922745"/>
          </a:xfrm>
          <a:prstGeom prst="rect">
            <a:avLst/>
          </a:prstGeom>
          <a:solidFill>
            <a:schemeClr val="tx1">
              <a:lumMod val="75000"/>
              <a:lumOff val="25000"/>
              <a:alpha val="80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ZA" sz="2800" dirty="0"/>
              <a:t>1 John 4:15‭-‬17 NLT</a:t>
            </a:r>
            <a:r>
              <a:rPr lang="en-ZA" dirty="0"/>
              <a:t>:  </a:t>
            </a:r>
          </a:p>
          <a:p>
            <a:r>
              <a:rPr lang="en-ZA" dirty="0"/>
              <a:t>All who declare that Jesus is the Son of God have God living in them, and they live in God. We know how much God loves us, and we have put our trust in his love. God is love, and all who live in love live in God, and God lives in them. </a:t>
            </a:r>
            <a:r>
              <a:rPr lang="en-ZA" b="1" dirty="0">
                <a:solidFill>
                  <a:schemeClr val="accent4">
                    <a:lumMod val="60000"/>
                    <a:lumOff val="40000"/>
                  </a:schemeClr>
                </a:solidFill>
              </a:rPr>
              <a:t>And as we live in God, our love grows more perfect</a:t>
            </a:r>
            <a:r>
              <a:rPr lang="en-ZA" dirty="0"/>
              <a:t>. So we will not be afraid on the day of judgment, but we can face him with confidence because we live like Jesus here in this world.‬‬‬‬</a:t>
            </a:r>
            <a:endParaRPr lang="en-US" dirty="0"/>
          </a:p>
        </p:txBody>
      </p:sp>
      <p:sp>
        <p:nvSpPr>
          <p:cNvPr id="17" name="Rectangle 16">
            <a:extLst>
              <a:ext uri="{FF2B5EF4-FFF2-40B4-BE49-F238E27FC236}">
                <a16:creationId xmlns:a16="http://schemas.microsoft.com/office/drawing/2014/main" id="{61137298-394D-44C4-8BA5-067547760416}"/>
              </a:ext>
            </a:extLst>
          </p:cNvPr>
          <p:cNvSpPr/>
          <p:nvPr/>
        </p:nvSpPr>
        <p:spPr>
          <a:xfrm>
            <a:off x="48832" y="-73754"/>
            <a:ext cx="3674533" cy="938523"/>
          </a:xfrm>
          <a:prstGeom prst="rect">
            <a:avLst/>
          </a:prstGeom>
          <a:no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ZA" sz="3200" dirty="0"/>
              <a:t>Growing in </a:t>
            </a:r>
            <a:r>
              <a:rPr lang="en-ZA" sz="6600" dirty="0">
                <a:solidFill>
                  <a:srgbClr val="FFC000"/>
                </a:solidFill>
              </a:rPr>
              <a:t>Love</a:t>
            </a:r>
            <a:endParaRPr lang="en-US" sz="6600" dirty="0">
              <a:solidFill>
                <a:srgbClr val="FFC000"/>
              </a:solidFill>
            </a:endParaRPr>
          </a:p>
        </p:txBody>
      </p:sp>
      <p:grpSp>
        <p:nvGrpSpPr>
          <p:cNvPr id="18" name="Group 17">
            <a:extLst>
              <a:ext uri="{FF2B5EF4-FFF2-40B4-BE49-F238E27FC236}">
                <a16:creationId xmlns:a16="http://schemas.microsoft.com/office/drawing/2014/main" id="{415F9A84-32CC-4D8F-8765-5F58A37E642F}"/>
              </a:ext>
            </a:extLst>
          </p:cNvPr>
          <p:cNvGrpSpPr/>
          <p:nvPr/>
        </p:nvGrpSpPr>
        <p:grpSpPr>
          <a:xfrm>
            <a:off x="2182110" y="864771"/>
            <a:ext cx="4665477" cy="4666689"/>
            <a:chOff x="3957637" y="450313"/>
            <a:chExt cx="5232202" cy="5091558"/>
          </a:xfrm>
        </p:grpSpPr>
        <p:pic>
          <p:nvPicPr>
            <p:cNvPr id="19" name="Picture 18" descr="A picture containing indoor&#10;&#10;Description automatically generated">
              <a:extLst>
                <a:ext uri="{FF2B5EF4-FFF2-40B4-BE49-F238E27FC236}">
                  <a16:creationId xmlns:a16="http://schemas.microsoft.com/office/drawing/2014/main" id="{7ABE4AB7-976A-411E-ADBF-428ECB229CA7}"/>
                </a:ext>
              </a:extLst>
            </p:cNvPr>
            <p:cNvPicPr/>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l="11678" t="15648" r="9848" b="17322"/>
            <a:stretch/>
          </p:blipFill>
          <p:spPr bwMode="auto">
            <a:xfrm rot="16200000">
              <a:off x="3620445" y="787505"/>
              <a:ext cx="5091558" cy="4417173"/>
            </a:xfrm>
            <a:prstGeom prst="rect">
              <a:avLst/>
            </a:prstGeom>
            <a:ln>
              <a:noFill/>
            </a:ln>
            <a:extLst>
              <a:ext uri="{53640926-AAD7-44D8-BBD7-CCE9431645EC}">
                <a14:shadowObscured xmlns:a14="http://schemas.microsoft.com/office/drawing/2010/main"/>
              </a:ext>
            </a:extLst>
          </p:spPr>
        </p:pic>
        <p:pic>
          <p:nvPicPr>
            <p:cNvPr id="20" name="Picture 19">
              <a:extLst>
                <a:ext uri="{FF2B5EF4-FFF2-40B4-BE49-F238E27FC236}">
                  <a16:creationId xmlns:a16="http://schemas.microsoft.com/office/drawing/2014/main" id="{B58ECB6B-3362-4B61-BD9D-FA2C0AB2CEDD}"/>
                </a:ext>
              </a:extLst>
            </p:cNvPr>
            <p:cNvPicPr>
              <a:picLocks noChangeAspect="1"/>
            </p:cNvPicPr>
            <p:nvPr/>
          </p:nvPicPr>
          <p:blipFill>
            <a:blip r:embed="rId4">
              <a:clrChange>
                <a:clrFrom>
                  <a:srgbClr val="FFFFFF"/>
                </a:clrFrom>
                <a:clrTo>
                  <a:srgbClr val="FFFFFF">
                    <a:alpha val="0"/>
                  </a:srgbClr>
                </a:clrTo>
              </a:clrChange>
            </a:blip>
            <a:stretch>
              <a:fillRect/>
            </a:stretch>
          </p:blipFill>
          <p:spPr>
            <a:xfrm rot="10800000">
              <a:off x="4712046" y="719928"/>
              <a:ext cx="4477793" cy="4802880"/>
            </a:xfrm>
            <a:prstGeom prst="rect">
              <a:avLst/>
            </a:prstGeom>
          </p:spPr>
        </p:pic>
      </p:grpSp>
      <p:sp>
        <p:nvSpPr>
          <p:cNvPr id="21" name="Freeform: Shape 20">
            <a:extLst>
              <a:ext uri="{FF2B5EF4-FFF2-40B4-BE49-F238E27FC236}">
                <a16:creationId xmlns:a16="http://schemas.microsoft.com/office/drawing/2014/main" id="{CE698549-B5B2-4C2C-BF29-457002F1BF9A}"/>
              </a:ext>
            </a:extLst>
          </p:cNvPr>
          <p:cNvSpPr/>
          <p:nvPr/>
        </p:nvSpPr>
        <p:spPr>
          <a:xfrm>
            <a:off x="1278149" y="3119863"/>
            <a:ext cx="6053985" cy="317182"/>
          </a:xfrm>
          <a:custGeom>
            <a:avLst/>
            <a:gdLst>
              <a:gd name="connsiteX0" fmla="*/ 182880 w 3528060"/>
              <a:gd name="connsiteY0" fmla="*/ 182880 h 297180"/>
              <a:gd name="connsiteX1" fmla="*/ 487680 w 3528060"/>
              <a:gd name="connsiteY1" fmla="*/ 114300 h 297180"/>
              <a:gd name="connsiteX2" fmla="*/ 731520 w 3528060"/>
              <a:gd name="connsiteY2" fmla="*/ 83820 h 297180"/>
              <a:gd name="connsiteX3" fmla="*/ 1089660 w 3528060"/>
              <a:gd name="connsiteY3" fmla="*/ 30480 h 297180"/>
              <a:gd name="connsiteX4" fmla="*/ 1493520 w 3528060"/>
              <a:gd name="connsiteY4" fmla="*/ 7620 h 297180"/>
              <a:gd name="connsiteX5" fmla="*/ 1950720 w 3528060"/>
              <a:gd name="connsiteY5" fmla="*/ 7620 h 297180"/>
              <a:gd name="connsiteX6" fmla="*/ 2392680 w 3528060"/>
              <a:gd name="connsiteY6" fmla="*/ 60960 h 297180"/>
              <a:gd name="connsiteX7" fmla="*/ 2804160 w 3528060"/>
              <a:gd name="connsiteY7" fmla="*/ 68580 h 297180"/>
              <a:gd name="connsiteX8" fmla="*/ 3169920 w 3528060"/>
              <a:gd name="connsiteY8" fmla="*/ 30480 h 297180"/>
              <a:gd name="connsiteX9" fmla="*/ 3528060 w 3528060"/>
              <a:gd name="connsiteY9" fmla="*/ 0 h 297180"/>
              <a:gd name="connsiteX10" fmla="*/ 3497580 w 3528060"/>
              <a:gd name="connsiteY10" fmla="*/ 68580 h 297180"/>
              <a:gd name="connsiteX11" fmla="*/ 3048000 w 3528060"/>
              <a:gd name="connsiteY11" fmla="*/ 106680 h 297180"/>
              <a:gd name="connsiteX12" fmla="*/ 2766060 w 3528060"/>
              <a:gd name="connsiteY12" fmla="*/ 129540 h 297180"/>
              <a:gd name="connsiteX13" fmla="*/ 2484120 w 3528060"/>
              <a:gd name="connsiteY13" fmla="*/ 121920 h 297180"/>
              <a:gd name="connsiteX14" fmla="*/ 2186940 w 3528060"/>
              <a:gd name="connsiteY14" fmla="*/ 106680 h 297180"/>
              <a:gd name="connsiteX15" fmla="*/ 1920240 w 3528060"/>
              <a:gd name="connsiteY15" fmla="*/ 45720 h 297180"/>
              <a:gd name="connsiteX16" fmla="*/ 1409700 w 3528060"/>
              <a:gd name="connsiteY16" fmla="*/ 68580 h 297180"/>
              <a:gd name="connsiteX17" fmla="*/ 960120 w 3528060"/>
              <a:gd name="connsiteY17" fmla="*/ 106680 h 297180"/>
              <a:gd name="connsiteX18" fmla="*/ 472440 w 3528060"/>
              <a:gd name="connsiteY18" fmla="*/ 175260 h 297180"/>
              <a:gd name="connsiteX19" fmla="*/ 259080 w 3528060"/>
              <a:gd name="connsiteY19" fmla="*/ 228600 h 297180"/>
              <a:gd name="connsiteX20" fmla="*/ 0 w 3528060"/>
              <a:gd name="connsiteY20" fmla="*/ 297180 h 297180"/>
              <a:gd name="connsiteX21" fmla="*/ 182880 w 3528060"/>
              <a:gd name="connsiteY21" fmla="*/ 182880 h 297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528060" h="297180">
                <a:moveTo>
                  <a:pt x="182880" y="182880"/>
                </a:moveTo>
                <a:lnTo>
                  <a:pt x="487680" y="114300"/>
                </a:lnTo>
                <a:lnTo>
                  <a:pt x="731520" y="83820"/>
                </a:lnTo>
                <a:lnTo>
                  <a:pt x="1089660" y="30480"/>
                </a:lnTo>
                <a:lnTo>
                  <a:pt x="1493520" y="7620"/>
                </a:lnTo>
                <a:lnTo>
                  <a:pt x="1950720" y="7620"/>
                </a:lnTo>
                <a:lnTo>
                  <a:pt x="2392680" y="60960"/>
                </a:lnTo>
                <a:lnTo>
                  <a:pt x="2804160" y="68580"/>
                </a:lnTo>
                <a:lnTo>
                  <a:pt x="3169920" y="30480"/>
                </a:lnTo>
                <a:lnTo>
                  <a:pt x="3528060" y="0"/>
                </a:lnTo>
                <a:lnTo>
                  <a:pt x="3497580" y="68580"/>
                </a:lnTo>
                <a:lnTo>
                  <a:pt x="3048000" y="106680"/>
                </a:lnTo>
                <a:lnTo>
                  <a:pt x="2766060" y="129540"/>
                </a:lnTo>
                <a:lnTo>
                  <a:pt x="2484120" y="121920"/>
                </a:lnTo>
                <a:lnTo>
                  <a:pt x="2186940" y="106680"/>
                </a:lnTo>
                <a:lnTo>
                  <a:pt x="1920240" y="45720"/>
                </a:lnTo>
                <a:lnTo>
                  <a:pt x="1409700" y="68580"/>
                </a:lnTo>
                <a:lnTo>
                  <a:pt x="960120" y="106680"/>
                </a:lnTo>
                <a:lnTo>
                  <a:pt x="472440" y="175260"/>
                </a:lnTo>
                <a:lnTo>
                  <a:pt x="259080" y="228600"/>
                </a:lnTo>
                <a:lnTo>
                  <a:pt x="0" y="297180"/>
                </a:lnTo>
                <a:lnTo>
                  <a:pt x="182880" y="182880"/>
                </a:lnTo>
                <a:close/>
              </a:path>
            </a:pathLst>
          </a:custGeom>
          <a:solidFill>
            <a:schemeClr val="accent2"/>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22" name="Picture 21">
            <a:extLst>
              <a:ext uri="{FF2B5EF4-FFF2-40B4-BE49-F238E27FC236}">
                <a16:creationId xmlns:a16="http://schemas.microsoft.com/office/drawing/2014/main" id="{8AAF8F22-8C1D-4C77-99BB-08C56EEC3235}"/>
              </a:ext>
            </a:extLst>
          </p:cNvPr>
          <p:cNvPicPr/>
          <p:nvPr/>
        </p:nvPicPr>
        <p:blipFill>
          <a:blip r:embed="rId5" cstate="print">
            <a:extLst>
              <a:ext uri="{28A0092B-C50C-407E-A947-70E740481C1C}">
                <a14:useLocalDpi xmlns:a14="http://schemas.microsoft.com/office/drawing/2010/main" val="0"/>
              </a:ext>
            </a:extLst>
          </a:blip>
          <a:stretch>
            <a:fillRect/>
          </a:stretch>
        </p:blipFill>
        <p:spPr>
          <a:xfrm>
            <a:off x="1038600" y="2011159"/>
            <a:ext cx="691530" cy="1425886"/>
          </a:xfrm>
          <a:prstGeom prst="rect">
            <a:avLst/>
          </a:prstGeom>
        </p:spPr>
      </p:pic>
    </p:spTree>
    <p:extLst>
      <p:ext uri="{BB962C8B-B14F-4D97-AF65-F5344CB8AC3E}">
        <p14:creationId xmlns:p14="http://schemas.microsoft.com/office/powerpoint/2010/main" val="16770413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0F14127A-5EBD-47DB-8E50-CDC9E03100A6}"/>
              </a:ext>
            </a:extLst>
          </p:cNvPr>
          <p:cNvGrpSpPr/>
          <p:nvPr/>
        </p:nvGrpSpPr>
        <p:grpSpPr>
          <a:xfrm>
            <a:off x="2579852" y="834842"/>
            <a:ext cx="4752281" cy="4748882"/>
            <a:chOff x="2023936" y="2461184"/>
            <a:chExt cx="4852853" cy="4152558"/>
          </a:xfrm>
        </p:grpSpPr>
        <p:pic>
          <p:nvPicPr>
            <p:cNvPr id="3" name="Picture 2" descr="A white and black tile floor&#10;&#10;Description automatically generated">
              <a:extLst>
                <a:ext uri="{FF2B5EF4-FFF2-40B4-BE49-F238E27FC236}">
                  <a16:creationId xmlns:a16="http://schemas.microsoft.com/office/drawing/2014/main" id="{73E6D31C-A105-4450-B81D-8FA0FF789174}"/>
                </a:ext>
              </a:extLst>
            </p:cNvPr>
            <p:cNvPicPr/>
            <p:nvPr/>
          </p:nvPicPr>
          <p:blipFill rotWithShape="1">
            <a:blip r:embed="rId3" cstate="print">
              <a:clrChange>
                <a:clrFrom>
                  <a:srgbClr val="FEFEFE"/>
                </a:clrFrom>
                <a:clrTo>
                  <a:srgbClr val="FEFEFE">
                    <a:alpha val="0"/>
                  </a:srgbClr>
                </a:clrTo>
              </a:clrChange>
              <a:extLst>
                <a:ext uri="{28A0092B-C50C-407E-A947-70E740481C1C}">
                  <a14:useLocalDpi xmlns:a14="http://schemas.microsoft.com/office/drawing/2010/main" val="0"/>
                </a:ext>
              </a:extLst>
            </a:blip>
            <a:srcRect l="11396" t="12429" r="11630" b="18794"/>
            <a:stretch/>
          </p:blipFill>
          <p:spPr bwMode="auto">
            <a:xfrm rot="5400000">
              <a:off x="2664823" y="2401775"/>
              <a:ext cx="4152558" cy="4271375"/>
            </a:xfrm>
            <a:prstGeom prst="rect">
              <a:avLst/>
            </a:prstGeom>
            <a:ln>
              <a:noFill/>
            </a:ln>
            <a:extLst>
              <a:ext uri="{53640926-AAD7-44D8-BBD7-CCE9431645EC}">
                <a14:shadowObscured xmlns:a14="http://schemas.microsoft.com/office/drawing/2010/main"/>
              </a:ext>
            </a:extLst>
          </p:spPr>
        </p:pic>
        <p:pic>
          <p:nvPicPr>
            <p:cNvPr id="4" name="Picture 3">
              <a:extLst>
                <a:ext uri="{FF2B5EF4-FFF2-40B4-BE49-F238E27FC236}">
                  <a16:creationId xmlns:a16="http://schemas.microsoft.com/office/drawing/2014/main" id="{DBC5DA19-4ABA-431A-A2C1-2012FF035C8A}"/>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2023936" y="2629158"/>
              <a:ext cx="4152984" cy="3868697"/>
            </a:xfrm>
            <a:prstGeom prst="rect">
              <a:avLst/>
            </a:prstGeom>
          </p:spPr>
        </p:pic>
      </p:grpSp>
      <p:grpSp>
        <p:nvGrpSpPr>
          <p:cNvPr id="5" name="Group 4">
            <a:extLst>
              <a:ext uri="{FF2B5EF4-FFF2-40B4-BE49-F238E27FC236}">
                <a16:creationId xmlns:a16="http://schemas.microsoft.com/office/drawing/2014/main" id="{CAAA2F37-0560-46E4-B72B-7EFFA73BABF7}"/>
              </a:ext>
            </a:extLst>
          </p:cNvPr>
          <p:cNvGrpSpPr/>
          <p:nvPr/>
        </p:nvGrpSpPr>
        <p:grpSpPr>
          <a:xfrm>
            <a:off x="2182110" y="864771"/>
            <a:ext cx="4654046" cy="4666689"/>
            <a:chOff x="3957637" y="450313"/>
            <a:chExt cx="5219383" cy="5091558"/>
          </a:xfrm>
        </p:grpSpPr>
        <p:pic>
          <p:nvPicPr>
            <p:cNvPr id="12" name="Picture 11" descr="A picture containing indoor&#10;&#10;Description automatically generated">
              <a:extLst>
                <a:ext uri="{FF2B5EF4-FFF2-40B4-BE49-F238E27FC236}">
                  <a16:creationId xmlns:a16="http://schemas.microsoft.com/office/drawing/2014/main" id="{F24D5739-DD28-41E9-8D83-88B3A1FF124B}"/>
                </a:ext>
              </a:extLst>
            </p:cNvPr>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11678" t="15648" r="9848" b="17322"/>
            <a:stretch/>
          </p:blipFill>
          <p:spPr bwMode="auto">
            <a:xfrm rot="16200000">
              <a:off x="3620445" y="787505"/>
              <a:ext cx="5091558" cy="4417173"/>
            </a:xfrm>
            <a:prstGeom prst="rect">
              <a:avLst/>
            </a:prstGeom>
            <a:ln>
              <a:noFill/>
            </a:ln>
            <a:extLst>
              <a:ext uri="{53640926-AAD7-44D8-BBD7-CCE9431645EC}">
                <a14:shadowObscured xmlns:a14="http://schemas.microsoft.com/office/drawing/2010/main"/>
              </a:ext>
            </a:extLst>
          </p:spPr>
        </p:pic>
        <p:pic>
          <p:nvPicPr>
            <p:cNvPr id="13" name="Picture 12">
              <a:extLst>
                <a:ext uri="{FF2B5EF4-FFF2-40B4-BE49-F238E27FC236}">
                  <a16:creationId xmlns:a16="http://schemas.microsoft.com/office/drawing/2014/main" id="{992BF6A3-18D9-4923-9FEF-97601255BC9A}"/>
                </a:ext>
              </a:extLst>
            </p:cNvPr>
            <p:cNvPicPr>
              <a:picLocks noChangeAspect="1"/>
            </p:cNvPicPr>
            <p:nvPr/>
          </p:nvPicPr>
          <p:blipFill>
            <a:blip r:embed="rId4">
              <a:clrChange>
                <a:clrFrom>
                  <a:srgbClr val="FFFFFF"/>
                </a:clrFrom>
                <a:clrTo>
                  <a:srgbClr val="FFFFFF">
                    <a:alpha val="0"/>
                  </a:srgbClr>
                </a:clrTo>
              </a:clrChange>
            </a:blip>
            <a:stretch>
              <a:fillRect/>
            </a:stretch>
          </p:blipFill>
          <p:spPr>
            <a:xfrm rot="10800000">
              <a:off x="4699227" y="719928"/>
              <a:ext cx="4477793" cy="4802880"/>
            </a:xfrm>
            <a:prstGeom prst="rect">
              <a:avLst/>
            </a:prstGeom>
          </p:spPr>
        </p:pic>
      </p:grpSp>
      <p:sp>
        <p:nvSpPr>
          <p:cNvPr id="6" name="Freeform: Shape 5">
            <a:extLst>
              <a:ext uri="{FF2B5EF4-FFF2-40B4-BE49-F238E27FC236}">
                <a16:creationId xmlns:a16="http://schemas.microsoft.com/office/drawing/2014/main" id="{63911AE9-9DDC-4259-B0F7-8F5E26D1ABB8}"/>
              </a:ext>
            </a:extLst>
          </p:cNvPr>
          <p:cNvSpPr/>
          <p:nvPr/>
        </p:nvSpPr>
        <p:spPr>
          <a:xfrm>
            <a:off x="1278149" y="3119863"/>
            <a:ext cx="6053985" cy="317182"/>
          </a:xfrm>
          <a:custGeom>
            <a:avLst/>
            <a:gdLst>
              <a:gd name="connsiteX0" fmla="*/ 182880 w 3528060"/>
              <a:gd name="connsiteY0" fmla="*/ 182880 h 297180"/>
              <a:gd name="connsiteX1" fmla="*/ 487680 w 3528060"/>
              <a:gd name="connsiteY1" fmla="*/ 114300 h 297180"/>
              <a:gd name="connsiteX2" fmla="*/ 731520 w 3528060"/>
              <a:gd name="connsiteY2" fmla="*/ 83820 h 297180"/>
              <a:gd name="connsiteX3" fmla="*/ 1089660 w 3528060"/>
              <a:gd name="connsiteY3" fmla="*/ 30480 h 297180"/>
              <a:gd name="connsiteX4" fmla="*/ 1493520 w 3528060"/>
              <a:gd name="connsiteY4" fmla="*/ 7620 h 297180"/>
              <a:gd name="connsiteX5" fmla="*/ 1950720 w 3528060"/>
              <a:gd name="connsiteY5" fmla="*/ 7620 h 297180"/>
              <a:gd name="connsiteX6" fmla="*/ 2392680 w 3528060"/>
              <a:gd name="connsiteY6" fmla="*/ 60960 h 297180"/>
              <a:gd name="connsiteX7" fmla="*/ 2804160 w 3528060"/>
              <a:gd name="connsiteY7" fmla="*/ 68580 h 297180"/>
              <a:gd name="connsiteX8" fmla="*/ 3169920 w 3528060"/>
              <a:gd name="connsiteY8" fmla="*/ 30480 h 297180"/>
              <a:gd name="connsiteX9" fmla="*/ 3528060 w 3528060"/>
              <a:gd name="connsiteY9" fmla="*/ 0 h 297180"/>
              <a:gd name="connsiteX10" fmla="*/ 3497580 w 3528060"/>
              <a:gd name="connsiteY10" fmla="*/ 68580 h 297180"/>
              <a:gd name="connsiteX11" fmla="*/ 3048000 w 3528060"/>
              <a:gd name="connsiteY11" fmla="*/ 106680 h 297180"/>
              <a:gd name="connsiteX12" fmla="*/ 2766060 w 3528060"/>
              <a:gd name="connsiteY12" fmla="*/ 129540 h 297180"/>
              <a:gd name="connsiteX13" fmla="*/ 2484120 w 3528060"/>
              <a:gd name="connsiteY13" fmla="*/ 121920 h 297180"/>
              <a:gd name="connsiteX14" fmla="*/ 2186940 w 3528060"/>
              <a:gd name="connsiteY14" fmla="*/ 106680 h 297180"/>
              <a:gd name="connsiteX15" fmla="*/ 1920240 w 3528060"/>
              <a:gd name="connsiteY15" fmla="*/ 45720 h 297180"/>
              <a:gd name="connsiteX16" fmla="*/ 1409700 w 3528060"/>
              <a:gd name="connsiteY16" fmla="*/ 68580 h 297180"/>
              <a:gd name="connsiteX17" fmla="*/ 960120 w 3528060"/>
              <a:gd name="connsiteY17" fmla="*/ 106680 h 297180"/>
              <a:gd name="connsiteX18" fmla="*/ 472440 w 3528060"/>
              <a:gd name="connsiteY18" fmla="*/ 175260 h 297180"/>
              <a:gd name="connsiteX19" fmla="*/ 259080 w 3528060"/>
              <a:gd name="connsiteY19" fmla="*/ 228600 h 297180"/>
              <a:gd name="connsiteX20" fmla="*/ 0 w 3528060"/>
              <a:gd name="connsiteY20" fmla="*/ 297180 h 297180"/>
              <a:gd name="connsiteX21" fmla="*/ 182880 w 3528060"/>
              <a:gd name="connsiteY21" fmla="*/ 182880 h 297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528060" h="297180">
                <a:moveTo>
                  <a:pt x="182880" y="182880"/>
                </a:moveTo>
                <a:lnTo>
                  <a:pt x="487680" y="114300"/>
                </a:lnTo>
                <a:lnTo>
                  <a:pt x="731520" y="83820"/>
                </a:lnTo>
                <a:lnTo>
                  <a:pt x="1089660" y="30480"/>
                </a:lnTo>
                <a:lnTo>
                  <a:pt x="1493520" y="7620"/>
                </a:lnTo>
                <a:lnTo>
                  <a:pt x="1950720" y="7620"/>
                </a:lnTo>
                <a:lnTo>
                  <a:pt x="2392680" y="60960"/>
                </a:lnTo>
                <a:lnTo>
                  <a:pt x="2804160" y="68580"/>
                </a:lnTo>
                <a:lnTo>
                  <a:pt x="3169920" y="30480"/>
                </a:lnTo>
                <a:lnTo>
                  <a:pt x="3528060" y="0"/>
                </a:lnTo>
                <a:lnTo>
                  <a:pt x="3497580" y="68580"/>
                </a:lnTo>
                <a:lnTo>
                  <a:pt x="3048000" y="106680"/>
                </a:lnTo>
                <a:lnTo>
                  <a:pt x="2766060" y="129540"/>
                </a:lnTo>
                <a:lnTo>
                  <a:pt x="2484120" y="121920"/>
                </a:lnTo>
                <a:lnTo>
                  <a:pt x="2186940" y="106680"/>
                </a:lnTo>
                <a:lnTo>
                  <a:pt x="1920240" y="45720"/>
                </a:lnTo>
                <a:lnTo>
                  <a:pt x="1409700" y="68580"/>
                </a:lnTo>
                <a:lnTo>
                  <a:pt x="960120" y="106680"/>
                </a:lnTo>
                <a:lnTo>
                  <a:pt x="472440" y="175260"/>
                </a:lnTo>
                <a:lnTo>
                  <a:pt x="259080" y="228600"/>
                </a:lnTo>
                <a:lnTo>
                  <a:pt x="0" y="297180"/>
                </a:lnTo>
                <a:lnTo>
                  <a:pt x="182880" y="182880"/>
                </a:lnTo>
                <a:close/>
              </a:path>
            </a:pathLst>
          </a:custGeom>
          <a:solidFill>
            <a:schemeClr val="accent2"/>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7" name="Picture 6">
            <a:extLst>
              <a:ext uri="{FF2B5EF4-FFF2-40B4-BE49-F238E27FC236}">
                <a16:creationId xmlns:a16="http://schemas.microsoft.com/office/drawing/2014/main" id="{95983C25-B150-40A8-AFC9-DFE3EAD482B3}"/>
              </a:ext>
            </a:extLst>
          </p:cNvPr>
          <p:cNvPicPr/>
          <p:nvPr/>
        </p:nvPicPr>
        <p:blipFill>
          <a:blip r:embed="rId6" cstate="print">
            <a:extLst>
              <a:ext uri="{28A0092B-C50C-407E-A947-70E740481C1C}">
                <a14:useLocalDpi xmlns:a14="http://schemas.microsoft.com/office/drawing/2010/main" val="0"/>
              </a:ext>
            </a:extLst>
          </a:blip>
          <a:stretch>
            <a:fillRect/>
          </a:stretch>
        </p:blipFill>
        <p:spPr>
          <a:xfrm>
            <a:off x="1038600" y="2011159"/>
            <a:ext cx="691530" cy="1425886"/>
          </a:xfrm>
          <a:prstGeom prst="rect">
            <a:avLst/>
          </a:prstGeom>
        </p:spPr>
      </p:pic>
      <p:sp>
        <p:nvSpPr>
          <p:cNvPr id="14" name="Rectangle 13">
            <a:extLst>
              <a:ext uri="{FF2B5EF4-FFF2-40B4-BE49-F238E27FC236}">
                <a16:creationId xmlns:a16="http://schemas.microsoft.com/office/drawing/2014/main" id="{E4E67097-56E9-4D04-92F7-1A674B193CAB}"/>
              </a:ext>
            </a:extLst>
          </p:cNvPr>
          <p:cNvSpPr/>
          <p:nvPr/>
        </p:nvSpPr>
        <p:spPr>
          <a:xfrm>
            <a:off x="2908258" y="5745893"/>
            <a:ext cx="6226718" cy="1112107"/>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r"/>
            <a:r>
              <a:rPr lang="en-ZA" sz="6000" dirty="0"/>
              <a:t>TRANSFORMATION</a:t>
            </a:r>
            <a:endParaRPr lang="en-US" sz="3200" dirty="0"/>
          </a:p>
        </p:txBody>
      </p:sp>
    </p:spTree>
    <p:extLst>
      <p:ext uri="{BB962C8B-B14F-4D97-AF65-F5344CB8AC3E}">
        <p14:creationId xmlns:p14="http://schemas.microsoft.com/office/powerpoint/2010/main" val="21309293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4D170EB-82B4-4F12-9E92-821DEE449FC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7413"/>
            <a:ext cx="9144000" cy="5600908"/>
          </a:xfrm>
          <a:prstGeom prst="rect">
            <a:avLst/>
          </a:prstGeom>
        </p:spPr>
      </p:pic>
      <p:sp>
        <p:nvSpPr>
          <p:cNvPr id="7" name="Rectangle 6">
            <a:extLst>
              <a:ext uri="{FF2B5EF4-FFF2-40B4-BE49-F238E27FC236}">
                <a16:creationId xmlns:a16="http://schemas.microsoft.com/office/drawing/2014/main" id="{FD20ED83-ECC5-40AA-BEBB-5DA611DF36BC}"/>
              </a:ext>
            </a:extLst>
          </p:cNvPr>
          <p:cNvSpPr/>
          <p:nvPr/>
        </p:nvSpPr>
        <p:spPr>
          <a:xfrm>
            <a:off x="0" y="5286104"/>
            <a:ext cx="9144000" cy="1571896"/>
          </a:xfrm>
          <a:prstGeom prst="rect">
            <a:avLst/>
          </a:prstGeom>
          <a:solidFill>
            <a:schemeClr val="tx1">
              <a:lumMod val="75000"/>
              <a:lumOff val="25000"/>
              <a:alpha val="80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US" sz="2800" dirty="0"/>
              <a:t>Matthew 7:13-14 NLT:   </a:t>
            </a:r>
          </a:p>
          <a:p>
            <a:r>
              <a:rPr lang="en-US" i="1" dirty="0"/>
              <a:t>“You can enter God’s Kingdom only through the narrow gate. The highway to hell is broad, and its gate is wide for the many who choose that way.  But the </a:t>
            </a:r>
            <a:r>
              <a:rPr lang="en-US" b="1" i="1" dirty="0">
                <a:solidFill>
                  <a:schemeClr val="accent4">
                    <a:lumMod val="60000"/>
                    <a:lumOff val="40000"/>
                  </a:schemeClr>
                </a:solidFill>
              </a:rPr>
              <a:t>gateway to life is very narrow and the road is difficult, and only a few ever find it</a:t>
            </a:r>
            <a:r>
              <a:rPr lang="en-US" b="1" i="1" dirty="0"/>
              <a:t>.”</a:t>
            </a:r>
          </a:p>
        </p:txBody>
      </p:sp>
      <p:pic>
        <p:nvPicPr>
          <p:cNvPr id="11" name="Picture 10">
            <a:extLst>
              <a:ext uri="{FF2B5EF4-FFF2-40B4-BE49-F238E27FC236}">
                <a16:creationId xmlns:a16="http://schemas.microsoft.com/office/drawing/2014/main" id="{D8535ECE-677F-4886-ADA6-5E4F97CECF42}"/>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5572495" y="2108718"/>
            <a:ext cx="465050" cy="868922"/>
          </a:xfrm>
          <a:prstGeom prst="rect">
            <a:avLst/>
          </a:prstGeom>
        </p:spPr>
      </p:pic>
    </p:spTree>
    <p:extLst>
      <p:ext uri="{BB962C8B-B14F-4D97-AF65-F5344CB8AC3E}">
        <p14:creationId xmlns:p14="http://schemas.microsoft.com/office/powerpoint/2010/main" val="13724888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8DD7163-1C4E-4D87-8CAC-D0886356C21A}"/>
              </a:ext>
            </a:extLst>
          </p:cNvPr>
          <p:cNvPicPr>
            <a:picLocks noChangeAspect="1"/>
          </p:cNvPicPr>
          <p:nvPr/>
        </p:nvPicPr>
        <p:blipFill>
          <a:blip r:embed="rId3" cstate="print">
            <a:clrChange>
              <a:clrFrom>
                <a:srgbClr val="FFFFFF"/>
              </a:clrFrom>
              <a:clrTo>
                <a:srgbClr val="FFFFFF">
                  <a:alpha val="0"/>
                </a:srgbClr>
              </a:clrTo>
            </a:clrChange>
            <a:lum bright="70000" contrast="-70000"/>
            <a:extLst>
              <a:ext uri="{28A0092B-C50C-407E-A947-70E740481C1C}">
                <a14:useLocalDpi xmlns:a14="http://schemas.microsoft.com/office/drawing/2010/main" val="0"/>
              </a:ext>
            </a:extLst>
          </a:blip>
          <a:stretch>
            <a:fillRect/>
          </a:stretch>
        </p:blipFill>
        <p:spPr>
          <a:xfrm rot="5400000">
            <a:off x="-274631" y="1253535"/>
            <a:ext cx="6858000" cy="4350930"/>
          </a:xfrm>
          <a:prstGeom prst="rect">
            <a:avLst/>
          </a:prstGeom>
        </p:spPr>
      </p:pic>
      <p:graphicFrame>
        <p:nvGraphicFramePr>
          <p:cNvPr id="10" name="Content Placeholder 3">
            <a:extLst>
              <a:ext uri="{FF2B5EF4-FFF2-40B4-BE49-F238E27FC236}">
                <a16:creationId xmlns:a16="http://schemas.microsoft.com/office/drawing/2014/main" id="{4C43BE0B-B4ED-4025-98BE-C4CB626B1E51}"/>
              </a:ext>
            </a:extLst>
          </p:cNvPr>
          <p:cNvGraphicFramePr>
            <a:graphicFrameLocks noGrp="1"/>
          </p:cNvGraphicFramePr>
          <p:nvPr>
            <p:ph idx="1"/>
            <p:extLst>
              <p:ext uri="{D42A27DB-BD31-4B8C-83A1-F6EECF244321}">
                <p14:modId xmlns:p14="http://schemas.microsoft.com/office/powerpoint/2010/main" val="2640226671"/>
              </p:ext>
            </p:extLst>
          </p:nvPr>
        </p:nvGraphicFramePr>
        <p:xfrm>
          <a:off x="154305" y="3787506"/>
          <a:ext cx="8835390" cy="115025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5" name="Rectangle 4">
            <a:extLst>
              <a:ext uri="{FF2B5EF4-FFF2-40B4-BE49-F238E27FC236}">
                <a16:creationId xmlns:a16="http://schemas.microsoft.com/office/drawing/2014/main" id="{065C52A8-589F-4077-A789-ADB7E826877B}"/>
              </a:ext>
            </a:extLst>
          </p:cNvPr>
          <p:cNvSpPr/>
          <p:nvPr/>
        </p:nvSpPr>
        <p:spPr>
          <a:xfrm>
            <a:off x="3819708" y="0"/>
            <a:ext cx="5486400" cy="938523"/>
          </a:xfrm>
          <a:prstGeom prst="rect">
            <a:avLst/>
          </a:prstGeom>
          <a:no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ZA" sz="3200" dirty="0"/>
              <a:t>What is it to </a:t>
            </a:r>
            <a:r>
              <a:rPr lang="en-ZA" sz="6600" dirty="0">
                <a:solidFill>
                  <a:srgbClr val="92D050"/>
                </a:solidFill>
              </a:rPr>
              <a:t>Believe</a:t>
            </a:r>
            <a:endParaRPr lang="en-US" sz="6600" dirty="0">
              <a:solidFill>
                <a:srgbClr val="92D050"/>
              </a:solidFill>
            </a:endParaRPr>
          </a:p>
        </p:txBody>
      </p:sp>
      <p:sp>
        <p:nvSpPr>
          <p:cNvPr id="6" name="Rectangle 5">
            <a:extLst>
              <a:ext uri="{FF2B5EF4-FFF2-40B4-BE49-F238E27FC236}">
                <a16:creationId xmlns:a16="http://schemas.microsoft.com/office/drawing/2014/main" id="{79097E54-9087-4FEA-9143-3FC94CE240C4}"/>
              </a:ext>
            </a:extLst>
          </p:cNvPr>
          <p:cNvSpPr/>
          <p:nvPr/>
        </p:nvSpPr>
        <p:spPr>
          <a:xfrm>
            <a:off x="0" y="5543550"/>
            <a:ext cx="9144000" cy="1314450"/>
          </a:xfrm>
          <a:prstGeom prst="rect">
            <a:avLst/>
          </a:prstGeom>
          <a:solidFill>
            <a:schemeClr val="tx1">
              <a:lumMod val="75000"/>
              <a:lumOff val="25000"/>
              <a:alpha val="80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ZA" sz="2800" dirty="0"/>
              <a:t>John 3:36 NLT:</a:t>
            </a:r>
          </a:p>
          <a:p>
            <a:r>
              <a:rPr lang="en-ZA" dirty="0"/>
              <a:t>And anyone who </a:t>
            </a:r>
            <a:r>
              <a:rPr lang="en-ZA" b="1" dirty="0">
                <a:solidFill>
                  <a:schemeClr val="accent4">
                    <a:lumMod val="40000"/>
                    <a:lumOff val="60000"/>
                  </a:schemeClr>
                </a:solidFill>
              </a:rPr>
              <a:t>believes</a:t>
            </a:r>
            <a:r>
              <a:rPr lang="en-ZA" dirty="0"/>
              <a:t> in God’s Son has eternal life. Anyone who doesn’t </a:t>
            </a:r>
            <a:r>
              <a:rPr lang="en-ZA" b="1" dirty="0">
                <a:solidFill>
                  <a:schemeClr val="accent4">
                    <a:lumMod val="40000"/>
                    <a:lumOff val="60000"/>
                  </a:schemeClr>
                </a:solidFill>
              </a:rPr>
              <a:t>obey </a:t>
            </a:r>
            <a:r>
              <a:rPr lang="en-ZA" dirty="0"/>
              <a:t>the Son will never experience eternal life but remains under God’s angry judgment.”</a:t>
            </a:r>
          </a:p>
        </p:txBody>
      </p:sp>
    </p:spTree>
    <p:extLst>
      <p:ext uri="{BB962C8B-B14F-4D97-AF65-F5344CB8AC3E}">
        <p14:creationId xmlns:p14="http://schemas.microsoft.com/office/powerpoint/2010/main" val="38244539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A wooden boat in a body of water&#10;&#10;Description automatically generated">
            <a:extLst>
              <a:ext uri="{FF2B5EF4-FFF2-40B4-BE49-F238E27FC236}">
                <a16:creationId xmlns:a16="http://schemas.microsoft.com/office/drawing/2014/main" id="{CF1F120B-A627-4A8C-AD76-6B81C13F75B5}"/>
              </a:ext>
            </a:extLst>
          </p:cNvPr>
          <p:cNvPicPr>
            <a:picLocks noChangeAspect="1"/>
          </p:cNvPicPr>
          <p:nvPr/>
        </p:nvPicPr>
        <p:blipFill rotWithShape="1">
          <a:blip r:embed="rId3">
            <a:extLst>
              <a:ext uri="{28A0092B-C50C-407E-A947-70E740481C1C}">
                <a14:useLocalDpi xmlns:a14="http://schemas.microsoft.com/office/drawing/2010/main" val="0"/>
              </a:ext>
            </a:extLst>
          </a:blip>
          <a:srcRect t="-76" b="2504"/>
          <a:stretch/>
        </p:blipFill>
        <p:spPr>
          <a:xfrm>
            <a:off x="0" y="-793102"/>
            <a:ext cx="9144000" cy="5533873"/>
          </a:xfrm>
          <a:prstGeom prst="rect">
            <a:avLst/>
          </a:prstGeom>
        </p:spPr>
      </p:pic>
      <p:sp>
        <p:nvSpPr>
          <p:cNvPr id="4" name="Rectangle 3">
            <a:extLst>
              <a:ext uri="{FF2B5EF4-FFF2-40B4-BE49-F238E27FC236}">
                <a16:creationId xmlns:a16="http://schemas.microsoft.com/office/drawing/2014/main" id="{4AE493B6-5978-4D57-A250-5EFED6D031E6}"/>
              </a:ext>
            </a:extLst>
          </p:cNvPr>
          <p:cNvSpPr/>
          <p:nvPr/>
        </p:nvSpPr>
        <p:spPr>
          <a:xfrm>
            <a:off x="0" y="4740771"/>
            <a:ext cx="9144000" cy="2117229"/>
          </a:xfrm>
          <a:prstGeom prst="rect">
            <a:avLst/>
          </a:prstGeom>
          <a:solidFill>
            <a:schemeClr val="tx1">
              <a:lumMod val="75000"/>
              <a:lumOff val="25000"/>
              <a:alpha val="80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ZA" sz="2800" dirty="0"/>
              <a:t>Matthew 7:24‭-‬27 NLT:</a:t>
            </a:r>
          </a:p>
          <a:p>
            <a:r>
              <a:rPr lang="en-ZA" dirty="0"/>
              <a:t>“Anyone who listens to my teaching and follows it is wise, like a person who builds a house on solid rock.  Though the rain comes in torrents and the floodwaters rise and the winds beat against that house, it won’t collapse because it is built on bedrock.  But </a:t>
            </a:r>
            <a:r>
              <a:rPr lang="en-ZA" b="1" dirty="0">
                <a:solidFill>
                  <a:schemeClr val="accent4">
                    <a:lumMod val="40000"/>
                    <a:lumOff val="60000"/>
                  </a:schemeClr>
                </a:solidFill>
              </a:rPr>
              <a:t>anyone who hears my teaching and doesn’t obey it is foolish, like a person who builds a house on sand</a:t>
            </a:r>
            <a:r>
              <a:rPr lang="en-ZA" dirty="0"/>
              <a:t>.  When the rains and floods come and the winds beat against that house, it will collapse with a mighty crash.”‬</a:t>
            </a:r>
          </a:p>
        </p:txBody>
      </p:sp>
    </p:spTree>
    <p:extLst>
      <p:ext uri="{BB962C8B-B14F-4D97-AF65-F5344CB8AC3E}">
        <p14:creationId xmlns:p14="http://schemas.microsoft.com/office/powerpoint/2010/main" val="37303157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sugar, food, snow, flour&#10;&#10;Description automatically generated">
            <a:extLst>
              <a:ext uri="{FF2B5EF4-FFF2-40B4-BE49-F238E27FC236}">
                <a16:creationId xmlns:a16="http://schemas.microsoft.com/office/drawing/2014/main" id="{50ED8E17-E6D8-444F-BB86-C04F6DAB921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655171"/>
          </a:xfrm>
          <a:prstGeom prst="rect">
            <a:avLst/>
          </a:prstGeom>
        </p:spPr>
      </p:pic>
      <p:sp>
        <p:nvSpPr>
          <p:cNvPr id="4" name="Rectangle 3">
            <a:extLst>
              <a:ext uri="{FF2B5EF4-FFF2-40B4-BE49-F238E27FC236}">
                <a16:creationId xmlns:a16="http://schemas.microsoft.com/office/drawing/2014/main" id="{35E25DC3-866C-4BEF-A9DE-E5974EFA5CF7}"/>
              </a:ext>
            </a:extLst>
          </p:cNvPr>
          <p:cNvSpPr/>
          <p:nvPr/>
        </p:nvSpPr>
        <p:spPr>
          <a:xfrm>
            <a:off x="0" y="5655171"/>
            <a:ext cx="9144000" cy="1202829"/>
          </a:xfrm>
          <a:prstGeom prst="rect">
            <a:avLst/>
          </a:prstGeom>
          <a:solidFill>
            <a:schemeClr val="tx1">
              <a:lumMod val="75000"/>
              <a:lumOff val="25000"/>
              <a:alpha val="80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ZA" sz="2800" dirty="0"/>
              <a:t>Matthew 5:13‭-‬14 NLT:  </a:t>
            </a:r>
            <a:r>
              <a:rPr lang="en-ZA" dirty="0"/>
              <a:t>“</a:t>
            </a:r>
            <a:r>
              <a:rPr lang="en-ZA" b="1" dirty="0">
                <a:solidFill>
                  <a:schemeClr val="accent4">
                    <a:lumMod val="40000"/>
                    <a:lumOff val="60000"/>
                  </a:schemeClr>
                </a:solidFill>
              </a:rPr>
              <a:t>You are the salt of the earth</a:t>
            </a:r>
            <a:r>
              <a:rPr lang="en-ZA" dirty="0"/>
              <a:t>. But what good is salt if it has lost its </a:t>
            </a:r>
            <a:r>
              <a:rPr lang="en-ZA" dirty="0" err="1"/>
              <a:t>flavor</a:t>
            </a:r>
            <a:r>
              <a:rPr lang="en-ZA" dirty="0"/>
              <a:t>? Can you make it salty again? It will be thrown out and trampled underfoot as worthless. “</a:t>
            </a:r>
            <a:r>
              <a:rPr lang="en-ZA" b="1" dirty="0">
                <a:solidFill>
                  <a:schemeClr val="accent4">
                    <a:lumMod val="40000"/>
                    <a:lumOff val="60000"/>
                  </a:schemeClr>
                </a:solidFill>
              </a:rPr>
              <a:t>You are the light of the world</a:t>
            </a:r>
            <a:r>
              <a:rPr lang="en-ZA" dirty="0"/>
              <a:t>—like a city on a hilltop that cannot be hidden.‬‬‬</a:t>
            </a:r>
          </a:p>
        </p:txBody>
      </p:sp>
    </p:spTree>
    <p:extLst>
      <p:ext uri="{BB962C8B-B14F-4D97-AF65-F5344CB8AC3E}">
        <p14:creationId xmlns:p14="http://schemas.microsoft.com/office/powerpoint/2010/main" val="13923411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B1C7113-CF6E-4CF1-A52A-4B415AD146BC}"/>
              </a:ext>
            </a:extLst>
          </p:cNvPr>
          <p:cNvSpPr/>
          <p:nvPr/>
        </p:nvSpPr>
        <p:spPr>
          <a:xfrm>
            <a:off x="1791478" y="4176184"/>
            <a:ext cx="7352522" cy="2108718"/>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ZA" sz="3200" dirty="0"/>
              <a:t>A life of following Jesus will </a:t>
            </a:r>
          </a:p>
          <a:p>
            <a:pPr algn="ctr"/>
            <a:r>
              <a:rPr lang="en-ZA" sz="6000" dirty="0"/>
              <a:t>LOOK DIFFERENT</a:t>
            </a:r>
            <a:endParaRPr lang="en-US" sz="3200" dirty="0"/>
          </a:p>
        </p:txBody>
      </p:sp>
      <p:sp>
        <p:nvSpPr>
          <p:cNvPr id="3" name="Rectangle 2">
            <a:extLst>
              <a:ext uri="{FF2B5EF4-FFF2-40B4-BE49-F238E27FC236}">
                <a16:creationId xmlns:a16="http://schemas.microsoft.com/office/drawing/2014/main" id="{BE6BBDFF-4090-473B-A0DC-835FC2B7A052}"/>
              </a:ext>
            </a:extLst>
          </p:cNvPr>
          <p:cNvSpPr/>
          <p:nvPr/>
        </p:nvSpPr>
        <p:spPr>
          <a:xfrm>
            <a:off x="0" y="365924"/>
            <a:ext cx="9144000" cy="1012286"/>
          </a:xfrm>
          <a:prstGeom prst="rect">
            <a:avLst/>
          </a:prstGeom>
          <a:solidFill>
            <a:schemeClr val="tx1">
              <a:lumMod val="75000"/>
              <a:lumOff val="25000"/>
              <a:alpha val="80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ZA" sz="2800" dirty="0"/>
              <a:t>1 John 2:6 NLT:  </a:t>
            </a:r>
          </a:p>
          <a:p>
            <a:r>
              <a:rPr lang="en-ZA" dirty="0"/>
              <a:t>Those who say they live in God </a:t>
            </a:r>
            <a:r>
              <a:rPr lang="en-ZA" b="1" dirty="0"/>
              <a:t>should </a:t>
            </a:r>
            <a:r>
              <a:rPr lang="en-ZA" b="1" dirty="0">
                <a:solidFill>
                  <a:srgbClr val="FFD966"/>
                </a:solidFill>
              </a:rPr>
              <a:t>live their lives </a:t>
            </a:r>
            <a:r>
              <a:rPr lang="en-ZA" b="1" dirty="0">
                <a:solidFill>
                  <a:schemeClr val="accent4">
                    <a:lumMod val="60000"/>
                    <a:lumOff val="40000"/>
                  </a:schemeClr>
                </a:solidFill>
              </a:rPr>
              <a:t>as Jesus did</a:t>
            </a:r>
            <a:r>
              <a:rPr lang="en-ZA" dirty="0"/>
              <a:t>.</a:t>
            </a:r>
            <a:endParaRPr lang="en-US" dirty="0"/>
          </a:p>
        </p:txBody>
      </p:sp>
      <p:sp>
        <p:nvSpPr>
          <p:cNvPr id="5" name="Rectangle 4">
            <a:extLst>
              <a:ext uri="{FF2B5EF4-FFF2-40B4-BE49-F238E27FC236}">
                <a16:creationId xmlns:a16="http://schemas.microsoft.com/office/drawing/2014/main" id="{3276574F-84E1-4C4D-8DC3-45FAA82AF358}"/>
              </a:ext>
            </a:extLst>
          </p:cNvPr>
          <p:cNvSpPr/>
          <p:nvPr/>
        </p:nvSpPr>
        <p:spPr>
          <a:xfrm>
            <a:off x="0" y="1627457"/>
            <a:ext cx="9144000" cy="1801543"/>
          </a:xfrm>
          <a:prstGeom prst="rect">
            <a:avLst/>
          </a:prstGeom>
          <a:solidFill>
            <a:schemeClr val="tx1">
              <a:lumMod val="75000"/>
              <a:lumOff val="25000"/>
              <a:alpha val="80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ZA" sz="2800" dirty="0"/>
              <a:t>2 Corinthians 5:16‭-‬17 NLT:  </a:t>
            </a:r>
          </a:p>
          <a:p>
            <a:r>
              <a:rPr lang="en-ZA" dirty="0"/>
              <a:t>So we have stopped evaluating others from a human point of view. At one time we thought of Christ merely from a human point of view. How differently we know him now! This means that anyone who belongs to Christ has become a new person. </a:t>
            </a:r>
            <a:r>
              <a:rPr lang="en-ZA" b="1" dirty="0">
                <a:solidFill>
                  <a:schemeClr val="accent4">
                    <a:lumMod val="60000"/>
                    <a:lumOff val="40000"/>
                  </a:schemeClr>
                </a:solidFill>
              </a:rPr>
              <a:t>The old life is gone; a new life has begun!‬‬‬‬</a:t>
            </a:r>
            <a:endParaRPr lang="en-US" b="1" dirty="0">
              <a:solidFill>
                <a:schemeClr val="accent4">
                  <a:lumMod val="60000"/>
                  <a:lumOff val="40000"/>
                </a:schemeClr>
              </a:solidFill>
            </a:endParaRPr>
          </a:p>
        </p:txBody>
      </p:sp>
    </p:spTree>
    <p:extLst>
      <p:ext uri="{BB962C8B-B14F-4D97-AF65-F5344CB8AC3E}">
        <p14:creationId xmlns:p14="http://schemas.microsoft.com/office/powerpoint/2010/main" val="27442433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D20ED83-ECC5-40AA-BEBB-5DA611DF36BC}"/>
              </a:ext>
            </a:extLst>
          </p:cNvPr>
          <p:cNvSpPr/>
          <p:nvPr/>
        </p:nvSpPr>
        <p:spPr>
          <a:xfrm>
            <a:off x="0" y="4572000"/>
            <a:ext cx="9144000" cy="2286000"/>
          </a:xfrm>
          <a:prstGeom prst="rect">
            <a:avLst/>
          </a:prstGeom>
          <a:solidFill>
            <a:schemeClr val="tx1">
              <a:lumMod val="75000"/>
              <a:lumOff val="25000"/>
              <a:alpha val="80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US" sz="2800" dirty="0"/>
              <a:t>Mark 4:26-29 NLT:  </a:t>
            </a:r>
          </a:p>
          <a:p>
            <a:r>
              <a:rPr lang="en-US" dirty="0"/>
              <a:t>Jesus also said, “The Kingdom of God is like a farmer who scatters seed on the ground.  Night and day, while he’s asleep or awake, the seed sprouts and grows, but he does not understand how it happens.  The earth produces the crops on its own. </a:t>
            </a:r>
            <a:r>
              <a:rPr lang="en-US" b="1" dirty="0">
                <a:solidFill>
                  <a:schemeClr val="accent4">
                    <a:lumMod val="60000"/>
                    <a:lumOff val="40000"/>
                  </a:schemeClr>
                </a:solidFill>
              </a:rPr>
              <a:t>First a leaf blade pushes through, then the heads of wheat are formed, and finally the grain ripens</a:t>
            </a:r>
            <a:r>
              <a:rPr lang="en-US" dirty="0"/>
              <a:t>.  And as soon as the grain is ready, the farmer comes and harvests it with a sickle, for the harvest time has come.” </a:t>
            </a:r>
          </a:p>
        </p:txBody>
      </p:sp>
      <p:pic>
        <p:nvPicPr>
          <p:cNvPr id="11" name="Picture 10">
            <a:extLst>
              <a:ext uri="{FF2B5EF4-FFF2-40B4-BE49-F238E27FC236}">
                <a16:creationId xmlns:a16="http://schemas.microsoft.com/office/drawing/2014/main" id="{595DD3B7-1675-4503-AD33-5CE17602B7A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4572000"/>
          </a:xfrm>
          <a:prstGeom prst="rect">
            <a:avLst/>
          </a:prstGeom>
        </p:spPr>
      </p:pic>
    </p:spTree>
    <p:extLst>
      <p:ext uri="{BB962C8B-B14F-4D97-AF65-F5344CB8AC3E}">
        <p14:creationId xmlns:p14="http://schemas.microsoft.com/office/powerpoint/2010/main" val="10087515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D20ED83-ECC5-40AA-BEBB-5DA611DF36BC}"/>
              </a:ext>
            </a:extLst>
          </p:cNvPr>
          <p:cNvSpPr/>
          <p:nvPr/>
        </p:nvSpPr>
        <p:spPr>
          <a:xfrm>
            <a:off x="0" y="5130800"/>
            <a:ext cx="9144000" cy="1727200"/>
          </a:xfrm>
          <a:prstGeom prst="rect">
            <a:avLst/>
          </a:prstGeom>
          <a:solidFill>
            <a:schemeClr val="tx1">
              <a:lumMod val="75000"/>
              <a:lumOff val="25000"/>
              <a:alpha val="80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ZA" sz="2800" dirty="0"/>
              <a:t>John 15:5‭, ‬8 NLT:   </a:t>
            </a:r>
          </a:p>
          <a:p>
            <a:r>
              <a:rPr lang="en-ZA" dirty="0"/>
              <a:t>“Yes, I am the vine; you are the branches. Those who remain in me, and I in them, will </a:t>
            </a:r>
            <a:r>
              <a:rPr lang="en-ZA" b="1" dirty="0">
                <a:solidFill>
                  <a:schemeClr val="accent4">
                    <a:lumMod val="60000"/>
                    <a:lumOff val="40000"/>
                  </a:schemeClr>
                </a:solidFill>
              </a:rPr>
              <a:t>produce much fruit.</a:t>
            </a:r>
            <a:r>
              <a:rPr lang="en-ZA" dirty="0"/>
              <a:t> For apart from me you can do nothing.  When you produce much fruit, you are my true disciples. This brings great glory to my Father.‬‬</a:t>
            </a:r>
            <a:endParaRPr lang="en-US" dirty="0"/>
          </a:p>
        </p:txBody>
      </p:sp>
      <p:pic>
        <p:nvPicPr>
          <p:cNvPr id="8" name="Picture 7">
            <a:extLst>
              <a:ext uri="{FF2B5EF4-FFF2-40B4-BE49-F238E27FC236}">
                <a16:creationId xmlns:a16="http://schemas.microsoft.com/office/drawing/2014/main" id="{7E6E4ACC-6004-4466-BAB5-3357F484E55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5130800"/>
          </a:xfrm>
          <a:prstGeom prst="rect">
            <a:avLst/>
          </a:prstGeom>
        </p:spPr>
      </p:pic>
    </p:spTree>
    <p:extLst>
      <p:ext uri="{BB962C8B-B14F-4D97-AF65-F5344CB8AC3E}">
        <p14:creationId xmlns:p14="http://schemas.microsoft.com/office/powerpoint/2010/main" val="29454797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3E753A0-AB9F-4F8F-87C6-B69D011C2BC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0454"/>
            <a:ext cx="3955112" cy="3449454"/>
          </a:xfrm>
          <a:prstGeom prst="rect">
            <a:avLst/>
          </a:prstGeom>
        </p:spPr>
      </p:pic>
      <p:pic>
        <p:nvPicPr>
          <p:cNvPr id="9" name="Picture 8">
            <a:extLst>
              <a:ext uri="{FF2B5EF4-FFF2-40B4-BE49-F238E27FC236}">
                <a16:creationId xmlns:a16="http://schemas.microsoft.com/office/drawing/2014/main" id="{8416F92B-7C7D-4A69-8FF2-D30B559D92A4}"/>
              </a:ext>
            </a:extLst>
          </p:cNvPr>
          <p:cNvPicPr>
            <a:picLocks noChangeAspect="1"/>
          </p:cNvPicPr>
          <p:nvPr/>
        </p:nvPicPr>
        <p:blipFill rotWithShape="1">
          <a:blip r:embed="rId4">
            <a:extLst>
              <a:ext uri="{28A0092B-C50C-407E-A947-70E740481C1C}">
                <a14:useLocalDpi xmlns:a14="http://schemas.microsoft.com/office/drawing/2010/main" val="0"/>
              </a:ext>
            </a:extLst>
          </a:blip>
          <a:srcRect l="13310" r="11731"/>
          <a:stretch/>
        </p:blipFill>
        <p:spPr>
          <a:xfrm>
            <a:off x="0" y="3429000"/>
            <a:ext cx="3955112" cy="3449454"/>
          </a:xfrm>
          <a:prstGeom prst="rect">
            <a:avLst/>
          </a:prstGeom>
        </p:spPr>
      </p:pic>
      <p:pic>
        <p:nvPicPr>
          <p:cNvPr id="11" name="Picture 10">
            <a:extLst>
              <a:ext uri="{FF2B5EF4-FFF2-40B4-BE49-F238E27FC236}">
                <a16:creationId xmlns:a16="http://schemas.microsoft.com/office/drawing/2014/main" id="{BDAC136B-7414-482C-9856-A038CD6E2B1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955112" y="0"/>
            <a:ext cx="5188888" cy="6858000"/>
          </a:xfrm>
          <a:prstGeom prst="rect">
            <a:avLst/>
          </a:prstGeom>
        </p:spPr>
      </p:pic>
      <p:sp>
        <p:nvSpPr>
          <p:cNvPr id="12" name="Rectangle 11">
            <a:extLst>
              <a:ext uri="{FF2B5EF4-FFF2-40B4-BE49-F238E27FC236}">
                <a16:creationId xmlns:a16="http://schemas.microsoft.com/office/drawing/2014/main" id="{75E8EC7A-002A-4923-B312-15FD7F508D17}"/>
              </a:ext>
            </a:extLst>
          </p:cNvPr>
          <p:cNvSpPr/>
          <p:nvPr/>
        </p:nvSpPr>
        <p:spPr>
          <a:xfrm>
            <a:off x="0" y="2395095"/>
            <a:ext cx="9144000" cy="2108718"/>
          </a:xfrm>
          <a:prstGeom prst="rect">
            <a:avLst/>
          </a:prstGeom>
          <a:solidFill>
            <a:schemeClr val="tx1">
              <a:lumMod val="75000"/>
              <a:lumOff val="25000"/>
              <a:alpha val="80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ZA" sz="2800" dirty="0"/>
              <a:t>Luke 13:18‭-‬21 NLT:  </a:t>
            </a:r>
          </a:p>
          <a:p>
            <a:r>
              <a:rPr lang="en-ZA" dirty="0"/>
              <a:t>Then Jesus said, “What is the Kingdom of God like? How can I illustrate it?  It is like a tiny mustard seed that a man planted in a garden; it </a:t>
            </a:r>
            <a:r>
              <a:rPr lang="en-ZA" b="1" dirty="0">
                <a:solidFill>
                  <a:schemeClr val="accent4">
                    <a:lumMod val="60000"/>
                    <a:lumOff val="40000"/>
                  </a:schemeClr>
                </a:solidFill>
              </a:rPr>
              <a:t>grows and becomes a tree</a:t>
            </a:r>
            <a:r>
              <a:rPr lang="en-ZA" dirty="0"/>
              <a:t>, and the birds make nests in its branches.” He also asked, “What else is the Kingdom of God like?  It is like the yeast a woman used in making bread. Even though she put only a little yeast in three measures of flour, it </a:t>
            </a:r>
            <a:r>
              <a:rPr lang="en-ZA" b="1" dirty="0">
                <a:solidFill>
                  <a:schemeClr val="accent4">
                    <a:lumMod val="60000"/>
                    <a:lumOff val="40000"/>
                  </a:schemeClr>
                </a:solidFill>
              </a:rPr>
              <a:t>permeated every part of the dough</a:t>
            </a:r>
            <a:r>
              <a:rPr lang="en-ZA" dirty="0"/>
              <a:t>.”‬‬‬</a:t>
            </a:r>
            <a:endParaRPr lang="en-US" dirty="0"/>
          </a:p>
        </p:txBody>
      </p:sp>
    </p:spTree>
    <p:extLst>
      <p:ext uri="{BB962C8B-B14F-4D97-AF65-F5344CB8AC3E}">
        <p14:creationId xmlns:p14="http://schemas.microsoft.com/office/powerpoint/2010/main" val="1338818824"/>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2311</TotalTime>
  <Words>992</Words>
  <Application>Microsoft Office PowerPoint</Application>
  <PresentationFormat>On-screen Show (4:3)</PresentationFormat>
  <Paragraphs>57</Paragraphs>
  <Slides>14</Slides>
  <Notes>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Doug</dc:creator>
  <cp:lastModifiedBy>Douglas Macfarlane</cp:lastModifiedBy>
  <cp:revision>123</cp:revision>
  <cp:lastPrinted>2017-07-29T05:50:10Z</cp:lastPrinted>
  <dcterms:created xsi:type="dcterms:W3CDTF">2017-06-30T08:42:59Z</dcterms:created>
  <dcterms:modified xsi:type="dcterms:W3CDTF">2019-03-08T07:36:52Z</dcterms:modified>
</cp:coreProperties>
</file>