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handoutMasterIdLst>
    <p:handoutMasterId r:id="rId18"/>
  </p:handoutMasterIdLst>
  <p:sldIdLst>
    <p:sldId id="351" r:id="rId2"/>
    <p:sldId id="366" r:id="rId3"/>
    <p:sldId id="354" r:id="rId4"/>
    <p:sldId id="359" r:id="rId5"/>
    <p:sldId id="353" r:id="rId6"/>
    <p:sldId id="361" r:id="rId7"/>
    <p:sldId id="364" r:id="rId8"/>
    <p:sldId id="347" r:id="rId9"/>
    <p:sldId id="369" r:id="rId10"/>
    <p:sldId id="365" r:id="rId11"/>
    <p:sldId id="367" r:id="rId12"/>
    <p:sldId id="368" r:id="rId13"/>
    <p:sldId id="370" r:id="rId14"/>
    <p:sldId id="371" r:id="rId15"/>
    <p:sldId id="363" r:id="rId1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966"/>
    <a:srgbClr val="07111B"/>
    <a:srgbClr val="3B3838"/>
    <a:srgbClr val="173A59"/>
    <a:srgbClr val="1F4E79"/>
    <a:srgbClr val="7F60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98688B-EB15-4CB7-8863-74A7489137F4}" v="339" dt="2019-03-16T17:04:14.7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37" autoAdjust="0"/>
    <p:restoredTop sz="94660"/>
  </p:normalViewPr>
  <p:slideViewPr>
    <p:cSldViewPr snapToGrid="0">
      <p:cViewPr>
        <p:scale>
          <a:sx n="60" d="100"/>
          <a:sy n="60" d="100"/>
        </p:scale>
        <p:origin x="2165" y="5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uglas Macfarlane" userId="aa353eef-21a3-4b3c-8207-0979c25fc20c" providerId="ADAL" clId="{1D98688B-EB15-4CB7-8863-74A7489137F4}"/>
    <pc:docChg chg="undo custSel mod modSld">
      <pc:chgData name="Douglas Macfarlane" userId="aa353eef-21a3-4b3c-8207-0979c25fc20c" providerId="ADAL" clId="{1D98688B-EB15-4CB7-8863-74A7489137F4}" dt="2019-03-16T17:04:14.718" v="25" actId="207"/>
      <pc:docMkLst>
        <pc:docMk/>
      </pc:docMkLst>
      <pc:sldChg chg="modSp">
        <pc:chgData name="Douglas Macfarlane" userId="aa353eef-21a3-4b3c-8207-0979c25fc20c" providerId="ADAL" clId="{1D98688B-EB15-4CB7-8863-74A7489137F4}" dt="2019-03-16T17:03:35.404" v="23" actId="947"/>
        <pc:sldMkLst>
          <pc:docMk/>
          <pc:sldMk cId="2232346592" sldId="347"/>
        </pc:sldMkLst>
        <pc:spChg chg="mod">
          <ac:chgData name="Douglas Macfarlane" userId="aa353eef-21a3-4b3c-8207-0979c25fc20c" providerId="ADAL" clId="{1D98688B-EB15-4CB7-8863-74A7489137F4}" dt="2019-03-16T17:03:35.404" v="23" actId="947"/>
          <ac:spMkLst>
            <pc:docMk/>
            <pc:sldMk cId="2232346592" sldId="347"/>
            <ac:spMk id="10" creationId="{610C81CE-FC27-411D-8401-F376F0086D12}"/>
          </ac:spMkLst>
        </pc:spChg>
      </pc:sldChg>
      <pc:sldChg chg="modSp">
        <pc:chgData name="Douglas Macfarlane" userId="aa353eef-21a3-4b3c-8207-0979c25fc20c" providerId="ADAL" clId="{1D98688B-EB15-4CB7-8863-74A7489137F4}" dt="2019-03-16T17:00:24.194" v="13" actId="207"/>
        <pc:sldMkLst>
          <pc:docMk/>
          <pc:sldMk cId="3730315784" sldId="354"/>
        </pc:sldMkLst>
        <pc:spChg chg="mod">
          <ac:chgData name="Douglas Macfarlane" userId="aa353eef-21a3-4b3c-8207-0979c25fc20c" providerId="ADAL" clId="{1D98688B-EB15-4CB7-8863-74A7489137F4}" dt="2019-03-16T17:00:24.194" v="13" actId="207"/>
          <ac:spMkLst>
            <pc:docMk/>
            <pc:sldMk cId="3730315784" sldId="354"/>
            <ac:spMk id="4" creationId="{4AE493B6-5978-4D57-A250-5EFED6D031E6}"/>
          </ac:spMkLst>
        </pc:spChg>
      </pc:sldChg>
      <pc:sldChg chg="modSp">
        <pc:chgData name="Douglas Macfarlane" userId="aa353eef-21a3-4b3c-8207-0979c25fc20c" providerId="ADAL" clId="{1D98688B-EB15-4CB7-8863-74A7489137F4}" dt="2019-03-16T17:00:30.258" v="14" actId="207"/>
        <pc:sldMkLst>
          <pc:docMk/>
          <pc:sldMk cId="831397181" sldId="359"/>
        </pc:sldMkLst>
        <pc:spChg chg="mod">
          <ac:chgData name="Douglas Macfarlane" userId="aa353eef-21a3-4b3c-8207-0979c25fc20c" providerId="ADAL" clId="{1D98688B-EB15-4CB7-8863-74A7489137F4}" dt="2019-03-16T17:00:30.258" v="14" actId="207"/>
          <ac:spMkLst>
            <pc:docMk/>
            <pc:sldMk cId="831397181" sldId="359"/>
            <ac:spMk id="7" creationId="{E5F33391-18BA-4388-BAD1-286CE6FDBEA9}"/>
          </ac:spMkLst>
        </pc:spChg>
      </pc:sldChg>
      <pc:sldChg chg="modSp">
        <pc:chgData name="Douglas Macfarlane" userId="aa353eef-21a3-4b3c-8207-0979c25fc20c" providerId="ADAL" clId="{1D98688B-EB15-4CB7-8863-74A7489137F4}" dt="2019-03-16T17:03:25.983" v="22" actId="947"/>
        <pc:sldMkLst>
          <pc:docMk/>
          <pc:sldMk cId="605658486" sldId="361"/>
        </pc:sldMkLst>
        <pc:spChg chg="mod">
          <ac:chgData name="Douglas Macfarlane" userId="aa353eef-21a3-4b3c-8207-0979c25fc20c" providerId="ADAL" clId="{1D98688B-EB15-4CB7-8863-74A7489137F4}" dt="2019-03-16T17:03:25.983" v="22" actId="947"/>
          <ac:spMkLst>
            <pc:docMk/>
            <pc:sldMk cId="605658486" sldId="361"/>
            <ac:spMk id="12" creationId="{89D3E0F1-FABB-4030-AD4C-46FB149BDDC0}"/>
          </ac:spMkLst>
        </pc:spChg>
      </pc:sldChg>
      <pc:sldChg chg="addSp delSp modSp mod setBg setClrOvrMap">
        <pc:chgData name="Douglas Macfarlane" userId="aa353eef-21a3-4b3c-8207-0979c25fc20c" providerId="ADAL" clId="{1D98688B-EB15-4CB7-8863-74A7489137F4}" dt="2019-03-16T17:04:02.662" v="24" actId="207"/>
        <pc:sldMkLst>
          <pc:docMk/>
          <pc:sldMk cId="85505909" sldId="363"/>
        </pc:sldMkLst>
        <pc:spChg chg="mod">
          <ac:chgData name="Douglas Macfarlane" userId="aa353eef-21a3-4b3c-8207-0979c25fc20c" providerId="ADAL" clId="{1D98688B-EB15-4CB7-8863-74A7489137F4}" dt="2019-03-16T17:04:02.662" v="24" actId="207"/>
          <ac:spMkLst>
            <pc:docMk/>
            <pc:sldMk cId="85505909" sldId="363"/>
            <ac:spMk id="2" creationId="{BF77F2A2-C2FD-4115-A6BE-70041917D15C}"/>
          </ac:spMkLst>
        </pc:spChg>
        <pc:spChg chg="mod">
          <ac:chgData name="Douglas Macfarlane" userId="aa353eef-21a3-4b3c-8207-0979c25fc20c" providerId="ADAL" clId="{1D98688B-EB15-4CB7-8863-74A7489137F4}" dt="2019-03-16T17:01:47.012" v="17" actId="26606"/>
          <ac:spMkLst>
            <pc:docMk/>
            <pc:sldMk cId="85505909" sldId="363"/>
            <ac:spMk id="3" creationId="{9DF31EF0-1F42-4CA1-9A27-59CD921D845B}"/>
          </ac:spMkLst>
        </pc:spChg>
        <pc:spChg chg="add del mod ord">
          <ac:chgData name="Douglas Macfarlane" userId="aa353eef-21a3-4b3c-8207-0979c25fc20c" providerId="ADAL" clId="{1D98688B-EB15-4CB7-8863-74A7489137F4}" dt="2019-03-16T17:02:31.214" v="20" actId="478"/>
          <ac:spMkLst>
            <pc:docMk/>
            <pc:sldMk cId="85505909" sldId="363"/>
            <ac:spMk id="6" creationId="{641049CE-5FA4-4014-AB71-067682BDEA90}"/>
          </ac:spMkLst>
        </pc:spChg>
        <pc:spChg chg="add del">
          <ac:chgData name="Douglas Macfarlane" userId="aa353eef-21a3-4b3c-8207-0979c25fc20c" providerId="ADAL" clId="{1D98688B-EB15-4CB7-8863-74A7489137F4}" dt="2019-03-16T17:01:47.012" v="17" actId="26606"/>
          <ac:spMkLst>
            <pc:docMk/>
            <pc:sldMk cId="85505909" sldId="363"/>
            <ac:spMk id="23" creationId="{569C1A01-6FB5-43CE-ADCC-936728ACAC0D}"/>
          </ac:spMkLst>
        </pc:spChg>
        <pc:spChg chg="add del">
          <ac:chgData name="Douglas Macfarlane" userId="aa353eef-21a3-4b3c-8207-0979c25fc20c" providerId="ADAL" clId="{1D98688B-EB15-4CB7-8863-74A7489137F4}" dt="2019-03-16T17:01:47.012" v="17" actId="26606"/>
          <ac:spMkLst>
            <pc:docMk/>
            <pc:sldMk cId="85505909" sldId="363"/>
            <ac:spMk id="25" creationId="{D227D8FB-85E6-4F0E-9F9E-A85A9E7DC282}"/>
          </ac:spMkLst>
        </pc:spChg>
        <pc:spChg chg="add del">
          <ac:chgData name="Douglas Macfarlane" userId="aa353eef-21a3-4b3c-8207-0979c25fc20c" providerId="ADAL" clId="{1D98688B-EB15-4CB7-8863-74A7489137F4}" dt="2019-03-16T17:01:47.012" v="17" actId="26606"/>
          <ac:spMkLst>
            <pc:docMk/>
            <pc:sldMk cId="85505909" sldId="363"/>
            <ac:spMk id="26" creationId="{45991BFE-2E28-42F0-ABB2-4AA495629B22}"/>
          </ac:spMkLst>
        </pc:spChg>
        <pc:picChg chg="mod">
          <ac:chgData name="Douglas Macfarlane" userId="aa353eef-21a3-4b3c-8207-0979c25fc20c" providerId="ADAL" clId="{1D98688B-EB15-4CB7-8863-74A7489137F4}" dt="2019-03-16T17:01:47.012" v="17" actId="26606"/>
          <ac:picMkLst>
            <pc:docMk/>
            <pc:sldMk cId="85505909" sldId="363"/>
            <ac:picMk id="5" creationId="{1AC2C7DB-B087-4698-9049-F039D7A0C1A8}"/>
          </ac:picMkLst>
        </pc:picChg>
        <pc:picChg chg="add del">
          <ac:chgData name="Douglas Macfarlane" userId="aa353eef-21a3-4b3c-8207-0979c25fc20c" providerId="ADAL" clId="{1D98688B-EB15-4CB7-8863-74A7489137F4}" dt="2019-03-16T17:01:47.012" v="17" actId="26606"/>
          <ac:picMkLst>
            <pc:docMk/>
            <pc:sldMk cId="85505909" sldId="363"/>
            <ac:picMk id="22" creationId="{EE09A529-E47C-4634-BB98-0A9526C372B4}"/>
          </ac:picMkLst>
        </pc:picChg>
      </pc:sldChg>
      <pc:sldChg chg="modSp">
        <pc:chgData name="Douglas Macfarlane" userId="aa353eef-21a3-4b3c-8207-0979c25fc20c" providerId="ADAL" clId="{1D98688B-EB15-4CB7-8863-74A7489137F4}" dt="2019-03-16T17:00:42.505" v="15" actId="207"/>
        <pc:sldMkLst>
          <pc:docMk/>
          <pc:sldMk cId="916323227" sldId="364"/>
        </pc:sldMkLst>
        <pc:spChg chg="mod">
          <ac:chgData name="Douglas Macfarlane" userId="aa353eef-21a3-4b3c-8207-0979c25fc20c" providerId="ADAL" clId="{1D98688B-EB15-4CB7-8863-74A7489137F4}" dt="2019-03-16T17:00:42.505" v="15" actId="207"/>
          <ac:spMkLst>
            <pc:docMk/>
            <pc:sldMk cId="916323227" sldId="364"/>
            <ac:spMk id="9" creationId="{383017E1-1F49-419F-A1D8-1CBA42352A2C}"/>
          </ac:spMkLst>
        </pc:spChg>
      </pc:sldChg>
      <pc:sldChg chg="modSp">
        <pc:chgData name="Douglas Macfarlane" userId="aa353eef-21a3-4b3c-8207-0979c25fc20c" providerId="ADAL" clId="{1D98688B-EB15-4CB7-8863-74A7489137F4}" dt="2019-03-16T17:03:17.147" v="21" actId="947"/>
        <pc:sldMkLst>
          <pc:docMk/>
          <pc:sldMk cId="3975971756" sldId="366"/>
        </pc:sldMkLst>
        <pc:spChg chg="mod">
          <ac:chgData name="Douglas Macfarlane" userId="aa353eef-21a3-4b3c-8207-0979c25fc20c" providerId="ADAL" clId="{1D98688B-EB15-4CB7-8863-74A7489137F4}" dt="2019-03-16T17:03:17.147" v="21" actId="947"/>
          <ac:spMkLst>
            <pc:docMk/>
            <pc:sldMk cId="3975971756" sldId="366"/>
            <ac:spMk id="7" creationId="{EE27230E-610D-47C5-B138-E3B5D68A845B}"/>
          </ac:spMkLst>
        </pc:spChg>
      </pc:sldChg>
      <pc:sldChg chg="modSp">
        <pc:chgData name="Douglas Macfarlane" userId="aa353eef-21a3-4b3c-8207-0979c25fc20c" providerId="ADAL" clId="{1D98688B-EB15-4CB7-8863-74A7489137F4}" dt="2019-03-16T17:04:14.718" v="25" actId="207"/>
        <pc:sldMkLst>
          <pc:docMk/>
          <pc:sldMk cId="2968855011" sldId="371"/>
        </pc:sldMkLst>
        <pc:spChg chg="mod">
          <ac:chgData name="Douglas Macfarlane" userId="aa353eef-21a3-4b3c-8207-0979c25fc20c" providerId="ADAL" clId="{1D98688B-EB15-4CB7-8863-74A7489137F4}" dt="2019-03-16T17:04:14.718" v="25" actId="207"/>
          <ac:spMkLst>
            <pc:docMk/>
            <pc:sldMk cId="2968855011" sldId="371"/>
            <ac:spMk id="2" creationId="{BF77F2A2-C2FD-4115-A6BE-70041917D15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FFA8611-41E7-45AA-BE12-8452AA3F7B77}" type="datetimeFigureOut">
              <a:rPr lang="en-ZA" smtClean="0"/>
              <a:t>2019/03/16</a:t>
            </a:fld>
            <a:endParaRPr lang="en-ZA"/>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F71C3B55-C5AA-47DF-BC8D-146FC76F79A2}" type="slidenum">
              <a:rPr lang="en-ZA" smtClean="0"/>
              <a:t>‹#›</a:t>
            </a:fld>
            <a:endParaRPr lang="en-ZA"/>
          </a:p>
        </p:txBody>
      </p:sp>
    </p:spTree>
    <p:extLst>
      <p:ext uri="{BB962C8B-B14F-4D97-AF65-F5344CB8AC3E}">
        <p14:creationId xmlns:p14="http://schemas.microsoft.com/office/powerpoint/2010/main" val="29190264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5558" tIns="47779" rIns="95558" bIns="47779" rtlCol="0"/>
          <a:lstStyle>
            <a:lvl1pPr algn="l">
              <a:defRPr sz="1300"/>
            </a:lvl1pPr>
          </a:lstStyle>
          <a:p>
            <a:endParaRPr lang="en-ZA"/>
          </a:p>
        </p:txBody>
      </p:sp>
      <p:sp>
        <p:nvSpPr>
          <p:cNvPr id="3" name="Date Placeholder 2"/>
          <p:cNvSpPr>
            <a:spLocks noGrp="1"/>
          </p:cNvSpPr>
          <p:nvPr>
            <p:ph type="dt" idx="1"/>
          </p:nvPr>
        </p:nvSpPr>
        <p:spPr>
          <a:xfrm>
            <a:off x="3850443" y="0"/>
            <a:ext cx="2945659" cy="498056"/>
          </a:xfrm>
          <a:prstGeom prst="rect">
            <a:avLst/>
          </a:prstGeom>
        </p:spPr>
        <p:txBody>
          <a:bodyPr vert="horz" lIns="95558" tIns="47779" rIns="95558" bIns="47779" rtlCol="0"/>
          <a:lstStyle>
            <a:lvl1pPr algn="r">
              <a:defRPr sz="1300"/>
            </a:lvl1pPr>
          </a:lstStyle>
          <a:p>
            <a:fld id="{2B922A8C-6CB2-4D9C-B737-8F4997E4BB58}" type="datetimeFigureOut">
              <a:rPr lang="en-ZA" smtClean="0"/>
              <a:pPr/>
              <a:t>2019/03/16</a:t>
            </a:fld>
            <a:endParaRPr lang="en-ZA"/>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5558" tIns="47779" rIns="95558" bIns="47779" rtlCol="0" anchor="ctr"/>
          <a:lstStyle/>
          <a:p>
            <a:endParaRPr lang="en-ZA"/>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5558" tIns="47779" rIns="95558" bIns="4777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9428585"/>
            <a:ext cx="2945659" cy="498055"/>
          </a:xfrm>
          <a:prstGeom prst="rect">
            <a:avLst/>
          </a:prstGeom>
        </p:spPr>
        <p:txBody>
          <a:bodyPr vert="horz" lIns="95558" tIns="47779" rIns="95558" bIns="47779" rtlCol="0" anchor="b"/>
          <a:lstStyle>
            <a:lvl1pPr algn="l">
              <a:defRPr sz="1300"/>
            </a:lvl1pPr>
          </a:lstStyle>
          <a:p>
            <a:endParaRPr lang="en-ZA"/>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5558" tIns="47779" rIns="95558" bIns="47779" rtlCol="0" anchor="b"/>
          <a:lstStyle>
            <a:lvl1pPr algn="r">
              <a:defRPr sz="1300"/>
            </a:lvl1pPr>
          </a:lstStyle>
          <a:p>
            <a:fld id="{4B6C86CD-3D02-4953-875A-23F56F335674}" type="slidenum">
              <a:rPr lang="en-ZA" smtClean="0"/>
              <a:pPr/>
              <a:t>‹#›</a:t>
            </a:fld>
            <a:endParaRPr lang="en-ZA"/>
          </a:p>
        </p:txBody>
      </p:sp>
    </p:spTree>
    <p:extLst>
      <p:ext uri="{BB962C8B-B14F-4D97-AF65-F5344CB8AC3E}">
        <p14:creationId xmlns:p14="http://schemas.microsoft.com/office/powerpoint/2010/main" val="2623971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1</a:t>
            </a:fld>
            <a:endParaRPr lang="en-ZA"/>
          </a:p>
        </p:txBody>
      </p:sp>
    </p:spTree>
    <p:extLst>
      <p:ext uri="{BB962C8B-B14F-4D97-AF65-F5344CB8AC3E}">
        <p14:creationId xmlns:p14="http://schemas.microsoft.com/office/powerpoint/2010/main" val="3278089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11</a:t>
            </a:fld>
            <a:endParaRPr lang="en-ZA"/>
          </a:p>
        </p:txBody>
      </p:sp>
    </p:spTree>
    <p:extLst>
      <p:ext uri="{BB962C8B-B14F-4D97-AF65-F5344CB8AC3E}">
        <p14:creationId xmlns:p14="http://schemas.microsoft.com/office/powerpoint/2010/main" val="20318146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12</a:t>
            </a:fld>
            <a:endParaRPr lang="en-ZA"/>
          </a:p>
        </p:txBody>
      </p:sp>
    </p:spTree>
    <p:extLst>
      <p:ext uri="{BB962C8B-B14F-4D97-AF65-F5344CB8AC3E}">
        <p14:creationId xmlns:p14="http://schemas.microsoft.com/office/powerpoint/2010/main" val="7817729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13</a:t>
            </a:fld>
            <a:endParaRPr lang="en-ZA"/>
          </a:p>
        </p:txBody>
      </p:sp>
    </p:spTree>
    <p:extLst>
      <p:ext uri="{BB962C8B-B14F-4D97-AF65-F5344CB8AC3E}">
        <p14:creationId xmlns:p14="http://schemas.microsoft.com/office/powerpoint/2010/main" val="1227242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2</a:t>
            </a:fld>
            <a:endParaRPr lang="en-ZA"/>
          </a:p>
        </p:txBody>
      </p:sp>
    </p:spTree>
    <p:extLst>
      <p:ext uri="{BB962C8B-B14F-4D97-AF65-F5344CB8AC3E}">
        <p14:creationId xmlns:p14="http://schemas.microsoft.com/office/powerpoint/2010/main" val="2289548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3</a:t>
            </a:fld>
            <a:endParaRPr lang="en-ZA"/>
          </a:p>
        </p:txBody>
      </p:sp>
    </p:spTree>
    <p:extLst>
      <p:ext uri="{BB962C8B-B14F-4D97-AF65-F5344CB8AC3E}">
        <p14:creationId xmlns:p14="http://schemas.microsoft.com/office/powerpoint/2010/main" val="29009916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4</a:t>
            </a:fld>
            <a:endParaRPr lang="en-ZA"/>
          </a:p>
        </p:txBody>
      </p:sp>
    </p:spTree>
    <p:extLst>
      <p:ext uri="{BB962C8B-B14F-4D97-AF65-F5344CB8AC3E}">
        <p14:creationId xmlns:p14="http://schemas.microsoft.com/office/powerpoint/2010/main" val="1310097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5</a:t>
            </a:fld>
            <a:endParaRPr lang="en-ZA"/>
          </a:p>
        </p:txBody>
      </p:sp>
    </p:spTree>
    <p:extLst>
      <p:ext uri="{BB962C8B-B14F-4D97-AF65-F5344CB8AC3E}">
        <p14:creationId xmlns:p14="http://schemas.microsoft.com/office/powerpoint/2010/main" val="3661906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6</a:t>
            </a:fld>
            <a:endParaRPr lang="en-ZA"/>
          </a:p>
        </p:txBody>
      </p:sp>
    </p:spTree>
    <p:extLst>
      <p:ext uri="{BB962C8B-B14F-4D97-AF65-F5344CB8AC3E}">
        <p14:creationId xmlns:p14="http://schemas.microsoft.com/office/powerpoint/2010/main" val="40562613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7</a:t>
            </a:fld>
            <a:endParaRPr lang="en-ZA"/>
          </a:p>
        </p:txBody>
      </p:sp>
    </p:spTree>
    <p:extLst>
      <p:ext uri="{BB962C8B-B14F-4D97-AF65-F5344CB8AC3E}">
        <p14:creationId xmlns:p14="http://schemas.microsoft.com/office/powerpoint/2010/main" val="3460436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9</a:t>
            </a:fld>
            <a:endParaRPr lang="en-ZA"/>
          </a:p>
        </p:txBody>
      </p:sp>
    </p:spTree>
    <p:extLst>
      <p:ext uri="{BB962C8B-B14F-4D97-AF65-F5344CB8AC3E}">
        <p14:creationId xmlns:p14="http://schemas.microsoft.com/office/powerpoint/2010/main" val="496195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10</a:t>
            </a:fld>
            <a:endParaRPr lang="en-ZA"/>
          </a:p>
        </p:txBody>
      </p:sp>
    </p:spTree>
    <p:extLst>
      <p:ext uri="{BB962C8B-B14F-4D97-AF65-F5344CB8AC3E}">
        <p14:creationId xmlns:p14="http://schemas.microsoft.com/office/powerpoint/2010/main" val="2597618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2019/03/16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992992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2019/03/16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1108622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2019/03/16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4197104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2019/03/16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3162647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A6C7CC-2A5E-4FD7-BF1C-745AA193A72D}" type="datetimeFigureOut">
              <a:rPr lang="en-ZA" smtClean="0"/>
              <a:pPr/>
              <a:t>2019/03/16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3083530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A6C7CC-2A5E-4FD7-BF1C-745AA193A72D}" type="datetimeFigureOut">
              <a:rPr lang="en-ZA" smtClean="0"/>
              <a:pPr/>
              <a:t>2019/03/16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1132120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3A6C7CC-2A5E-4FD7-BF1C-745AA193A72D}" type="datetimeFigureOut">
              <a:rPr lang="en-ZA" smtClean="0"/>
              <a:pPr/>
              <a:t>2019/03/16</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139306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3A6C7CC-2A5E-4FD7-BF1C-745AA193A72D}" type="datetimeFigureOut">
              <a:rPr lang="en-ZA" smtClean="0"/>
              <a:pPr/>
              <a:t>2019/03/16</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618245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A6C7CC-2A5E-4FD7-BF1C-745AA193A72D}" type="datetimeFigureOut">
              <a:rPr lang="en-ZA" smtClean="0"/>
              <a:pPr/>
              <a:t>2019/03/16</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2262077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A6C7CC-2A5E-4FD7-BF1C-745AA193A72D}" type="datetimeFigureOut">
              <a:rPr lang="en-ZA" smtClean="0"/>
              <a:pPr/>
              <a:t>2019/03/16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926590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A6C7CC-2A5E-4FD7-BF1C-745AA193A72D}" type="datetimeFigureOut">
              <a:rPr lang="en-ZA" smtClean="0"/>
              <a:pPr/>
              <a:t>2019/03/16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93453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A6C7CC-2A5E-4FD7-BF1C-745AA193A72D}" type="datetimeFigureOut">
              <a:rPr lang="en-ZA" smtClean="0"/>
              <a:pPr/>
              <a:t>2019/03/16</a:t>
            </a:fld>
            <a:endParaRPr lang="en-Z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FD0F5-B64E-452C-A76E-E85FEF941D3A}" type="slidenum">
              <a:rPr lang="en-ZA" smtClean="0"/>
              <a:pPr/>
              <a:t>‹#›</a:t>
            </a:fld>
            <a:endParaRPr lang="en-ZA"/>
          </a:p>
        </p:txBody>
      </p:sp>
    </p:spTree>
    <p:extLst>
      <p:ext uri="{BB962C8B-B14F-4D97-AF65-F5344CB8AC3E}">
        <p14:creationId xmlns:p14="http://schemas.microsoft.com/office/powerpoint/2010/main" val="22239833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784CFE9-C378-4478-8FF5-43DFCA7F32AE}"/>
              </a:ext>
            </a:extLst>
          </p:cNvPr>
          <p:cNvSpPr/>
          <p:nvPr/>
        </p:nvSpPr>
        <p:spPr>
          <a:xfrm>
            <a:off x="-11244" y="5540465"/>
            <a:ext cx="9144000" cy="1328030"/>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Proverbs 4:18 NLT:  </a:t>
            </a:r>
          </a:p>
          <a:p>
            <a:r>
              <a:rPr lang="en-ZA" dirty="0"/>
              <a:t>The way of the righteous is like the first gleam of dawn, which </a:t>
            </a:r>
            <a:r>
              <a:rPr lang="en-ZA" b="1" dirty="0">
                <a:solidFill>
                  <a:schemeClr val="accent4">
                    <a:lumMod val="60000"/>
                    <a:lumOff val="40000"/>
                  </a:schemeClr>
                </a:solidFill>
              </a:rPr>
              <a:t>shines ever brighter until the full light of day.</a:t>
            </a:r>
            <a:endParaRPr lang="en-US" b="1" dirty="0">
              <a:solidFill>
                <a:schemeClr val="accent4">
                  <a:lumMod val="60000"/>
                  <a:lumOff val="40000"/>
                </a:schemeClr>
              </a:solidFill>
            </a:endParaRPr>
          </a:p>
        </p:txBody>
      </p:sp>
      <p:grpSp>
        <p:nvGrpSpPr>
          <p:cNvPr id="8" name="Group 7">
            <a:extLst>
              <a:ext uri="{FF2B5EF4-FFF2-40B4-BE49-F238E27FC236}">
                <a16:creationId xmlns:a16="http://schemas.microsoft.com/office/drawing/2014/main" id="{7AAA6E58-29F7-49F1-8744-906C70F961E7}"/>
              </a:ext>
            </a:extLst>
          </p:cNvPr>
          <p:cNvGrpSpPr/>
          <p:nvPr/>
        </p:nvGrpSpPr>
        <p:grpSpPr>
          <a:xfrm>
            <a:off x="1795026" y="1500103"/>
            <a:ext cx="5148007" cy="3857794"/>
            <a:chOff x="2423676" y="1209845"/>
            <a:chExt cx="5148007" cy="3857794"/>
          </a:xfrm>
        </p:grpSpPr>
        <p:grpSp>
          <p:nvGrpSpPr>
            <p:cNvPr id="2" name="Group 1">
              <a:extLst>
                <a:ext uri="{FF2B5EF4-FFF2-40B4-BE49-F238E27FC236}">
                  <a16:creationId xmlns:a16="http://schemas.microsoft.com/office/drawing/2014/main" id="{0F14127A-5EBD-47DB-8E50-CDC9E03100A6}"/>
                </a:ext>
              </a:extLst>
            </p:cNvPr>
            <p:cNvGrpSpPr/>
            <p:nvPr/>
          </p:nvGrpSpPr>
          <p:grpSpPr>
            <a:xfrm>
              <a:off x="3282105" y="1209845"/>
              <a:ext cx="4289578" cy="3857794"/>
              <a:chOff x="2023936" y="2461184"/>
              <a:chExt cx="4852853" cy="4152558"/>
            </a:xfrm>
          </p:grpSpPr>
          <p:pic>
            <p:nvPicPr>
              <p:cNvPr id="3" name="Picture 2" descr="A white and black tile floor&#10;&#10;Description automatically generated">
                <a:extLst>
                  <a:ext uri="{FF2B5EF4-FFF2-40B4-BE49-F238E27FC236}">
                    <a16:creationId xmlns:a16="http://schemas.microsoft.com/office/drawing/2014/main" id="{73E6D31C-A105-4450-B81D-8FA0FF789174}"/>
                  </a:ext>
                </a:extLst>
              </p:cNvPr>
              <p:cNvPicPr/>
              <p:nvPr/>
            </p:nvPicPr>
            <p:blipFill rotWithShape="1">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rcRect l="11396" t="12429" r="11630" b="18794"/>
              <a:stretch/>
            </p:blipFill>
            <p:spPr bwMode="auto">
              <a:xfrm rot="5400000">
                <a:off x="2664823" y="2401775"/>
                <a:ext cx="4152558" cy="4271375"/>
              </a:xfrm>
              <a:prstGeom prst="rect">
                <a:avLst/>
              </a:prstGeom>
              <a:ln>
                <a:noFill/>
              </a:ln>
              <a:extLst>
                <a:ext uri="{53640926-AAD7-44D8-BBD7-CCE9431645EC}">
                  <a14:shadowObscured xmlns:a14="http://schemas.microsoft.com/office/drawing/2010/main"/>
                </a:ext>
              </a:extLst>
            </p:spPr>
          </p:pic>
          <p:pic>
            <p:nvPicPr>
              <p:cNvPr id="4" name="Picture 3">
                <a:extLst>
                  <a:ext uri="{FF2B5EF4-FFF2-40B4-BE49-F238E27FC236}">
                    <a16:creationId xmlns:a16="http://schemas.microsoft.com/office/drawing/2014/main" id="{DBC5DA19-4ABA-431A-A2C1-2012FF035C8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023936" y="2629158"/>
                <a:ext cx="4152984" cy="3868697"/>
              </a:xfrm>
              <a:prstGeom prst="rect">
                <a:avLst/>
              </a:prstGeom>
            </p:spPr>
          </p:pic>
        </p:grpSp>
        <p:grpSp>
          <p:nvGrpSpPr>
            <p:cNvPr id="5" name="Group 4">
              <a:extLst>
                <a:ext uri="{FF2B5EF4-FFF2-40B4-BE49-F238E27FC236}">
                  <a16:creationId xmlns:a16="http://schemas.microsoft.com/office/drawing/2014/main" id="{CAAA2F37-0560-46E4-B72B-7EFFA73BABF7}"/>
                </a:ext>
              </a:extLst>
            </p:cNvPr>
            <p:cNvGrpSpPr/>
            <p:nvPr/>
          </p:nvGrpSpPr>
          <p:grpSpPr>
            <a:xfrm>
              <a:off x="2884362" y="1224351"/>
              <a:ext cx="4200908" cy="3791024"/>
              <a:chOff x="3957637" y="450313"/>
              <a:chExt cx="5219383" cy="5091558"/>
            </a:xfrm>
          </p:grpSpPr>
          <p:pic>
            <p:nvPicPr>
              <p:cNvPr id="12" name="Picture 11" descr="A picture containing indoor&#10;&#10;Description automatically generated">
                <a:extLst>
                  <a:ext uri="{FF2B5EF4-FFF2-40B4-BE49-F238E27FC236}">
                    <a16:creationId xmlns:a16="http://schemas.microsoft.com/office/drawing/2014/main" id="{F24D5739-DD28-41E9-8D83-88B3A1FF124B}"/>
                  </a:ext>
                </a:extLst>
              </p:cNvPr>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11678" t="15648" r="9848" b="17322"/>
              <a:stretch/>
            </p:blipFill>
            <p:spPr bwMode="auto">
              <a:xfrm rot="16200000">
                <a:off x="3620445" y="787505"/>
                <a:ext cx="5091558" cy="4417173"/>
              </a:xfrm>
              <a:prstGeom prst="rect">
                <a:avLst/>
              </a:prstGeom>
              <a:ln>
                <a:noFill/>
              </a:ln>
              <a:extLst>
                <a:ext uri="{53640926-AAD7-44D8-BBD7-CCE9431645EC}">
                  <a14:shadowObscured xmlns:a14="http://schemas.microsoft.com/office/drawing/2010/main"/>
                </a:ext>
              </a:extLst>
            </p:spPr>
          </p:pic>
          <p:pic>
            <p:nvPicPr>
              <p:cNvPr id="13" name="Picture 12">
                <a:extLst>
                  <a:ext uri="{FF2B5EF4-FFF2-40B4-BE49-F238E27FC236}">
                    <a16:creationId xmlns:a16="http://schemas.microsoft.com/office/drawing/2014/main" id="{992BF6A3-18D9-4923-9FEF-97601255BC9A}"/>
                  </a:ext>
                </a:extLst>
              </p:cNvPr>
              <p:cNvPicPr>
                <a:picLocks noChangeAspect="1"/>
              </p:cNvPicPr>
              <p:nvPr/>
            </p:nvPicPr>
            <p:blipFill>
              <a:blip r:embed="rId4">
                <a:clrChange>
                  <a:clrFrom>
                    <a:srgbClr val="FFFFFF"/>
                  </a:clrFrom>
                  <a:clrTo>
                    <a:srgbClr val="FFFFFF">
                      <a:alpha val="0"/>
                    </a:srgbClr>
                  </a:clrTo>
                </a:clrChange>
              </a:blip>
              <a:stretch>
                <a:fillRect/>
              </a:stretch>
            </p:blipFill>
            <p:spPr>
              <a:xfrm rot="10800000">
                <a:off x="4699227" y="719928"/>
                <a:ext cx="4477793" cy="4802880"/>
              </a:xfrm>
              <a:prstGeom prst="rect">
                <a:avLst/>
              </a:prstGeom>
            </p:spPr>
          </p:pic>
        </p:grpSp>
        <p:sp>
          <p:nvSpPr>
            <p:cNvPr id="6" name="Freeform: Shape 5">
              <a:extLst>
                <a:ext uri="{FF2B5EF4-FFF2-40B4-BE49-F238E27FC236}">
                  <a16:creationId xmlns:a16="http://schemas.microsoft.com/office/drawing/2014/main" id="{63911AE9-9DDC-4259-B0F7-8F5E26D1ABB8}"/>
                </a:ext>
              </a:extLst>
            </p:cNvPr>
            <p:cNvSpPr/>
            <p:nvPr/>
          </p:nvSpPr>
          <p:spPr>
            <a:xfrm rot="211739">
              <a:off x="2893690" y="2920974"/>
              <a:ext cx="4447772" cy="434340"/>
            </a:xfrm>
            <a:custGeom>
              <a:avLst/>
              <a:gdLst>
                <a:gd name="connsiteX0" fmla="*/ 182880 w 3528060"/>
                <a:gd name="connsiteY0" fmla="*/ 182880 h 297180"/>
                <a:gd name="connsiteX1" fmla="*/ 487680 w 3528060"/>
                <a:gd name="connsiteY1" fmla="*/ 114300 h 297180"/>
                <a:gd name="connsiteX2" fmla="*/ 731520 w 3528060"/>
                <a:gd name="connsiteY2" fmla="*/ 83820 h 297180"/>
                <a:gd name="connsiteX3" fmla="*/ 1089660 w 3528060"/>
                <a:gd name="connsiteY3" fmla="*/ 30480 h 297180"/>
                <a:gd name="connsiteX4" fmla="*/ 1493520 w 3528060"/>
                <a:gd name="connsiteY4" fmla="*/ 7620 h 297180"/>
                <a:gd name="connsiteX5" fmla="*/ 1950720 w 3528060"/>
                <a:gd name="connsiteY5" fmla="*/ 7620 h 297180"/>
                <a:gd name="connsiteX6" fmla="*/ 2392680 w 3528060"/>
                <a:gd name="connsiteY6" fmla="*/ 60960 h 297180"/>
                <a:gd name="connsiteX7" fmla="*/ 2804160 w 3528060"/>
                <a:gd name="connsiteY7" fmla="*/ 68580 h 297180"/>
                <a:gd name="connsiteX8" fmla="*/ 3169920 w 3528060"/>
                <a:gd name="connsiteY8" fmla="*/ 30480 h 297180"/>
                <a:gd name="connsiteX9" fmla="*/ 3528060 w 3528060"/>
                <a:gd name="connsiteY9" fmla="*/ 0 h 297180"/>
                <a:gd name="connsiteX10" fmla="*/ 3497580 w 3528060"/>
                <a:gd name="connsiteY10" fmla="*/ 68580 h 297180"/>
                <a:gd name="connsiteX11" fmla="*/ 3048000 w 3528060"/>
                <a:gd name="connsiteY11" fmla="*/ 106680 h 297180"/>
                <a:gd name="connsiteX12" fmla="*/ 2766060 w 3528060"/>
                <a:gd name="connsiteY12" fmla="*/ 129540 h 297180"/>
                <a:gd name="connsiteX13" fmla="*/ 2484120 w 3528060"/>
                <a:gd name="connsiteY13" fmla="*/ 121920 h 297180"/>
                <a:gd name="connsiteX14" fmla="*/ 2186940 w 3528060"/>
                <a:gd name="connsiteY14" fmla="*/ 106680 h 297180"/>
                <a:gd name="connsiteX15" fmla="*/ 1920240 w 3528060"/>
                <a:gd name="connsiteY15" fmla="*/ 45720 h 297180"/>
                <a:gd name="connsiteX16" fmla="*/ 1409700 w 3528060"/>
                <a:gd name="connsiteY16" fmla="*/ 68580 h 297180"/>
                <a:gd name="connsiteX17" fmla="*/ 960120 w 3528060"/>
                <a:gd name="connsiteY17" fmla="*/ 106680 h 297180"/>
                <a:gd name="connsiteX18" fmla="*/ 472440 w 3528060"/>
                <a:gd name="connsiteY18" fmla="*/ 175260 h 297180"/>
                <a:gd name="connsiteX19" fmla="*/ 259080 w 3528060"/>
                <a:gd name="connsiteY19" fmla="*/ 228600 h 297180"/>
                <a:gd name="connsiteX20" fmla="*/ 0 w 3528060"/>
                <a:gd name="connsiteY20" fmla="*/ 297180 h 297180"/>
                <a:gd name="connsiteX21" fmla="*/ 182880 w 3528060"/>
                <a:gd name="connsiteY21" fmla="*/ 182880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28060" h="297180">
                  <a:moveTo>
                    <a:pt x="182880" y="182880"/>
                  </a:moveTo>
                  <a:lnTo>
                    <a:pt x="487680" y="114300"/>
                  </a:lnTo>
                  <a:lnTo>
                    <a:pt x="731520" y="83820"/>
                  </a:lnTo>
                  <a:lnTo>
                    <a:pt x="1089660" y="30480"/>
                  </a:lnTo>
                  <a:lnTo>
                    <a:pt x="1493520" y="7620"/>
                  </a:lnTo>
                  <a:lnTo>
                    <a:pt x="1950720" y="7620"/>
                  </a:lnTo>
                  <a:lnTo>
                    <a:pt x="2392680" y="60960"/>
                  </a:lnTo>
                  <a:lnTo>
                    <a:pt x="2804160" y="68580"/>
                  </a:lnTo>
                  <a:lnTo>
                    <a:pt x="3169920" y="30480"/>
                  </a:lnTo>
                  <a:lnTo>
                    <a:pt x="3528060" y="0"/>
                  </a:lnTo>
                  <a:lnTo>
                    <a:pt x="3497580" y="68580"/>
                  </a:lnTo>
                  <a:lnTo>
                    <a:pt x="3048000" y="106680"/>
                  </a:lnTo>
                  <a:lnTo>
                    <a:pt x="2766060" y="129540"/>
                  </a:lnTo>
                  <a:lnTo>
                    <a:pt x="2484120" y="121920"/>
                  </a:lnTo>
                  <a:lnTo>
                    <a:pt x="2186940" y="106680"/>
                  </a:lnTo>
                  <a:lnTo>
                    <a:pt x="1920240" y="45720"/>
                  </a:lnTo>
                  <a:lnTo>
                    <a:pt x="1409700" y="68580"/>
                  </a:lnTo>
                  <a:lnTo>
                    <a:pt x="960120" y="106680"/>
                  </a:lnTo>
                  <a:lnTo>
                    <a:pt x="472440" y="175260"/>
                  </a:lnTo>
                  <a:lnTo>
                    <a:pt x="259080" y="228600"/>
                  </a:lnTo>
                  <a:lnTo>
                    <a:pt x="0" y="297180"/>
                  </a:lnTo>
                  <a:lnTo>
                    <a:pt x="182880" y="182880"/>
                  </a:lnTo>
                  <a:close/>
                </a:path>
              </a:pathLst>
            </a:custGeom>
            <a:solidFill>
              <a:schemeClr val="accent2"/>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7" name="Picture 6">
              <a:extLst>
                <a:ext uri="{FF2B5EF4-FFF2-40B4-BE49-F238E27FC236}">
                  <a16:creationId xmlns:a16="http://schemas.microsoft.com/office/drawing/2014/main" id="{95983C25-B150-40A8-AFC9-DFE3EAD482B3}"/>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2423676" y="2069066"/>
              <a:ext cx="533716" cy="1128185"/>
            </a:xfrm>
            <a:prstGeom prst="rect">
              <a:avLst/>
            </a:prstGeom>
          </p:spPr>
        </p:pic>
      </p:grpSp>
      <p:sp>
        <p:nvSpPr>
          <p:cNvPr id="11" name="Rectangle 10">
            <a:extLst>
              <a:ext uri="{FF2B5EF4-FFF2-40B4-BE49-F238E27FC236}">
                <a16:creationId xmlns:a16="http://schemas.microsoft.com/office/drawing/2014/main" id="{2AAB390F-FD0D-4E70-A038-C11C8200F1C9}"/>
              </a:ext>
            </a:extLst>
          </p:cNvPr>
          <p:cNvSpPr/>
          <p:nvPr/>
        </p:nvSpPr>
        <p:spPr>
          <a:xfrm>
            <a:off x="0" y="-18632"/>
            <a:ext cx="6226718" cy="132803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000" dirty="0"/>
              <a:t>We are called to a life of </a:t>
            </a:r>
            <a:r>
              <a:rPr lang="en-ZA" sz="6000" dirty="0"/>
              <a:t>TRANSFORMATION</a:t>
            </a:r>
            <a:endParaRPr lang="en-US" sz="3200" dirty="0"/>
          </a:p>
        </p:txBody>
      </p:sp>
    </p:spTree>
    <p:extLst>
      <p:ext uri="{BB962C8B-B14F-4D97-AF65-F5344CB8AC3E}">
        <p14:creationId xmlns:p14="http://schemas.microsoft.com/office/powerpoint/2010/main" val="2130929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erson walking down the street&#10;&#10;Description automatically generated">
            <a:extLst>
              <a:ext uri="{FF2B5EF4-FFF2-40B4-BE49-F238E27FC236}">
                <a16:creationId xmlns:a16="http://schemas.microsoft.com/office/drawing/2014/main" id="{0FAB6F84-2FFC-4526-BEAE-757C4E1DA3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88123"/>
            <a:ext cx="9144000" cy="6087292"/>
          </a:xfrm>
          <a:prstGeom prst="rect">
            <a:avLst/>
          </a:prstGeom>
        </p:spPr>
      </p:pic>
      <p:grpSp>
        <p:nvGrpSpPr>
          <p:cNvPr id="11" name="Group 10">
            <a:extLst>
              <a:ext uri="{FF2B5EF4-FFF2-40B4-BE49-F238E27FC236}">
                <a16:creationId xmlns:a16="http://schemas.microsoft.com/office/drawing/2014/main" id="{6461FF33-2661-49BF-8E93-FD344AD95852}"/>
              </a:ext>
            </a:extLst>
          </p:cNvPr>
          <p:cNvGrpSpPr/>
          <p:nvPr/>
        </p:nvGrpSpPr>
        <p:grpSpPr>
          <a:xfrm>
            <a:off x="2772508" y="1443366"/>
            <a:ext cx="4196861" cy="5461525"/>
            <a:chOff x="2772508" y="1443366"/>
            <a:chExt cx="4196861" cy="5461525"/>
          </a:xfrm>
        </p:grpSpPr>
        <p:sp>
          <p:nvSpPr>
            <p:cNvPr id="12" name="Freeform: Shape 11">
              <a:extLst>
                <a:ext uri="{FF2B5EF4-FFF2-40B4-BE49-F238E27FC236}">
                  <a16:creationId xmlns:a16="http://schemas.microsoft.com/office/drawing/2014/main" id="{9F6B94B6-54C7-41A1-8FD0-A6F5E189B19B}"/>
                </a:ext>
              </a:extLst>
            </p:cNvPr>
            <p:cNvSpPr/>
            <p:nvPr/>
          </p:nvSpPr>
          <p:spPr>
            <a:xfrm>
              <a:off x="4133460" y="1443366"/>
              <a:ext cx="1464907" cy="727787"/>
            </a:xfrm>
            <a:custGeom>
              <a:avLst/>
              <a:gdLst>
                <a:gd name="connsiteX0" fmla="*/ 242596 w 1763486"/>
                <a:gd name="connsiteY0" fmla="*/ 727787 h 727787"/>
                <a:gd name="connsiteX1" fmla="*/ 0 w 1763486"/>
                <a:gd name="connsiteY1" fmla="*/ 373224 h 727787"/>
                <a:gd name="connsiteX2" fmla="*/ 345233 w 1763486"/>
                <a:gd name="connsiteY2" fmla="*/ 419877 h 727787"/>
                <a:gd name="connsiteX3" fmla="*/ 354564 w 1763486"/>
                <a:gd name="connsiteY3" fmla="*/ 149289 h 727787"/>
                <a:gd name="connsiteX4" fmla="*/ 606490 w 1763486"/>
                <a:gd name="connsiteY4" fmla="*/ 233265 h 727787"/>
                <a:gd name="connsiteX5" fmla="*/ 690466 w 1763486"/>
                <a:gd name="connsiteY5" fmla="*/ 27991 h 727787"/>
                <a:gd name="connsiteX6" fmla="*/ 895739 w 1763486"/>
                <a:gd name="connsiteY6" fmla="*/ 167951 h 727787"/>
                <a:gd name="connsiteX7" fmla="*/ 1073021 w 1763486"/>
                <a:gd name="connsiteY7" fmla="*/ 0 h 727787"/>
                <a:gd name="connsiteX8" fmla="*/ 1166327 w 1763486"/>
                <a:gd name="connsiteY8" fmla="*/ 195942 h 727787"/>
                <a:gd name="connsiteX9" fmla="*/ 1371600 w 1763486"/>
                <a:gd name="connsiteY9" fmla="*/ 46653 h 727787"/>
                <a:gd name="connsiteX10" fmla="*/ 1436915 w 1763486"/>
                <a:gd name="connsiteY10" fmla="*/ 233265 h 727787"/>
                <a:gd name="connsiteX11" fmla="*/ 1763486 w 1763486"/>
                <a:gd name="connsiteY11" fmla="*/ 158620 h 727787"/>
                <a:gd name="connsiteX12" fmla="*/ 1567543 w 1763486"/>
                <a:gd name="connsiteY12" fmla="*/ 653142 h 727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63486" h="727787">
                  <a:moveTo>
                    <a:pt x="242596" y="727787"/>
                  </a:moveTo>
                  <a:lnTo>
                    <a:pt x="0" y="373224"/>
                  </a:lnTo>
                  <a:lnTo>
                    <a:pt x="345233" y="419877"/>
                  </a:lnTo>
                  <a:lnTo>
                    <a:pt x="354564" y="149289"/>
                  </a:lnTo>
                  <a:lnTo>
                    <a:pt x="606490" y="233265"/>
                  </a:lnTo>
                  <a:lnTo>
                    <a:pt x="690466" y="27991"/>
                  </a:lnTo>
                  <a:lnTo>
                    <a:pt x="895739" y="167951"/>
                  </a:lnTo>
                  <a:lnTo>
                    <a:pt x="1073021" y="0"/>
                  </a:lnTo>
                  <a:lnTo>
                    <a:pt x="1166327" y="195942"/>
                  </a:lnTo>
                  <a:lnTo>
                    <a:pt x="1371600" y="46653"/>
                  </a:lnTo>
                  <a:lnTo>
                    <a:pt x="1436915" y="233265"/>
                  </a:lnTo>
                  <a:lnTo>
                    <a:pt x="1763486" y="158620"/>
                  </a:lnTo>
                  <a:lnTo>
                    <a:pt x="1567543" y="653142"/>
                  </a:lnTo>
                </a:path>
              </a:pathLst>
            </a:custGeom>
            <a:noFill/>
            <a:ln w="5715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439CB1F8-7A35-4998-881A-8F9EC2A45066}"/>
                </a:ext>
              </a:extLst>
            </p:cNvPr>
            <p:cNvGrpSpPr/>
            <p:nvPr/>
          </p:nvGrpSpPr>
          <p:grpSpPr>
            <a:xfrm>
              <a:off x="2772508" y="3209731"/>
              <a:ext cx="4196861" cy="3695160"/>
              <a:chOff x="2772508" y="3276406"/>
              <a:chExt cx="4196861" cy="3695160"/>
            </a:xfrm>
          </p:grpSpPr>
          <p:grpSp>
            <p:nvGrpSpPr>
              <p:cNvPr id="14" name="Group 13">
                <a:extLst>
                  <a:ext uri="{FF2B5EF4-FFF2-40B4-BE49-F238E27FC236}">
                    <a16:creationId xmlns:a16="http://schemas.microsoft.com/office/drawing/2014/main" id="{A20ADFFA-09BE-4528-9BE7-65CE2210D08A}"/>
                  </a:ext>
                </a:extLst>
              </p:cNvPr>
              <p:cNvGrpSpPr/>
              <p:nvPr/>
            </p:nvGrpSpPr>
            <p:grpSpPr>
              <a:xfrm>
                <a:off x="4674637" y="3276406"/>
                <a:ext cx="1091681" cy="2472612"/>
                <a:chOff x="4674637" y="3209731"/>
                <a:chExt cx="1091681" cy="2472612"/>
              </a:xfrm>
            </p:grpSpPr>
            <p:sp>
              <p:nvSpPr>
                <p:cNvPr id="29" name="Freeform: Shape 28">
                  <a:extLst>
                    <a:ext uri="{FF2B5EF4-FFF2-40B4-BE49-F238E27FC236}">
                      <a16:creationId xmlns:a16="http://schemas.microsoft.com/office/drawing/2014/main" id="{5BBF0714-524A-4C15-8646-93FCFA81484F}"/>
                    </a:ext>
                  </a:extLst>
                </p:cNvPr>
                <p:cNvSpPr/>
                <p:nvPr/>
              </p:nvSpPr>
              <p:spPr>
                <a:xfrm>
                  <a:off x="4674637" y="3247053"/>
                  <a:ext cx="597159" cy="2435290"/>
                </a:xfrm>
                <a:custGeom>
                  <a:avLst/>
                  <a:gdLst>
                    <a:gd name="connsiteX0" fmla="*/ 65314 w 597159"/>
                    <a:gd name="connsiteY0" fmla="*/ 0 h 2435290"/>
                    <a:gd name="connsiteX1" fmla="*/ 0 w 597159"/>
                    <a:gd name="connsiteY1" fmla="*/ 158620 h 2435290"/>
                    <a:gd name="connsiteX2" fmla="*/ 111967 w 597159"/>
                    <a:gd name="connsiteY2" fmla="*/ 765110 h 2435290"/>
                    <a:gd name="connsiteX3" fmla="*/ 251926 w 597159"/>
                    <a:gd name="connsiteY3" fmla="*/ 1203649 h 2435290"/>
                    <a:gd name="connsiteX4" fmla="*/ 466530 w 597159"/>
                    <a:gd name="connsiteY4" fmla="*/ 1679510 h 2435290"/>
                    <a:gd name="connsiteX5" fmla="*/ 597159 w 597159"/>
                    <a:gd name="connsiteY5" fmla="*/ 1950098 h 2435290"/>
                    <a:gd name="connsiteX6" fmla="*/ 569167 w 597159"/>
                    <a:gd name="connsiteY6" fmla="*/ 2435290 h 2435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7159" h="2435290">
                      <a:moveTo>
                        <a:pt x="65314" y="0"/>
                      </a:moveTo>
                      <a:lnTo>
                        <a:pt x="0" y="158620"/>
                      </a:lnTo>
                      <a:lnTo>
                        <a:pt x="111967" y="765110"/>
                      </a:lnTo>
                      <a:lnTo>
                        <a:pt x="251926" y="1203649"/>
                      </a:lnTo>
                      <a:lnTo>
                        <a:pt x="466530" y="1679510"/>
                      </a:lnTo>
                      <a:lnTo>
                        <a:pt x="597159" y="1950098"/>
                      </a:lnTo>
                      <a:lnTo>
                        <a:pt x="569167" y="2435290"/>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30" name="Freeform: Shape 29">
                  <a:extLst>
                    <a:ext uri="{FF2B5EF4-FFF2-40B4-BE49-F238E27FC236}">
                      <a16:creationId xmlns:a16="http://schemas.microsoft.com/office/drawing/2014/main" id="{DA0FFFFD-CE7B-4EF3-96BB-22E183388382}"/>
                    </a:ext>
                  </a:extLst>
                </p:cNvPr>
                <p:cNvSpPr/>
                <p:nvPr/>
              </p:nvSpPr>
              <p:spPr>
                <a:xfrm>
                  <a:off x="5253135" y="3209731"/>
                  <a:ext cx="513183" cy="2444620"/>
                </a:xfrm>
                <a:custGeom>
                  <a:avLst/>
                  <a:gdLst>
                    <a:gd name="connsiteX0" fmla="*/ 270587 w 513183"/>
                    <a:gd name="connsiteY0" fmla="*/ 83975 h 2444620"/>
                    <a:gd name="connsiteX1" fmla="*/ 298579 w 513183"/>
                    <a:gd name="connsiteY1" fmla="*/ 373224 h 2444620"/>
                    <a:gd name="connsiteX2" fmla="*/ 0 w 513183"/>
                    <a:gd name="connsiteY2" fmla="*/ 1968759 h 2444620"/>
                    <a:gd name="connsiteX3" fmla="*/ 0 w 513183"/>
                    <a:gd name="connsiteY3" fmla="*/ 2444620 h 2444620"/>
                    <a:gd name="connsiteX4" fmla="*/ 270587 w 513183"/>
                    <a:gd name="connsiteY4" fmla="*/ 1959428 h 2444620"/>
                    <a:gd name="connsiteX5" fmla="*/ 438538 w 513183"/>
                    <a:gd name="connsiteY5" fmla="*/ 1222310 h 2444620"/>
                    <a:gd name="connsiteX6" fmla="*/ 503853 w 513183"/>
                    <a:gd name="connsiteY6" fmla="*/ 653142 h 2444620"/>
                    <a:gd name="connsiteX7" fmla="*/ 513183 w 513183"/>
                    <a:gd name="connsiteY7" fmla="*/ 401216 h 2444620"/>
                    <a:gd name="connsiteX8" fmla="*/ 466530 w 513183"/>
                    <a:gd name="connsiteY8" fmla="*/ 177281 h 2444620"/>
                    <a:gd name="connsiteX9" fmla="*/ 317241 w 513183"/>
                    <a:gd name="connsiteY9" fmla="*/ 0 h 244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3183" h="2444620">
                      <a:moveTo>
                        <a:pt x="270587" y="83975"/>
                      </a:moveTo>
                      <a:lnTo>
                        <a:pt x="298579" y="373224"/>
                      </a:lnTo>
                      <a:lnTo>
                        <a:pt x="0" y="1968759"/>
                      </a:lnTo>
                      <a:lnTo>
                        <a:pt x="0" y="2444620"/>
                      </a:lnTo>
                      <a:lnTo>
                        <a:pt x="270587" y="1959428"/>
                      </a:lnTo>
                      <a:lnTo>
                        <a:pt x="438538" y="1222310"/>
                      </a:lnTo>
                      <a:lnTo>
                        <a:pt x="503853" y="653142"/>
                      </a:lnTo>
                      <a:lnTo>
                        <a:pt x="513183" y="401216"/>
                      </a:lnTo>
                      <a:lnTo>
                        <a:pt x="466530" y="177281"/>
                      </a:lnTo>
                      <a:lnTo>
                        <a:pt x="317241" y="0"/>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31" name="Freeform: Shape 30">
                  <a:extLst>
                    <a:ext uri="{FF2B5EF4-FFF2-40B4-BE49-F238E27FC236}">
                      <a16:creationId xmlns:a16="http://schemas.microsoft.com/office/drawing/2014/main" id="{B279FF1D-95F8-4F3D-A29C-8EBAB92598D3}"/>
                    </a:ext>
                  </a:extLst>
                </p:cNvPr>
                <p:cNvSpPr/>
                <p:nvPr/>
              </p:nvSpPr>
              <p:spPr>
                <a:xfrm>
                  <a:off x="4759569" y="3223846"/>
                  <a:ext cx="832339" cy="322385"/>
                </a:xfrm>
                <a:custGeom>
                  <a:avLst/>
                  <a:gdLst>
                    <a:gd name="connsiteX0" fmla="*/ 0 w 832339"/>
                    <a:gd name="connsiteY0" fmla="*/ 0 h 322385"/>
                    <a:gd name="connsiteX1" fmla="*/ 82062 w 832339"/>
                    <a:gd name="connsiteY1" fmla="*/ 169985 h 322385"/>
                    <a:gd name="connsiteX2" fmla="*/ 158262 w 832339"/>
                    <a:gd name="connsiteY2" fmla="*/ 228600 h 322385"/>
                    <a:gd name="connsiteX3" fmla="*/ 345831 w 832339"/>
                    <a:gd name="connsiteY3" fmla="*/ 275492 h 322385"/>
                    <a:gd name="connsiteX4" fmla="*/ 357554 w 832339"/>
                    <a:gd name="connsiteY4" fmla="*/ 322385 h 322385"/>
                    <a:gd name="connsiteX5" fmla="*/ 498231 w 832339"/>
                    <a:gd name="connsiteY5" fmla="*/ 322385 h 322385"/>
                    <a:gd name="connsiteX6" fmla="*/ 679939 w 832339"/>
                    <a:gd name="connsiteY6" fmla="*/ 152400 h 322385"/>
                    <a:gd name="connsiteX7" fmla="*/ 832339 w 832339"/>
                    <a:gd name="connsiteY7" fmla="*/ 11723 h 322385"/>
                    <a:gd name="connsiteX0" fmla="*/ 0 w 832339"/>
                    <a:gd name="connsiteY0" fmla="*/ 0 h 322385"/>
                    <a:gd name="connsiteX1" fmla="*/ 82062 w 832339"/>
                    <a:gd name="connsiteY1" fmla="*/ 169985 h 322385"/>
                    <a:gd name="connsiteX2" fmla="*/ 158262 w 832339"/>
                    <a:gd name="connsiteY2" fmla="*/ 228600 h 322385"/>
                    <a:gd name="connsiteX3" fmla="*/ 252046 w 832339"/>
                    <a:gd name="connsiteY3" fmla="*/ 304800 h 322385"/>
                    <a:gd name="connsiteX4" fmla="*/ 357554 w 832339"/>
                    <a:gd name="connsiteY4" fmla="*/ 322385 h 322385"/>
                    <a:gd name="connsiteX5" fmla="*/ 498231 w 832339"/>
                    <a:gd name="connsiteY5" fmla="*/ 322385 h 322385"/>
                    <a:gd name="connsiteX6" fmla="*/ 679939 w 832339"/>
                    <a:gd name="connsiteY6" fmla="*/ 152400 h 322385"/>
                    <a:gd name="connsiteX7" fmla="*/ 832339 w 832339"/>
                    <a:gd name="connsiteY7" fmla="*/ 11723 h 3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2339" h="322385">
                      <a:moveTo>
                        <a:pt x="0" y="0"/>
                      </a:moveTo>
                      <a:lnTo>
                        <a:pt x="82062" y="169985"/>
                      </a:lnTo>
                      <a:lnTo>
                        <a:pt x="158262" y="228600"/>
                      </a:lnTo>
                      <a:lnTo>
                        <a:pt x="252046" y="304800"/>
                      </a:lnTo>
                      <a:lnTo>
                        <a:pt x="357554" y="322385"/>
                      </a:lnTo>
                      <a:lnTo>
                        <a:pt x="498231" y="322385"/>
                      </a:lnTo>
                      <a:lnTo>
                        <a:pt x="679939" y="152400"/>
                      </a:lnTo>
                      <a:lnTo>
                        <a:pt x="832339" y="11723"/>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grpSp>
          <p:grpSp>
            <p:nvGrpSpPr>
              <p:cNvPr id="15" name="Group 14">
                <a:extLst>
                  <a:ext uri="{FF2B5EF4-FFF2-40B4-BE49-F238E27FC236}">
                    <a16:creationId xmlns:a16="http://schemas.microsoft.com/office/drawing/2014/main" id="{8FB2DD96-133B-460E-A963-9EF539129C11}"/>
                  </a:ext>
                </a:extLst>
              </p:cNvPr>
              <p:cNvGrpSpPr/>
              <p:nvPr/>
            </p:nvGrpSpPr>
            <p:grpSpPr>
              <a:xfrm>
                <a:off x="2772508" y="3454644"/>
                <a:ext cx="4196861" cy="3516922"/>
                <a:chOff x="2772508" y="3387969"/>
                <a:chExt cx="4196861" cy="3516922"/>
              </a:xfrm>
            </p:grpSpPr>
            <p:sp>
              <p:nvSpPr>
                <p:cNvPr id="16" name="Freeform: Shape 15">
                  <a:extLst>
                    <a:ext uri="{FF2B5EF4-FFF2-40B4-BE49-F238E27FC236}">
                      <a16:creationId xmlns:a16="http://schemas.microsoft.com/office/drawing/2014/main" id="{2D3E0937-EF96-4085-9603-9C5023E8D267}"/>
                    </a:ext>
                  </a:extLst>
                </p:cNvPr>
                <p:cNvSpPr/>
                <p:nvPr/>
              </p:nvSpPr>
              <p:spPr>
                <a:xfrm>
                  <a:off x="4478694" y="3396343"/>
                  <a:ext cx="821094" cy="3480318"/>
                </a:xfrm>
                <a:custGeom>
                  <a:avLst/>
                  <a:gdLst>
                    <a:gd name="connsiteX0" fmla="*/ 186612 w 821094"/>
                    <a:gd name="connsiteY0" fmla="*/ 0 h 3480318"/>
                    <a:gd name="connsiteX1" fmla="*/ 74645 w 821094"/>
                    <a:gd name="connsiteY1" fmla="*/ 74645 h 3480318"/>
                    <a:gd name="connsiteX2" fmla="*/ 0 w 821094"/>
                    <a:gd name="connsiteY2" fmla="*/ 298579 h 3480318"/>
                    <a:gd name="connsiteX3" fmla="*/ 261257 w 821094"/>
                    <a:gd name="connsiteY3" fmla="*/ 1446245 h 3480318"/>
                    <a:gd name="connsiteX4" fmla="*/ 765110 w 821094"/>
                    <a:gd name="connsiteY4" fmla="*/ 2276669 h 3480318"/>
                    <a:gd name="connsiteX5" fmla="*/ 821094 w 821094"/>
                    <a:gd name="connsiteY5" fmla="*/ 3144416 h 3480318"/>
                    <a:gd name="connsiteX6" fmla="*/ 774441 w 821094"/>
                    <a:gd name="connsiteY6" fmla="*/ 3480318 h 348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1094" h="3480318">
                      <a:moveTo>
                        <a:pt x="186612" y="0"/>
                      </a:moveTo>
                      <a:lnTo>
                        <a:pt x="74645" y="74645"/>
                      </a:lnTo>
                      <a:lnTo>
                        <a:pt x="0" y="298579"/>
                      </a:lnTo>
                      <a:lnTo>
                        <a:pt x="261257" y="1446245"/>
                      </a:lnTo>
                      <a:lnTo>
                        <a:pt x="765110" y="2276669"/>
                      </a:lnTo>
                      <a:lnTo>
                        <a:pt x="821094" y="3144416"/>
                      </a:lnTo>
                      <a:lnTo>
                        <a:pt x="774441" y="3480318"/>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39AD24-8A4D-4B07-B331-D60E40B5C0F1}"/>
                    </a:ext>
                  </a:extLst>
                </p:cNvPr>
                <p:cNvSpPr/>
                <p:nvPr/>
              </p:nvSpPr>
              <p:spPr>
                <a:xfrm>
                  <a:off x="4882662" y="3446585"/>
                  <a:ext cx="621323" cy="375138"/>
                </a:xfrm>
                <a:custGeom>
                  <a:avLst/>
                  <a:gdLst>
                    <a:gd name="connsiteX0" fmla="*/ 17584 w 621323"/>
                    <a:gd name="connsiteY0" fmla="*/ 41030 h 375138"/>
                    <a:gd name="connsiteX1" fmla="*/ 205153 w 621323"/>
                    <a:gd name="connsiteY1" fmla="*/ 123092 h 375138"/>
                    <a:gd name="connsiteX2" fmla="*/ 363415 w 621323"/>
                    <a:gd name="connsiteY2" fmla="*/ 99646 h 375138"/>
                    <a:gd name="connsiteX3" fmla="*/ 556846 w 621323"/>
                    <a:gd name="connsiteY3" fmla="*/ 0 h 375138"/>
                    <a:gd name="connsiteX4" fmla="*/ 621323 w 621323"/>
                    <a:gd name="connsiteY4" fmla="*/ 152400 h 375138"/>
                    <a:gd name="connsiteX5" fmla="*/ 545123 w 621323"/>
                    <a:gd name="connsiteY5" fmla="*/ 328246 h 375138"/>
                    <a:gd name="connsiteX6" fmla="*/ 386861 w 621323"/>
                    <a:gd name="connsiteY6" fmla="*/ 187569 h 375138"/>
                    <a:gd name="connsiteX7" fmla="*/ 269630 w 621323"/>
                    <a:gd name="connsiteY7" fmla="*/ 193430 h 375138"/>
                    <a:gd name="connsiteX8" fmla="*/ 29307 w 621323"/>
                    <a:gd name="connsiteY8" fmla="*/ 375138 h 375138"/>
                    <a:gd name="connsiteX9" fmla="*/ 0 w 621323"/>
                    <a:gd name="connsiteY9" fmla="*/ 193430 h 375138"/>
                    <a:gd name="connsiteX10" fmla="*/ 17584 w 621323"/>
                    <a:gd name="connsiteY10" fmla="*/ 41030 h 37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1323" h="375138">
                      <a:moveTo>
                        <a:pt x="17584" y="41030"/>
                      </a:moveTo>
                      <a:lnTo>
                        <a:pt x="205153" y="123092"/>
                      </a:lnTo>
                      <a:lnTo>
                        <a:pt x="363415" y="99646"/>
                      </a:lnTo>
                      <a:lnTo>
                        <a:pt x="556846" y="0"/>
                      </a:lnTo>
                      <a:lnTo>
                        <a:pt x="621323" y="152400"/>
                      </a:lnTo>
                      <a:lnTo>
                        <a:pt x="545123" y="328246"/>
                      </a:lnTo>
                      <a:lnTo>
                        <a:pt x="386861" y="187569"/>
                      </a:lnTo>
                      <a:lnTo>
                        <a:pt x="269630" y="193430"/>
                      </a:lnTo>
                      <a:lnTo>
                        <a:pt x="29307" y="375138"/>
                      </a:lnTo>
                      <a:lnTo>
                        <a:pt x="0" y="193430"/>
                      </a:lnTo>
                      <a:lnTo>
                        <a:pt x="17584" y="41030"/>
                      </a:lnTo>
                      <a:close/>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8" name="Freeform: Shape 17">
                  <a:extLst>
                    <a:ext uri="{FF2B5EF4-FFF2-40B4-BE49-F238E27FC236}">
                      <a16:creationId xmlns:a16="http://schemas.microsoft.com/office/drawing/2014/main" id="{811B2162-8940-41E0-8F5E-2B298AFD9A2E}"/>
                    </a:ext>
                  </a:extLst>
                </p:cNvPr>
                <p:cNvSpPr/>
                <p:nvPr/>
              </p:nvSpPr>
              <p:spPr>
                <a:xfrm>
                  <a:off x="5111262" y="3569677"/>
                  <a:ext cx="11723" cy="87923"/>
                </a:xfrm>
                <a:custGeom>
                  <a:avLst/>
                  <a:gdLst>
                    <a:gd name="connsiteX0" fmla="*/ 0 w 11723"/>
                    <a:gd name="connsiteY0" fmla="*/ 0 h 87923"/>
                    <a:gd name="connsiteX1" fmla="*/ 11723 w 11723"/>
                    <a:gd name="connsiteY1" fmla="*/ 87923 h 87923"/>
                  </a:gdLst>
                  <a:ahLst/>
                  <a:cxnLst>
                    <a:cxn ang="0">
                      <a:pos x="connsiteX0" y="connsiteY0"/>
                    </a:cxn>
                    <a:cxn ang="0">
                      <a:pos x="connsiteX1" y="connsiteY1"/>
                    </a:cxn>
                  </a:cxnLst>
                  <a:rect l="l" t="t" r="r" b="b"/>
                  <a:pathLst>
                    <a:path w="11723" h="87923">
                      <a:moveTo>
                        <a:pt x="0" y="0"/>
                      </a:moveTo>
                      <a:lnTo>
                        <a:pt x="11723" y="87923"/>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9" name="Freeform: Shape 18">
                  <a:extLst>
                    <a:ext uri="{FF2B5EF4-FFF2-40B4-BE49-F238E27FC236}">
                      <a16:creationId xmlns:a16="http://schemas.microsoft.com/office/drawing/2014/main" id="{4D5014F2-563E-45BB-AE04-0534DF6BB021}"/>
                    </a:ext>
                  </a:extLst>
                </p:cNvPr>
                <p:cNvSpPr/>
                <p:nvPr/>
              </p:nvSpPr>
              <p:spPr>
                <a:xfrm>
                  <a:off x="5246077" y="3528646"/>
                  <a:ext cx="17585" cy="105508"/>
                </a:xfrm>
                <a:custGeom>
                  <a:avLst/>
                  <a:gdLst>
                    <a:gd name="connsiteX0" fmla="*/ 0 w 17585"/>
                    <a:gd name="connsiteY0" fmla="*/ 0 h 105508"/>
                    <a:gd name="connsiteX1" fmla="*/ 17585 w 17585"/>
                    <a:gd name="connsiteY1" fmla="*/ 105508 h 105508"/>
                  </a:gdLst>
                  <a:ahLst/>
                  <a:cxnLst>
                    <a:cxn ang="0">
                      <a:pos x="connsiteX0" y="connsiteY0"/>
                    </a:cxn>
                    <a:cxn ang="0">
                      <a:pos x="connsiteX1" y="connsiteY1"/>
                    </a:cxn>
                  </a:cxnLst>
                  <a:rect l="l" t="t" r="r" b="b"/>
                  <a:pathLst>
                    <a:path w="17585" h="105508">
                      <a:moveTo>
                        <a:pt x="0" y="0"/>
                      </a:moveTo>
                      <a:lnTo>
                        <a:pt x="17585" y="105508"/>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0" name="Freeform: Shape 19">
                  <a:extLst>
                    <a:ext uri="{FF2B5EF4-FFF2-40B4-BE49-F238E27FC236}">
                      <a16:creationId xmlns:a16="http://schemas.microsoft.com/office/drawing/2014/main" id="{F7A25890-A063-42E7-93E0-50A82D7CA565}"/>
                    </a:ext>
                  </a:extLst>
                </p:cNvPr>
                <p:cNvSpPr/>
                <p:nvPr/>
              </p:nvSpPr>
              <p:spPr>
                <a:xfrm>
                  <a:off x="2772508" y="3470031"/>
                  <a:ext cx="1770184" cy="2315308"/>
                </a:xfrm>
                <a:custGeom>
                  <a:avLst/>
                  <a:gdLst>
                    <a:gd name="connsiteX0" fmla="*/ 1770184 w 1770184"/>
                    <a:gd name="connsiteY0" fmla="*/ 0 h 2403231"/>
                    <a:gd name="connsiteX1" fmla="*/ 844061 w 1770184"/>
                    <a:gd name="connsiteY1" fmla="*/ 486507 h 2403231"/>
                    <a:gd name="connsiteX2" fmla="*/ 35169 w 1770184"/>
                    <a:gd name="connsiteY2" fmla="*/ 1447800 h 2403231"/>
                    <a:gd name="connsiteX3" fmla="*/ 0 w 1770184"/>
                    <a:gd name="connsiteY3" fmla="*/ 1805354 h 2403231"/>
                    <a:gd name="connsiteX4" fmla="*/ 87923 w 1770184"/>
                    <a:gd name="connsiteY4" fmla="*/ 2157046 h 2403231"/>
                    <a:gd name="connsiteX5" fmla="*/ 240323 w 1770184"/>
                    <a:gd name="connsiteY5" fmla="*/ 2327031 h 2403231"/>
                    <a:gd name="connsiteX6" fmla="*/ 556846 w 1770184"/>
                    <a:gd name="connsiteY6" fmla="*/ 2403231 h 2403231"/>
                    <a:gd name="connsiteX0" fmla="*/ 1770184 w 1770184"/>
                    <a:gd name="connsiteY0" fmla="*/ 0 h 2327031"/>
                    <a:gd name="connsiteX1" fmla="*/ 844061 w 1770184"/>
                    <a:gd name="connsiteY1" fmla="*/ 486507 h 2327031"/>
                    <a:gd name="connsiteX2" fmla="*/ 35169 w 1770184"/>
                    <a:gd name="connsiteY2" fmla="*/ 1447800 h 2327031"/>
                    <a:gd name="connsiteX3" fmla="*/ 0 w 1770184"/>
                    <a:gd name="connsiteY3" fmla="*/ 1805354 h 2327031"/>
                    <a:gd name="connsiteX4" fmla="*/ 87923 w 1770184"/>
                    <a:gd name="connsiteY4" fmla="*/ 2157046 h 2327031"/>
                    <a:gd name="connsiteX5" fmla="*/ 240323 w 1770184"/>
                    <a:gd name="connsiteY5" fmla="*/ 2327031 h 2327031"/>
                    <a:gd name="connsiteX6" fmla="*/ 1611923 w 1770184"/>
                    <a:gd name="connsiteY6" fmla="*/ 2286000 h 2327031"/>
                    <a:gd name="connsiteX0" fmla="*/ 1770184 w 1770184"/>
                    <a:gd name="connsiteY0" fmla="*/ 0 h 2327031"/>
                    <a:gd name="connsiteX1" fmla="*/ 844061 w 1770184"/>
                    <a:gd name="connsiteY1" fmla="*/ 486507 h 2327031"/>
                    <a:gd name="connsiteX2" fmla="*/ 35169 w 1770184"/>
                    <a:gd name="connsiteY2" fmla="*/ 1447800 h 2327031"/>
                    <a:gd name="connsiteX3" fmla="*/ 0 w 1770184"/>
                    <a:gd name="connsiteY3" fmla="*/ 1805354 h 2327031"/>
                    <a:gd name="connsiteX4" fmla="*/ 87923 w 1770184"/>
                    <a:gd name="connsiteY4" fmla="*/ 2157046 h 2327031"/>
                    <a:gd name="connsiteX5" fmla="*/ 240323 w 1770184"/>
                    <a:gd name="connsiteY5" fmla="*/ 2327031 h 2327031"/>
                    <a:gd name="connsiteX6" fmla="*/ 732692 w 1770184"/>
                    <a:gd name="connsiteY6" fmla="*/ 2303584 h 2327031"/>
                    <a:gd name="connsiteX7" fmla="*/ 1611923 w 1770184"/>
                    <a:gd name="connsiteY7" fmla="*/ 2286000 h 2327031"/>
                    <a:gd name="connsiteX0" fmla="*/ 1770184 w 1770184"/>
                    <a:gd name="connsiteY0" fmla="*/ 0 h 2497015"/>
                    <a:gd name="connsiteX1" fmla="*/ 844061 w 1770184"/>
                    <a:gd name="connsiteY1" fmla="*/ 486507 h 2497015"/>
                    <a:gd name="connsiteX2" fmla="*/ 35169 w 1770184"/>
                    <a:gd name="connsiteY2" fmla="*/ 1447800 h 2497015"/>
                    <a:gd name="connsiteX3" fmla="*/ 0 w 1770184"/>
                    <a:gd name="connsiteY3" fmla="*/ 1805354 h 2497015"/>
                    <a:gd name="connsiteX4" fmla="*/ 87923 w 1770184"/>
                    <a:gd name="connsiteY4" fmla="*/ 2157046 h 2497015"/>
                    <a:gd name="connsiteX5" fmla="*/ 240323 w 1770184"/>
                    <a:gd name="connsiteY5" fmla="*/ 2327031 h 2497015"/>
                    <a:gd name="connsiteX6" fmla="*/ 715107 w 1770184"/>
                    <a:gd name="connsiteY6" fmla="*/ 2497015 h 2497015"/>
                    <a:gd name="connsiteX7" fmla="*/ 1611923 w 1770184"/>
                    <a:gd name="connsiteY7" fmla="*/ 2286000 h 2497015"/>
                    <a:gd name="connsiteX0" fmla="*/ 1770184 w 1770184"/>
                    <a:gd name="connsiteY0" fmla="*/ 0 h 2497015"/>
                    <a:gd name="connsiteX1" fmla="*/ 844061 w 1770184"/>
                    <a:gd name="connsiteY1" fmla="*/ 486507 h 2497015"/>
                    <a:gd name="connsiteX2" fmla="*/ 35169 w 1770184"/>
                    <a:gd name="connsiteY2" fmla="*/ 1447800 h 2497015"/>
                    <a:gd name="connsiteX3" fmla="*/ 0 w 1770184"/>
                    <a:gd name="connsiteY3" fmla="*/ 1805354 h 2497015"/>
                    <a:gd name="connsiteX4" fmla="*/ 87923 w 1770184"/>
                    <a:gd name="connsiteY4" fmla="*/ 2157046 h 2497015"/>
                    <a:gd name="connsiteX5" fmla="*/ 240323 w 1770184"/>
                    <a:gd name="connsiteY5" fmla="*/ 2327031 h 2497015"/>
                    <a:gd name="connsiteX6" fmla="*/ 715107 w 1770184"/>
                    <a:gd name="connsiteY6" fmla="*/ 2497015 h 2497015"/>
                    <a:gd name="connsiteX7" fmla="*/ 1283677 w 1770184"/>
                    <a:gd name="connsiteY7" fmla="*/ 2373923 h 2497015"/>
                    <a:gd name="connsiteX8" fmla="*/ 1611923 w 1770184"/>
                    <a:gd name="connsiteY8" fmla="*/ 2286000 h 2497015"/>
                    <a:gd name="connsiteX0" fmla="*/ 1770184 w 1770184"/>
                    <a:gd name="connsiteY0" fmla="*/ 0 h 2497015"/>
                    <a:gd name="connsiteX1" fmla="*/ 844061 w 1770184"/>
                    <a:gd name="connsiteY1" fmla="*/ 486507 h 2497015"/>
                    <a:gd name="connsiteX2" fmla="*/ 35169 w 1770184"/>
                    <a:gd name="connsiteY2" fmla="*/ 1447800 h 2497015"/>
                    <a:gd name="connsiteX3" fmla="*/ 0 w 1770184"/>
                    <a:gd name="connsiteY3" fmla="*/ 1805354 h 2497015"/>
                    <a:gd name="connsiteX4" fmla="*/ 87923 w 1770184"/>
                    <a:gd name="connsiteY4" fmla="*/ 2157046 h 2497015"/>
                    <a:gd name="connsiteX5" fmla="*/ 240323 w 1770184"/>
                    <a:gd name="connsiteY5" fmla="*/ 2327031 h 2497015"/>
                    <a:gd name="connsiteX6" fmla="*/ 715107 w 1770184"/>
                    <a:gd name="connsiteY6" fmla="*/ 2497015 h 2497015"/>
                    <a:gd name="connsiteX7" fmla="*/ 1318847 w 1770184"/>
                    <a:gd name="connsiteY7" fmla="*/ 2455985 h 2497015"/>
                    <a:gd name="connsiteX8" fmla="*/ 1611923 w 1770184"/>
                    <a:gd name="connsiteY8" fmla="*/ 2286000 h 2497015"/>
                    <a:gd name="connsiteX0" fmla="*/ 1770184 w 1770184"/>
                    <a:gd name="connsiteY0" fmla="*/ 0 h 2497015"/>
                    <a:gd name="connsiteX1" fmla="*/ 844061 w 1770184"/>
                    <a:gd name="connsiteY1" fmla="*/ 486507 h 2497015"/>
                    <a:gd name="connsiteX2" fmla="*/ 35169 w 1770184"/>
                    <a:gd name="connsiteY2" fmla="*/ 1447800 h 2497015"/>
                    <a:gd name="connsiteX3" fmla="*/ 0 w 1770184"/>
                    <a:gd name="connsiteY3" fmla="*/ 1805354 h 2497015"/>
                    <a:gd name="connsiteX4" fmla="*/ 87923 w 1770184"/>
                    <a:gd name="connsiteY4" fmla="*/ 2157046 h 2497015"/>
                    <a:gd name="connsiteX5" fmla="*/ 240323 w 1770184"/>
                    <a:gd name="connsiteY5" fmla="*/ 2327031 h 2497015"/>
                    <a:gd name="connsiteX6" fmla="*/ 715107 w 1770184"/>
                    <a:gd name="connsiteY6" fmla="*/ 2497015 h 2497015"/>
                    <a:gd name="connsiteX7" fmla="*/ 1318847 w 1770184"/>
                    <a:gd name="connsiteY7" fmla="*/ 2315308 h 2497015"/>
                    <a:gd name="connsiteX8" fmla="*/ 1611923 w 1770184"/>
                    <a:gd name="connsiteY8" fmla="*/ 2286000 h 2497015"/>
                    <a:gd name="connsiteX0" fmla="*/ 1770184 w 1770184"/>
                    <a:gd name="connsiteY0" fmla="*/ 0 h 2327031"/>
                    <a:gd name="connsiteX1" fmla="*/ 844061 w 1770184"/>
                    <a:gd name="connsiteY1" fmla="*/ 486507 h 2327031"/>
                    <a:gd name="connsiteX2" fmla="*/ 35169 w 1770184"/>
                    <a:gd name="connsiteY2" fmla="*/ 1447800 h 2327031"/>
                    <a:gd name="connsiteX3" fmla="*/ 0 w 1770184"/>
                    <a:gd name="connsiteY3" fmla="*/ 1805354 h 2327031"/>
                    <a:gd name="connsiteX4" fmla="*/ 87923 w 1770184"/>
                    <a:gd name="connsiteY4" fmla="*/ 2157046 h 2327031"/>
                    <a:gd name="connsiteX5" fmla="*/ 240323 w 1770184"/>
                    <a:gd name="connsiteY5" fmla="*/ 2327031 h 2327031"/>
                    <a:gd name="connsiteX6" fmla="*/ 715107 w 1770184"/>
                    <a:gd name="connsiteY6" fmla="*/ 2280138 h 2327031"/>
                    <a:gd name="connsiteX7" fmla="*/ 1318847 w 1770184"/>
                    <a:gd name="connsiteY7" fmla="*/ 2315308 h 2327031"/>
                    <a:gd name="connsiteX8" fmla="*/ 1611923 w 1770184"/>
                    <a:gd name="connsiteY8" fmla="*/ 2286000 h 2327031"/>
                    <a:gd name="connsiteX0" fmla="*/ 1770184 w 1770184"/>
                    <a:gd name="connsiteY0" fmla="*/ 0 h 2315308"/>
                    <a:gd name="connsiteX1" fmla="*/ 844061 w 1770184"/>
                    <a:gd name="connsiteY1" fmla="*/ 486507 h 2315308"/>
                    <a:gd name="connsiteX2" fmla="*/ 35169 w 1770184"/>
                    <a:gd name="connsiteY2" fmla="*/ 1447800 h 2315308"/>
                    <a:gd name="connsiteX3" fmla="*/ 0 w 1770184"/>
                    <a:gd name="connsiteY3" fmla="*/ 1805354 h 2315308"/>
                    <a:gd name="connsiteX4" fmla="*/ 87923 w 1770184"/>
                    <a:gd name="connsiteY4" fmla="*/ 2157046 h 2315308"/>
                    <a:gd name="connsiteX5" fmla="*/ 322384 w 1770184"/>
                    <a:gd name="connsiteY5" fmla="*/ 2151185 h 2315308"/>
                    <a:gd name="connsiteX6" fmla="*/ 715107 w 1770184"/>
                    <a:gd name="connsiteY6" fmla="*/ 2280138 h 2315308"/>
                    <a:gd name="connsiteX7" fmla="*/ 1318847 w 1770184"/>
                    <a:gd name="connsiteY7" fmla="*/ 2315308 h 2315308"/>
                    <a:gd name="connsiteX8" fmla="*/ 1611923 w 1770184"/>
                    <a:gd name="connsiteY8" fmla="*/ 2286000 h 2315308"/>
                    <a:gd name="connsiteX0" fmla="*/ 1770184 w 1770184"/>
                    <a:gd name="connsiteY0" fmla="*/ 0 h 2315308"/>
                    <a:gd name="connsiteX1" fmla="*/ 844061 w 1770184"/>
                    <a:gd name="connsiteY1" fmla="*/ 486507 h 2315308"/>
                    <a:gd name="connsiteX2" fmla="*/ 35169 w 1770184"/>
                    <a:gd name="connsiteY2" fmla="*/ 1447800 h 2315308"/>
                    <a:gd name="connsiteX3" fmla="*/ 0 w 1770184"/>
                    <a:gd name="connsiteY3" fmla="*/ 1805354 h 2315308"/>
                    <a:gd name="connsiteX4" fmla="*/ 93785 w 1770184"/>
                    <a:gd name="connsiteY4" fmla="*/ 1992923 h 2315308"/>
                    <a:gd name="connsiteX5" fmla="*/ 322384 w 1770184"/>
                    <a:gd name="connsiteY5" fmla="*/ 2151185 h 2315308"/>
                    <a:gd name="connsiteX6" fmla="*/ 715107 w 1770184"/>
                    <a:gd name="connsiteY6" fmla="*/ 2280138 h 2315308"/>
                    <a:gd name="connsiteX7" fmla="*/ 1318847 w 1770184"/>
                    <a:gd name="connsiteY7" fmla="*/ 2315308 h 2315308"/>
                    <a:gd name="connsiteX8" fmla="*/ 1611923 w 1770184"/>
                    <a:gd name="connsiteY8" fmla="*/ 2286000 h 231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184" h="2315308">
                      <a:moveTo>
                        <a:pt x="1770184" y="0"/>
                      </a:moveTo>
                      <a:lnTo>
                        <a:pt x="844061" y="486507"/>
                      </a:lnTo>
                      <a:lnTo>
                        <a:pt x="35169" y="1447800"/>
                      </a:lnTo>
                      <a:lnTo>
                        <a:pt x="0" y="1805354"/>
                      </a:lnTo>
                      <a:lnTo>
                        <a:pt x="93785" y="1992923"/>
                      </a:lnTo>
                      <a:lnTo>
                        <a:pt x="322384" y="2151185"/>
                      </a:lnTo>
                      <a:lnTo>
                        <a:pt x="715107" y="2280138"/>
                      </a:lnTo>
                      <a:lnTo>
                        <a:pt x="1318847" y="2315308"/>
                      </a:lnTo>
                      <a:lnTo>
                        <a:pt x="1611923" y="2286000"/>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1" name="Freeform: Shape 20">
                  <a:extLst>
                    <a:ext uri="{FF2B5EF4-FFF2-40B4-BE49-F238E27FC236}">
                      <a16:creationId xmlns:a16="http://schemas.microsoft.com/office/drawing/2014/main" id="{B6AFA2A5-9A0E-432B-AFAE-B6F9937DDBC2}"/>
                    </a:ext>
                  </a:extLst>
                </p:cNvPr>
                <p:cNvSpPr/>
                <p:nvPr/>
              </p:nvSpPr>
              <p:spPr>
                <a:xfrm>
                  <a:off x="4302369" y="5210908"/>
                  <a:ext cx="134816" cy="539261"/>
                </a:xfrm>
                <a:custGeom>
                  <a:avLst/>
                  <a:gdLst>
                    <a:gd name="connsiteX0" fmla="*/ 58616 w 134816"/>
                    <a:gd name="connsiteY0" fmla="*/ 521677 h 539261"/>
                    <a:gd name="connsiteX1" fmla="*/ 29308 w 134816"/>
                    <a:gd name="connsiteY1" fmla="*/ 416169 h 539261"/>
                    <a:gd name="connsiteX2" fmla="*/ 0 w 134816"/>
                    <a:gd name="connsiteY2" fmla="*/ 269630 h 539261"/>
                    <a:gd name="connsiteX3" fmla="*/ 17585 w 134816"/>
                    <a:gd name="connsiteY3" fmla="*/ 58615 h 539261"/>
                    <a:gd name="connsiteX4" fmla="*/ 76200 w 134816"/>
                    <a:gd name="connsiteY4" fmla="*/ 17584 h 539261"/>
                    <a:gd name="connsiteX5" fmla="*/ 76200 w 134816"/>
                    <a:gd name="connsiteY5" fmla="*/ 17584 h 539261"/>
                    <a:gd name="connsiteX6" fmla="*/ 58616 w 134816"/>
                    <a:gd name="connsiteY6" fmla="*/ 0 h 539261"/>
                    <a:gd name="connsiteX7" fmla="*/ 134816 w 134816"/>
                    <a:gd name="connsiteY7" fmla="*/ 29307 h 539261"/>
                    <a:gd name="connsiteX8" fmla="*/ 64477 w 134816"/>
                    <a:gd name="connsiteY8" fmla="*/ 117230 h 539261"/>
                    <a:gd name="connsiteX9" fmla="*/ 64477 w 134816"/>
                    <a:gd name="connsiteY9" fmla="*/ 310661 h 539261"/>
                    <a:gd name="connsiteX10" fmla="*/ 117231 w 134816"/>
                    <a:gd name="connsiteY10" fmla="*/ 539261 h 539261"/>
                    <a:gd name="connsiteX11" fmla="*/ 58616 w 134816"/>
                    <a:gd name="connsiteY11" fmla="*/ 521677 h 53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4816" h="539261">
                      <a:moveTo>
                        <a:pt x="58616" y="521677"/>
                      </a:moveTo>
                      <a:lnTo>
                        <a:pt x="29308" y="416169"/>
                      </a:lnTo>
                      <a:lnTo>
                        <a:pt x="0" y="269630"/>
                      </a:lnTo>
                      <a:lnTo>
                        <a:pt x="17585" y="58615"/>
                      </a:lnTo>
                      <a:lnTo>
                        <a:pt x="76200" y="17584"/>
                      </a:lnTo>
                      <a:lnTo>
                        <a:pt x="76200" y="17584"/>
                      </a:lnTo>
                      <a:lnTo>
                        <a:pt x="58616" y="0"/>
                      </a:lnTo>
                      <a:lnTo>
                        <a:pt x="134816" y="29307"/>
                      </a:lnTo>
                      <a:lnTo>
                        <a:pt x="64477" y="117230"/>
                      </a:lnTo>
                      <a:lnTo>
                        <a:pt x="64477" y="310661"/>
                      </a:lnTo>
                      <a:lnTo>
                        <a:pt x="117231" y="539261"/>
                      </a:lnTo>
                      <a:lnTo>
                        <a:pt x="58616" y="521677"/>
                      </a:lnTo>
                      <a:close/>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2" name="Freeform: Shape 21">
                  <a:extLst>
                    <a:ext uri="{FF2B5EF4-FFF2-40B4-BE49-F238E27FC236}">
                      <a16:creationId xmlns:a16="http://schemas.microsoft.com/office/drawing/2014/main" id="{228E8D2B-EE26-4276-AEE4-55420F1A36A6}"/>
                    </a:ext>
                  </a:extLst>
                </p:cNvPr>
                <p:cNvSpPr/>
                <p:nvPr/>
              </p:nvSpPr>
              <p:spPr>
                <a:xfrm>
                  <a:off x="3393831" y="5117123"/>
                  <a:ext cx="1008184" cy="117231"/>
                </a:xfrm>
                <a:custGeom>
                  <a:avLst/>
                  <a:gdLst>
                    <a:gd name="connsiteX0" fmla="*/ 1008184 w 1008184"/>
                    <a:gd name="connsiteY0" fmla="*/ 117231 h 117231"/>
                    <a:gd name="connsiteX1" fmla="*/ 726831 w 1008184"/>
                    <a:gd name="connsiteY1" fmla="*/ 111369 h 117231"/>
                    <a:gd name="connsiteX2" fmla="*/ 234461 w 1008184"/>
                    <a:gd name="connsiteY2" fmla="*/ 29308 h 117231"/>
                    <a:gd name="connsiteX3" fmla="*/ 105507 w 1008184"/>
                    <a:gd name="connsiteY3" fmla="*/ 0 h 117231"/>
                    <a:gd name="connsiteX4" fmla="*/ 0 w 1008184"/>
                    <a:gd name="connsiteY4" fmla="*/ 52754 h 117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8184" h="117231">
                      <a:moveTo>
                        <a:pt x="1008184" y="117231"/>
                      </a:moveTo>
                      <a:lnTo>
                        <a:pt x="726831" y="111369"/>
                      </a:lnTo>
                      <a:lnTo>
                        <a:pt x="234461" y="29308"/>
                      </a:lnTo>
                      <a:lnTo>
                        <a:pt x="105507" y="0"/>
                      </a:lnTo>
                      <a:lnTo>
                        <a:pt x="0" y="52754"/>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3" name="Freeform: Shape 22">
                  <a:extLst>
                    <a:ext uri="{FF2B5EF4-FFF2-40B4-BE49-F238E27FC236}">
                      <a16:creationId xmlns:a16="http://schemas.microsoft.com/office/drawing/2014/main" id="{8AC5DFBB-D05C-4137-A07C-BB5D4BD53D87}"/>
                    </a:ext>
                  </a:extLst>
                </p:cNvPr>
                <p:cNvSpPr/>
                <p:nvPr/>
              </p:nvSpPr>
              <p:spPr>
                <a:xfrm>
                  <a:off x="3487615" y="4525108"/>
                  <a:ext cx="580293" cy="592015"/>
                </a:xfrm>
                <a:custGeom>
                  <a:avLst/>
                  <a:gdLst>
                    <a:gd name="connsiteX0" fmla="*/ 0 w 580293"/>
                    <a:gd name="connsiteY0" fmla="*/ 592015 h 592015"/>
                    <a:gd name="connsiteX1" fmla="*/ 117231 w 580293"/>
                    <a:gd name="connsiteY1" fmla="*/ 468923 h 592015"/>
                    <a:gd name="connsiteX2" fmla="*/ 304800 w 580293"/>
                    <a:gd name="connsiteY2" fmla="*/ 316523 h 592015"/>
                    <a:gd name="connsiteX3" fmla="*/ 439616 w 580293"/>
                    <a:gd name="connsiteY3" fmla="*/ 175846 h 592015"/>
                    <a:gd name="connsiteX4" fmla="*/ 580293 w 580293"/>
                    <a:gd name="connsiteY4" fmla="*/ 0 h 592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293" h="592015">
                      <a:moveTo>
                        <a:pt x="0" y="592015"/>
                      </a:moveTo>
                      <a:lnTo>
                        <a:pt x="117231" y="468923"/>
                      </a:lnTo>
                      <a:lnTo>
                        <a:pt x="304800" y="316523"/>
                      </a:lnTo>
                      <a:lnTo>
                        <a:pt x="439616" y="175846"/>
                      </a:lnTo>
                      <a:lnTo>
                        <a:pt x="580293" y="0"/>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4" name="Freeform: Shape 23">
                  <a:extLst>
                    <a:ext uri="{FF2B5EF4-FFF2-40B4-BE49-F238E27FC236}">
                      <a16:creationId xmlns:a16="http://schemas.microsoft.com/office/drawing/2014/main" id="{7CAAB32C-7D59-4F39-9C88-1CFA38A62CE7}"/>
                    </a:ext>
                  </a:extLst>
                </p:cNvPr>
                <p:cNvSpPr/>
                <p:nvPr/>
              </p:nvSpPr>
              <p:spPr>
                <a:xfrm>
                  <a:off x="3780692" y="3874477"/>
                  <a:ext cx="433754" cy="1342292"/>
                </a:xfrm>
                <a:custGeom>
                  <a:avLst/>
                  <a:gdLst>
                    <a:gd name="connsiteX0" fmla="*/ 0 w 433754"/>
                    <a:gd name="connsiteY0" fmla="*/ 0 h 1342292"/>
                    <a:gd name="connsiteX1" fmla="*/ 263770 w 433754"/>
                    <a:gd name="connsiteY1" fmla="*/ 685800 h 1342292"/>
                    <a:gd name="connsiteX2" fmla="*/ 433754 w 433754"/>
                    <a:gd name="connsiteY2" fmla="*/ 1342292 h 1342292"/>
                  </a:gdLst>
                  <a:ahLst/>
                  <a:cxnLst>
                    <a:cxn ang="0">
                      <a:pos x="connsiteX0" y="connsiteY0"/>
                    </a:cxn>
                    <a:cxn ang="0">
                      <a:pos x="connsiteX1" y="connsiteY1"/>
                    </a:cxn>
                    <a:cxn ang="0">
                      <a:pos x="connsiteX2" y="connsiteY2"/>
                    </a:cxn>
                  </a:cxnLst>
                  <a:rect l="l" t="t" r="r" b="b"/>
                  <a:pathLst>
                    <a:path w="433754" h="1342292">
                      <a:moveTo>
                        <a:pt x="0" y="0"/>
                      </a:moveTo>
                      <a:lnTo>
                        <a:pt x="263770" y="685800"/>
                      </a:lnTo>
                      <a:lnTo>
                        <a:pt x="433754" y="1342292"/>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5" name="Freeform: Shape 24">
                  <a:extLst>
                    <a:ext uri="{FF2B5EF4-FFF2-40B4-BE49-F238E27FC236}">
                      <a16:creationId xmlns:a16="http://schemas.microsoft.com/office/drawing/2014/main" id="{91E5C56E-88F9-4F76-BB5E-59950DE50289}"/>
                    </a:ext>
                  </a:extLst>
                </p:cNvPr>
                <p:cNvSpPr/>
                <p:nvPr/>
              </p:nvSpPr>
              <p:spPr>
                <a:xfrm>
                  <a:off x="5275385" y="6142892"/>
                  <a:ext cx="328246" cy="761999"/>
                </a:xfrm>
                <a:custGeom>
                  <a:avLst/>
                  <a:gdLst>
                    <a:gd name="connsiteX0" fmla="*/ 0 w 304800"/>
                    <a:gd name="connsiteY0" fmla="*/ 0 h 451338"/>
                    <a:gd name="connsiteX1" fmla="*/ 304800 w 304800"/>
                    <a:gd name="connsiteY1" fmla="*/ 451338 h 451338"/>
                    <a:gd name="connsiteX0" fmla="*/ 0 w 328246"/>
                    <a:gd name="connsiteY0" fmla="*/ 0 h 761999"/>
                    <a:gd name="connsiteX1" fmla="*/ 328246 w 328246"/>
                    <a:gd name="connsiteY1" fmla="*/ 761999 h 761999"/>
                  </a:gdLst>
                  <a:ahLst/>
                  <a:cxnLst>
                    <a:cxn ang="0">
                      <a:pos x="connsiteX0" y="connsiteY0"/>
                    </a:cxn>
                    <a:cxn ang="0">
                      <a:pos x="connsiteX1" y="connsiteY1"/>
                    </a:cxn>
                  </a:cxnLst>
                  <a:rect l="l" t="t" r="r" b="b"/>
                  <a:pathLst>
                    <a:path w="328246" h="761999">
                      <a:moveTo>
                        <a:pt x="0" y="0"/>
                      </a:moveTo>
                      <a:lnTo>
                        <a:pt x="328246" y="761999"/>
                      </a:lnTo>
                    </a:path>
                  </a:pathLst>
                </a:custGeom>
                <a:noFill/>
                <a:ln w="5715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6DAFBD9C-90EA-42AA-A98C-2A0F09EDCE1A}"/>
                    </a:ext>
                  </a:extLst>
                </p:cNvPr>
                <p:cNvSpPr/>
                <p:nvPr/>
              </p:nvSpPr>
              <p:spPr>
                <a:xfrm>
                  <a:off x="5732585" y="3387969"/>
                  <a:ext cx="1236784" cy="2057400"/>
                </a:xfrm>
                <a:custGeom>
                  <a:avLst/>
                  <a:gdLst>
                    <a:gd name="connsiteX0" fmla="*/ 0 w 1236784"/>
                    <a:gd name="connsiteY0" fmla="*/ 0 h 2057400"/>
                    <a:gd name="connsiteX1" fmla="*/ 580292 w 1236784"/>
                    <a:gd name="connsiteY1" fmla="*/ 146539 h 2057400"/>
                    <a:gd name="connsiteX2" fmla="*/ 838200 w 1236784"/>
                    <a:gd name="connsiteY2" fmla="*/ 404446 h 2057400"/>
                    <a:gd name="connsiteX3" fmla="*/ 1236784 w 1236784"/>
                    <a:gd name="connsiteY3" fmla="*/ 1641231 h 2057400"/>
                    <a:gd name="connsiteX4" fmla="*/ 1236784 w 1236784"/>
                    <a:gd name="connsiteY4" fmla="*/ 1641231 h 2057400"/>
                    <a:gd name="connsiteX5" fmla="*/ 1230923 w 1236784"/>
                    <a:gd name="connsiteY5" fmla="*/ 2057400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6784" h="2057400">
                      <a:moveTo>
                        <a:pt x="0" y="0"/>
                      </a:moveTo>
                      <a:lnTo>
                        <a:pt x="580292" y="146539"/>
                      </a:lnTo>
                      <a:lnTo>
                        <a:pt x="838200" y="404446"/>
                      </a:lnTo>
                      <a:lnTo>
                        <a:pt x="1236784" y="1641231"/>
                      </a:lnTo>
                      <a:lnTo>
                        <a:pt x="1236784" y="1641231"/>
                      </a:lnTo>
                      <a:cubicBezTo>
                        <a:pt x="1234830" y="1779954"/>
                        <a:pt x="1232877" y="1918677"/>
                        <a:pt x="1230923" y="2057400"/>
                      </a:cubicBez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7" name="Freeform: Shape 26">
                  <a:extLst>
                    <a:ext uri="{FF2B5EF4-FFF2-40B4-BE49-F238E27FC236}">
                      <a16:creationId xmlns:a16="http://schemas.microsoft.com/office/drawing/2014/main" id="{0D7A23B1-BC9D-4020-957F-4F40E0CB0D1A}"/>
                    </a:ext>
                  </a:extLst>
                </p:cNvPr>
                <p:cNvSpPr/>
                <p:nvPr/>
              </p:nvSpPr>
              <p:spPr>
                <a:xfrm>
                  <a:off x="6230815" y="3569677"/>
                  <a:ext cx="427893" cy="3305908"/>
                </a:xfrm>
                <a:custGeom>
                  <a:avLst/>
                  <a:gdLst>
                    <a:gd name="connsiteX0" fmla="*/ 99647 w 427893"/>
                    <a:gd name="connsiteY0" fmla="*/ 0 h 3305908"/>
                    <a:gd name="connsiteX1" fmla="*/ 0 w 427893"/>
                    <a:gd name="connsiteY1" fmla="*/ 498231 h 3305908"/>
                    <a:gd name="connsiteX2" fmla="*/ 117231 w 427893"/>
                    <a:gd name="connsiteY2" fmla="*/ 1881554 h 3305908"/>
                    <a:gd name="connsiteX3" fmla="*/ 228600 w 427893"/>
                    <a:gd name="connsiteY3" fmla="*/ 2549769 h 3305908"/>
                    <a:gd name="connsiteX4" fmla="*/ 427893 w 427893"/>
                    <a:gd name="connsiteY4" fmla="*/ 3305908 h 3305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893" h="3305908">
                      <a:moveTo>
                        <a:pt x="99647" y="0"/>
                      </a:moveTo>
                      <a:lnTo>
                        <a:pt x="0" y="498231"/>
                      </a:lnTo>
                      <a:lnTo>
                        <a:pt x="117231" y="1881554"/>
                      </a:lnTo>
                      <a:lnTo>
                        <a:pt x="228600" y="2549769"/>
                      </a:lnTo>
                      <a:lnTo>
                        <a:pt x="427893" y="3305908"/>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8" name="Freeform: Shape 27">
                  <a:extLst>
                    <a:ext uri="{FF2B5EF4-FFF2-40B4-BE49-F238E27FC236}">
                      <a16:creationId xmlns:a16="http://schemas.microsoft.com/office/drawing/2014/main" id="{ACBE0272-B7A5-40B6-807F-2C9F39BD8D63}"/>
                    </a:ext>
                  </a:extLst>
                </p:cNvPr>
                <p:cNvSpPr/>
                <p:nvPr/>
              </p:nvSpPr>
              <p:spPr>
                <a:xfrm>
                  <a:off x="4284785" y="5791200"/>
                  <a:ext cx="76200" cy="1096108"/>
                </a:xfrm>
                <a:custGeom>
                  <a:avLst/>
                  <a:gdLst>
                    <a:gd name="connsiteX0" fmla="*/ 0 w 76200"/>
                    <a:gd name="connsiteY0" fmla="*/ 0 h 1096108"/>
                    <a:gd name="connsiteX1" fmla="*/ 76200 w 76200"/>
                    <a:gd name="connsiteY1" fmla="*/ 592015 h 1096108"/>
                    <a:gd name="connsiteX2" fmla="*/ 58615 w 76200"/>
                    <a:gd name="connsiteY2" fmla="*/ 838200 h 1096108"/>
                    <a:gd name="connsiteX3" fmla="*/ 23446 w 76200"/>
                    <a:gd name="connsiteY3" fmla="*/ 1096108 h 1096108"/>
                  </a:gdLst>
                  <a:ahLst/>
                  <a:cxnLst>
                    <a:cxn ang="0">
                      <a:pos x="connsiteX0" y="connsiteY0"/>
                    </a:cxn>
                    <a:cxn ang="0">
                      <a:pos x="connsiteX1" y="connsiteY1"/>
                    </a:cxn>
                    <a:cxn ang="0">
                      <a:pos x="connsiteX2" y="connsiteY2"/>
                    </a:cxn>
                    <a:cxn ang="0">
                      <a:pos x="connsiteX3" y="connsiteY3"/>
                    </a:cxn>
                  </a:cxnLst>
                  <a:rect l="l" t="t" r="r" b="b"/>
                  <a:pathLst>
                    <a:path w="76200" h="1096108">
                      <a:moveTo>
                        <a:pt x="0" y="0"/>
                      </a:moveTo>
                      <a:lnTo>
                        <a:pt x="76200" y="592015"/>
                      </a:lnTo>
                      <a:lnTo>
                        <a:pt x="58615" y="838200"/>
                      </a:lnTo>
                      <a:lnTo>
                        <a:pt x="23446" y="1096108"/>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grpSp>
        </p:grpSp>
      </p:grpSp>
      <p:sp>
        <p:nvSpPr>
          <p:cNvPr id="6" name="Rectangle 5">
            <a:extLst>
              <a:ext uri="{FF2B5EF4-FFF2-40B4-BE49-F238E27FC236}">
                <a16:creationId xmlns:a16="http://schemas.microsoft.com/office/drawing/2014/main" id="{5F047DB5-F05E-47C9-8789-851EB463C1B3}"/>
              </a:ext>
            </a:extLst>
          </p:cNvPr>
          <p:cNvSpPr/>
          <p:nvPr/>
        </p:nvSpPr>
        <p:spPr>
          <a:xfrm>
            <a:off x="0" y="-10346"/>
            <a:ext cx="9144000" cy="98189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sz="4800" dirty="0"/>
              <a:t>YES…</a:t>
            </a:r>
            <a:r>
              <a:rPr lang="en-ZA" sz="2800" dirty="0"/>
              <a:t>We are called to live FREE!</a:t>
            </a:r>
            <a:endParaRPr lang="en-US" sz="2800" dirty="0"/>
          </a:p>
        </p:txBody>
      </p:sp>
      <p:sp>
        <p:nvSpPr>
          <p:cNvPr id="9" name="Rectangle 8">
            <a:extLst>
              <a:ext uri="{FF2B5EF4-FFF2-40B4-BE49-F238E27FC236}">
                <a16:creationId xmlns:a16="http://schemas.microsoft.com/office/drawing/2014/main" id="{383017E1-1F49-419F-A1D8-1CBA42352A2C}"/>
              </a:ext>
            </a:extLst>
          </p:cNvPr>
          <p:cNvSpPr/>
          <p:nvPr/>
        </p:nvSpPr>
        <p:spPr>
          <a:xfrm>
            <a:off x="0" y="4898025"/>
            <a:ext cx="9144000" cy="1965960"/>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Romans 8:3‭-‬4 NLT:</a:t>
            </a:r>
          </a:p>
          <a:p>
            <a:r>
              <a:rPr lang="en-ZA" i="1" dirty="0"/>
              <a:t>The law of Moses was unable to save us because of the weakness of our sinful nature. So God did what the law could not do. He sent his own Son in a body like the bodies we sinners have. And in that body </a:t>
            </a:r>
            <a:r>
              <a:rPr lang="en-ZA" b="1" i="1" dirty="0">
                <a:solidFill>
                  <a:schemeClr val="accent4">
                    <a:lumMod val="60000"/>
                    <a:lumOff val="40000"/>
                  </a:schemeClr>
                </a:solidFill>
              </a:rPr>
              <a:t>God declared an end to sin’s control over us</a:t>
            </a:r>
            <a:r>
              <a:rPr lang="en-ZA" i="1" dirty="0">
                <a:solidFill>
                  <a:schemeClr val="accent4">
                    <a:lumMod val="60000"/>
                    <a:lumOff val="40000"/>
                  </a:schemeClr>
                </a:solidFill>
              </a:rPr>
              <a:t> </a:t>
            </a:r>
            <a:r>
              <a:rPr lang="en-ZA" i="1" dirty="0"/>
              <a:t>by giving his Son as a sacrifice for our sins. He did this so that the just requirement of the law would be fully satisfied for us, who </a:t>
            </a:r>
            <a:r>
              <a:rPr lang="en-ZA" i="1" dirty="0">
                <a:solidFill>
                  <a:schemeClr val="bg1"/>
                </a:solidFill>
              </a:rPr>
              <a:t>no longer follow our sinful nature but instead follow the Spirit.</a:t>
            </a:r>
          </a:p>
        </p:txBody>
      </p:sp>
      <p:sp>
        <p:nvSpPr>
          <p:cNvPr id="7" name="Rectangle 6">
            <a:extLst>
              <a:ext uri="{FF2B5EF4-FFF2-40B4-BE49-F238E27FC236}">
                <a16:creationId xmlns:a16="http://schemas.microsoft.com/office/drawing/2014/main" id="{1EBE1AAA-892F-4383-92B5-B4FA7CF192B3}"/>
              </a:ext>
            </a:extLst>
          </p:cNvPr>
          <p:cNvSpPr/>
          <p:nvPr/>
        </p:nvSpPr>
        <p:spPr>
          <a:xfrm>
            <a:off x="0" y="3611880"/>
            <a:ext cx="9144000" cy="1074968"/>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Galatians 5:13 NLT:</a:t>
            </a:r>
          </a:p>
          <a:p>
            <a:r>
              <a:rPr lang="en-ZA" i="1" dirty="0"/>
              <a:t>For you have been </a:t>
            </a:r>
            <a:r>
              <a:rPr lang="en-ZA" b="1" i="1" dirty="0">
                <a:solidFill>
                  <a:schemeClr val="accent4">
                    <a:lumMod val="60000"/>
                    <a:lumOff val="40000"/>
                  </a:schemeClr>
                </a:solidFill>
              </a:rPr>
              <a:t>called to live in freedom</a:t>
            </a:r>
            <a:r>
              <a:rPr lang="en-ZA" i="1" dirty="0"/>
              <a:t>, my brothers and sisters. But don’t use your freedom to satisfy your sinful nature. Instead, use your freedom to serve one another in love.</a:t>
            </a:r>
          </a:p>
        </p:txBody>
      </p:sp>
      <p:sp>
        <p:nvSpPr>
          <p:cNvPr id="8" name="Rectangle 7">
            <a:extLst>
              <a:ext uri="{FF2B5EF4-FFF2-40B4-BE49-F238E27FC236}">
                <a16:creationId xmlns:a16="http://schemas.microsoft.com/office/drawing/2014/main" id="{B6CEF87E-A31A-4A12-A53C-F60338191C97}"/>
              </a:ext>
            </a:extLst>
          </p:cNvPr>
          <p:cNvSpPr/>
          <p:nvPr/>
        </p:nvSpPr>
        <p:spPr>
          <a:xfrm>
            <a:off x="0" y="2412277"/>
            <a:ext cx="9144000" cy="1074968"/>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Galatians 5:1 EASY:</a:t>
            </a:r>
          </a:p>
          <a:p>
            <a:r>
              <a:rPr lang="en-ZA" i="1" dirty="0"/>
              <a:t>Christ has </a:t>
            </a:r>
            <a:r>
              <a:rPr lang="en-ZA" b="1" i="1" dirty="0">
                <a:solidFill>
                  <a:schemeClr val="accent4">
                    <a:lumMod val="60000"/>
                    <a:lumOff val="40000"/>
                  </a:schemeClr>
                </a:solidFill>
              </a:rPr>
              <a:t>made us free because he wants us to be free</a:t>
            </a:r>
            <a:r>
              <a:rPr lang="en-ZA" i="1" dirty="0"/>
              <a:t>! So, be strong and continue to be free. Do not let yourselves become slaves again..</a:t>
            </a:r>
          </a:p>
        </p:txBody>
      </p:sp>
    </p:spTree>
    <p:extLst>
      <p:ext uri="{BB962C8B-B14F-4D97-AF65-F5344CB8AC3E}">
        <p14:creationId xmlns:p14="http://schemas.microsoft.com/office/powerpoint/2010/main" val="2751650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F047DB5-F05E-47C9-8789-851EB463C1B3}"/>
              </a:ext>
            </a:extLst>
          </p:cNvPr>
          <p:cNvSpPr/>
          <p:nvPr/>
        </p:nvSpPr>
        <p:spPr>
          <a:xfrm>
            <a:off x="0" y="-10346"/>
            <a:ext cx="9144000" cy="98189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sz="4800" dirty="0"/>
              <a:t>HOW DO WE LIVE FREE?</a:t>
            </a:r>
            <a:endParaRPr lang="en-US" sz="2800" dirty="0"/>
          </a:p>
        </p:txBody>
      </p:sp>
      <p:sp>
        <p:nvSpPr>
          <p:cNvPr id="34" name="Rectangle 33">
            <a:extLst>
              <a:ext uri="{FF2B5EF4-FFF2-40B4-BE49-F238E27FC236}">
                <a16:creationId xmlns:a16="http://schemas.microsoft.com/office/drawing/2014/main" id="{E1BF3AED-130C-4D20-A1A1-94A75375296F}"/>
              </a:ext>
            </a:extLst>
          </p:cNvPr>
          <p:cNvSpPr/>
          <p:nvPr/>
        </p:nvSpPr>
        <p:spPr>
          <a:xfrm>
            <a:off x="0" y="3876152"/>
            <a:ext cx="9144000" cy="2031144"/>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Romans 6:13‭-‬14 NLT:</a:t>
            </a:r>
          </a:p>
          <a:p>
            <a:r>
              <a:rPr lang="en-ZA" i="1" dirty="0"/>
              <a:t>Do not let any part of your body become an instrument of evil to serve sin. Instead, </a:t>
            </a:r>
            <a:r>
              <a:rPr lang="en-ZA" b="1" i="1" dirty="0">
                <a:solidFill>
                  <a:schemeClr val="accent4">
                    <a:lumMod val="60000"/>
                    <a:lumOff val="40000"/>
                  </a:schemeClr>
                </a:solidFill>
              </a:rPr>
              <a:t>give yourselves completely to God</a:t>
            </a:r>
            <a:r>
              <a:rPr lang="en-ZA" i="1" dirty="0"/>
              <a:t>, for you were dead, but now you have new life. So use your whole body as an instrument to do what is right for the glory of God. Sin is no longer your master, for you no longer live under the requirements of the law. Instead, you live under the freedom of God’s grace.</a:t>
            </a:r>
          </a:p>
        </p:txBody>
      </p:sp>
      <p:sp>
        <p:nvSpPr>
          <p:cNvPr id="35" name="Rectangle 34">
            <a:extLst>
              <a:ext uri="{FF2B5EF4-FFF2-40B4-BE49-F238E27FC236}">
                <a16:creationId xmlns:a16="http://schemas.microsoft.com/office/drawing/2014/main" id="{A4223C5C-08AD-4D24-B2DC-B6FC1BC1C1C6}"/>
              </a:ext>
            </a:extLst>
          </p:cNvPr>
          <p:cNvSpPr/>
          <p:nvPr/>
        </p:nvSpPr>
        <p:spPr>
          <a:xfrm>
            <a:off x="4090230" y="6121138"/>
            <a:ext cx="5053770" cy="73686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r"/>
            <a:r>
              <a:rPr lang="en-ZA" sz="2800" dirty="0"/>
              <a:t>Choose to surrender to God</a:t>
            </a:r>
            <a:endParaRPr lang="en-US" sz="2800" dirty="0"/>
          </a:p>
        </p:txBody>
      </p:sp>
      <p:sp>
        <p:nvSpPr>
          <p:cNvPr id="36" name="Rectangle 35">
            <a:extLst>
              <a:ext uri="{FF2B5EF4-FFF2-40B4-BE49-F238E27FC236}">
                <a16:creationId xmlns:a16="http://schemas.microsoft.com/office/drawing/2014/main" id="{1B123914-F7B9-4C45-B61B-D2020D184661}"/>
              </a:ext>
            </a:extLst>
          </p:cNvPr>
          <p:cNvSpPr/>
          <p:nvPr/>
        </p:nvSpPr>
        <p:spPr>
          <a:xfrm>
            <a:off x="0" y="1675490"/>
            <a:ext cx="9144000" cy="1986821"/>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Romans 6:12‭-‬13 EASY:</a:t>
            </a:r>
          </a:p>
          <a:p>
            <a:r>
              <a:rPr lang="en-ZA" i="1" dirty="0"/>
              <a:t>So, do not let sin rule your life in this world. Do not do the wrong things that your body wants to do. Sin can use your body to do things that are wrong. So, do not let any parts of your body serve  sin as their master. Instead, </a:t>
            </a:r>
            <a:r>
              <a:rPr lang="en-ZA" b="1" i="1" dirty="0">
                <a:solidFill>
                  <a:schemeClr val="accent4">
                    <a:lumMod val="60000"/>
                    <a:lumOff val="40000"/>
                  </a:schemeClr>
                </a:solidFill>
              </a:rPr>
              <a:t>be ready to serve God as your Master</a:t>
            </a:r>
            <a:r>
              <a:rPr lang="en-ZA" i="1" dirty="0"/>
              <a:t>. You can do that because you now have a new life. Your old life is dead. So, give every part of your body to God. Then he will use you to do right things.</a:t>
            </a:r>
          </a:p>
        </p:txBody>
      </p:sp>
    </p:spTree>
    <p:extLst>
      <p:ext uri="{BB962C8B-B14F-4D97-AF65-F5344CB8AC3E}">
        <p14:creationId xmlns:p14="http://schemas.microsoft.com/office/powerpoint/2010/main" val="3524127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F047DB5-F05E-47C9-8789-851EB463C1B3}"/>
              </a:ext>
            </a:extLst>
          </p:cNvPr>
          <p:cNvSpPr/>
          <p:nvPr/>
        </p:nvSpPr>
        <p:spPr>
          <a:xfrm>
            <a:off x="0" y="-10346"/>
            <a:ext cx="9144000" cy="98189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sz="4800" dirty="0"/>
              <a:t>HOW DO WE LIVE FREE…</a:t>
            </a:r>
            <a:endParaRPr lang="en-US" sz="2800" dirty="0"/>
          </a:p>
        </p:txBody>
      </p:sp>
      <p:sp>
        <p:nvSpPr>
          <p:cNvPr id="33" name="Rectangle 32">
            <a:extLst>
              <a:ext uri="{FF2B5EF4-FFF2-40B4-BE49-F238E27FC236}">
                <a16:creationId xmlns:a16="http://schemas.microsoft.com/office/drawing/2014/main" id="{96F69EEB-FE1C-4821-B47F-AF3B677676C7}"/>
              </a:ext>
            </a:extLst>
          </p:cNvPr>
          <p:cNvSpPr/>
          <p:nvPr/>
        </p:nvSpPr>
        <p:spPr>
          <a:xfrm>
            <a:off x="0" y="1648039"/>
            <a:ext cx="9144000" cy="2031144"/>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Romans 8:13‭-‬16 NLT:</a:t>
            </a:r>
          </a:p>
          <a:p>
            <a:r>
              <a:rPr lang="en-ZA" i="1" dirty="0"/>
              <a:t>For if you live by its dictates, you will die. But </a:t>
            </a:r>
            <a:r>
              <a:rPr lang="en-ZA" b="1" i="1" dirty="0">
                <a:solidFill>
                  <a:schemeClr val="accent4">
                    <a:lumMod val="60000"/>
                    <a:lumOff val="40000"/>
                  </a:schemeClr>
                </a:solidFill>
              </a:rPr>
              <a:t>if through the power of the Spirit you put to death the deeds of your sinful nature</a:t>
            </a:r>
            <a:r>
              <a:rPr lang="en-ZA" i="1" dirty="0"/>
              <a:t>, you will live. For all who are led by the Spirit of God are children of God. So you have not received a spirit that makes you fearful slaves. Instead, you received God’s Spirit when he adopted you as his own children. Now we call him, “Abba, Father.”  For his Spirit joins with our spirit to affirm that we are God’s children.</a:t>
            </a:r>
          </a:p>
        </p:txBody>
      </p:sp>
      <p:sp>
        <p:nvSpPr>
          <p:cNvPr id="34" name="Rectangle 33">
            <a:extLst>
              <a:ext uri="{FF2B5EF4-FFF2-40B4-BE49-F238E27FC236}">
                <a16:creationId xmlns:a16="http://schemas.microsoft.com/office/drawing/2014/main" id="{E1BF3AED-130C-4D20-A1A1-94A75375296F}"/>
              </a:ext>
            </a:extLst>
          </p:cNvPr>
          <p:cNvSpPr/>
          <p:nvPr/>
        </p:nvSpPr>
        <p:spPr>
          <a:xfrm>
            <a:off x="0" y="3884588"/>
            <a:ext cx="9144000" cy="2031144"/>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2 Corinthians 3:16‭-‬18 NLT:</a:t>
            </a:r>
          </a:p>
          <a:p>
            <a:r>
              <a:rPr lang="en-ZA" i="1" dirty="0"/>
              <a:t>But whenever someone turns to the Lord, the veil is taken away. For the Lord is the Spirit, and wherever the Spirit of the Lord is, there is freedom. So all of us who have had that veil removed can see and reflect the glory of the Lord. And </a:t>
            </a:r>
            <a:r>
              <a:rPr lang="en-ZA" b="1" i="1" dirty="0">
                <a:solidFill>
                  <a:schemeClr val="accent4">
                    <a:lumMod val="60000"/>
                    <a:lumOff val="40000"/>
                  </a:schemeClr>
                </a:solidFill>
              </a:rPr>
              <a:t>the Lord—who is the Spirit—makes us more and more like him</a:t>
            </a:r>
            <a:r>
              <a:rPr lang="en-ZA" i="1" dirty="0"/>
              <a:t> as we are changed into his glorious image.</a:t>
            </a:r>
          </a:p>
        </p:txBody>
      </p:sp>
      <p:sp>
        <p:nvSpPr>
          <p:cNvPr id="7" name="Rectangle 6">
            <a:extLst>
              <a:ext uri="{FF2B5EF4-FFF2-40B4-BE49-F238E27FC236}">
                <a16:creationId xmlns:a16="http://schemas.microsoft.com/office/drawing/2014/main" id="{1C2048B0-CB71-4987-AD4A-9F7AF6FA96FE}"/>
              </a:ext>
            </a:extLst>
          </p:cNvPr>
          <p:cNvSpPr/>
          <p:nvPr/>
        </p:nvSpPr>
        <p:spPr>
          <a:xfrm>
            <a:off x="4090230" y="6121138"/>
            <a:ext cx="5053770" cy="73686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r"/>
            <a:r>
              <a:rPr lang="en-ZA" sz="2800" dirty="0"/>
              <a:t>With the power of the Spirit</a:t>
            </a:r>
            <a:endParaRPr lang="en-US" sz="2800" dirty="0"/>
          </a:p>
        </p:txBody>
      </p:sp>
    </p:spTree>
    <p:extLst>
      <p:ext uri="{BB962C8B-B14F-4D97-AF65-F5344CB8AC3E}">
        <p14:creationId xmlns:p14="http://schemas.microsoft.com/office/powerpoint/2010/main" val="2663620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DBA774-C143-4848-A51B-0ADA957991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9631"/>
            <a:ext cx="9144000" cy="5138738"/>
          </a:xfrm>
          <a:prstGeom prst="rect">
            <a:avLst/>
          </a:prstGeom>
        </p:spPr>
      </p:pic>
      <p:sp>
        <p:nvSpPr>
          <p:cNvPr id="6" name="Rectangle 5">
            <a:extLst>
              <a:ext uri="{FF2B5EF4-FFF2-40B4-BE49-F238E27FC236}">
                <a16:creationId xmlns:a16="http://schemas.microsoft.com/office/drawing/2014/main" id="{5F047DB5-F05E-47C9-8789-851EB463C1B3}"/>
              </a:ext>
            </a:extLst>
          </p:cNvPr>
          <p:cNvSpPr/>
          <p:nvPr/>
        </p:nvSpPr>
        <p:spPr>
          <a:xfrm>
            <a:off x="0" y="-10346"/>
            <a:ext cx="9144000" cy="98189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sz="4800" dirty="0"/>
              <a:t>ANOTHER PROBLEM…</a:t>
            </a:r>
            <a:endParaRPr lang="en-US" sz="2800" dirty="0"/>
          </a:p>
        </p:txBody>
      </p:sp>
      <p:grpSp>
        <p:nvGrpSpPr>
          <p:cNvPr id="5" name="Group 4">
            <a:extLst>
              <a:ext uri="{FF2B5EF4-FFF2-40B4-BE49-F238E27FC236}">
                <a16:creationId xmlns:a16="http://schemas.microsoft.com/office/drawing/2014/main" id="{632FA7D5-212E-40A4-B41B-F67B63A8FE58}"/>
              </a:ext>
            </a:extLst>
          </p:cNvPr>
          <p:cNvGrpSpPr/>
          <p:nvPr/>
        </p:nvGrpSpPr>
        <p:grpSpPr>
          <a:xfrm>
            <a:off x="0" y="4553609"/>
            <a:ext cx="9144000" cy="2304391"/>
            <a:chOff x="0" y="4553609"/>
            <a:chExt cx="9144000" cy="2304391"/>
          </a:xfrm>
        </p:grpSpPr>
        <p:sp>
          <p:nvSpPr>
            <p:cNvPr id="34" name="Rectangle 33">
              <a:extLst>
                <a:ext uri="{FF2B5EF4-FFF2-40B4-BE49-F238E27FC236}">
                  <a16:creationId xmlns:a16="http://schemas.microsoft.com/office/drawing/2014/main" id="{E1BF3AED-130C-4D20-A1A1-94A75375296F}"/>
                </a:ext>
              </a:extLst>
            </p:cNvPr>
            <p:cNvSpPr/>
            <p:nvPr/>
          </p:nvSpPr>
          <p:spPr>
            <a:xfrm>
              <a:off x="0" y="4553609"/>
              <a:ext cx="9144000" cy="979512"/>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Romans 8:1 NLT:</a:t>
              </a:r>
            </a:p>
            <a:p>
              <a:r>
                <a:rPr lang="en-ZA" i="1" dirty="0"/>
                <a:t>So now there is </a:t>
              </a:r>
              <a:r>
                <a:rPr lang="en-ZA" b="1" i="1" dirty="0">
                  <a:solidFill>
                    <a:schemeClr val="accent4">
                      <a:lumMod val="60000"/>
                      <a:lumOff val="40000"/>
                    </a:schemeClr>
                  </a:solidFill>
                </a:rPr>
                <a:t>no condemnation </a:t>
              </a:r>
              <a:r>
                <a:rPr lang="en-ZA" i="1" dirty="0"/>
                <a:t>for those who belong to Christ Jesus.</a:t>
              </a:r>
            </a:p>
          </p:txBody>
        </p:sp>
        <p:sp>
          <p:nvSpPr>
            <p:cNvPr id="7" name="Rectangle 6">
              <a:extLst>
                <a:ext uri="{FF2B5EF4-FFF2-40B4-BE49-F238E27FC236}">
                  <a16:creationId xmlns:a16="http://schemas.microsoft.com/office/drawing/2014/main" id="{1C2048B0-CB71-4987-AD4A-9F7AF6FA96FE}"/>
                </a:ext>
              </a:extLst>
            </p:cNvPr>
            <p:cNvSpPr/>
            <p:nvPr/>
          </p:nvSpPr>
          <p:spPr>
            <a:xfrm>
              <a:off x="3429000" y="5715000"/>
              <a:ext cx="5715000" cy="11430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r"/>
              <a:r>
                <a:rPr lang="en-ZA" sz="5400" dirty="0"/>
                <a:t>BUT</a:t>
              </a:r>
              <a:r>
                <a:rPr lang="en-ZA" sz="2800" dirty="0"/>
                <a:t>…There is no condemnation</a:t>
              </a:r>
              <a:endParaRPr lang="en-US" sz="2800" dirty="0"/>
            </a:p>
          </p:txBody>
        </p:sp>
      </p:grpSp>
      <p:sp>
        <p:nvSpPr>
          <p:cNvPr id="4" name="TextBox 3">
            <a:extLst>
              <a:ext uri="{FF2B5EF4-FFF2-40B4-BE49-F238E27FC236}">
                <a16:creationId xmlns:a16="http://schemas.microsoft.com/office/drawing/2014/main" id="{E7A821C9-615E-476C-A259-B27032BF6805}"/>
              </a:ext>
            </a:extLst>
          </p:cNvPr>
          <p:cNvSpPr txBox="1"/>
          <p:nvPr/>
        </p:nvSpPr>
        <p:spPr>
          <a:xfrm>
            <a:off x="5702032" y="2536655"/>
            <a:ext cx="3441968" cy="584775"/>
          </a:xfrm>
          <a:prstGeom prst="rect">
            <a:avLst/>
          </a:prstGeom>
          <a:noFill/>
        </p:spPr>
        <p:txBody>
          <a:bodyPr wrap="none" rtlCol="0">
            <a:spAutoFit/>
          </a:bodyPr>
          <a:lstStyle/>
          <a:p>
            <a:r>
              <a:rPr lang="en-ZA" sz="3200" dirty="0">
                <a:solidFill>
                  <a:schemeClr val="bg1"/>
                </a:solidFill>
              </a:rPr>
              <a:t>Not Good Enough…</a:t>
            </a:r>
            <a:endParaRPr lang="en-US" sz="3200" dirty="0">
              <a:solidFill>
                <a:schemeClr val="bg1"/>
              </a:solidFill>
            </a:endParaRPr>
          </a:p>
        </p:txBody>
      </p:sp>
      <p:sp>
        <p:nvSpPr>
          <p:cNvPr id="9" name="TextBox 8">
            <a:extLst>
              <a:ext uri="{FF2B5EF4-FFF2-40B4-BE49-F238E27FC236}">
                <a16:creationId xmlns:a16="http://schemas.microsoft.com/office/drawing/2014/main" id="{69B47DAB-2814-45CC-9AA3-10AB3D028B57}"/>
              </a:ext>
            </a:extLst>
          </p:cNvPr>
          <p:cNvSpPr txBox="1"/>
          <p:nvPr/>
        </p:nvSpPr>
        <p:spPr>
          <a:xfrm>
            <a:off x="5363572" y="1921882"/>
            <a:ext cx="1238352" cy="461665"/>
          </a:xfrm>
          <a:prstGeom prst="rect">
            <a:avLst/>
          </a:prstGeom>
          <a:noFill/>
        </p:spPr>
        <p:txBody>
          <a:bodyPr wrap="none" rtlCol="0">
            <a:spAutoFit/>
          </a:bodyPr>
          <a:lstStyle/>
          <a:p>
            <a:r>
              <a:rPr lang="en-ZA" sz="2400" dirty="0">
                <a:solidFill>
                  <a:schemeClr val="bg1"/>
                </a:solidFill>
              </a:rPr>
              <a:t>Failure…</a:t>
            </a:r>
            <a:endParaRPr lang="en-US" sz="2400" dirty="0">
              <a:solidFill>
                <a:schemeClr val="bg1"/>
              </a:solidFill>
            </a:endParaRPr>
          </a:p>
        </p:txBody>
      </p:sp>
      <p:sp>
        <p:nvSpPr>
          <p:cNvPr id="10" name="TextBox 9">
            <a:extLst>
              <a:ext uri="{FF2B5EF4-FFF2-40B4-BE49-F238E27FC236}">
                <a16:creationId xmlns:a16="http://schemas.microsoft.com/office/drawing/2014/main" id="{45D37CA1-05EB-4E1E-891B-58CBFF281003}"/>
              </a:ext>
            </a:extLst>
          </p:cNvPr>
          <p:cNvSpPr txBox="1"/>
          <p:nvPr/>
        </p:nvSpPr>
        <p:spPr>
          <a:xfrm>
            <a:off x="5363572" y="3429000"/>
            <a:ext cx="3343223" cy="461665"/>
          </a:xfrm>
          <a:prstGeom prst="rect">
            <a:avLst/>
          </a:prstGeom>
          <a:noFill/>
        </p:spPr>
        <p:txBody>
          <a:bodyPr wrap="none" rtlCol="0">
            <a:spAutoFit/>
          </a:bodyPr>
          <a:lstStyle/>
          <a:p>
            <a:r>
              <a:rPr lang="en-ZA" sz="2400" dirty="0">
                <a:solidFill>
                  <a:schemeClr val="bg1"/>
                </a:solidFill>
              </a:rPr>
              <a:t>How could God use you…</a:t>
            </a:r>
            <a:endParaRPr lang="en-US" sz="2400" dirty="0">
              <a:solidFill>
                <a:schemeClr val="bg1"/>
              </a:solidFill>
            </a:endParaRPr>
          </a:p>
        </p:txBody>
      </p:sp>
      <p:sp>
        <p:nvSpPr>
          <p:cNvPr id="11" name="TextBox 10">
            <a:extLst>
              <a:ext uri="{FF2B5EF4-FFF2-40B4-BE49-F238E27FC236}">
                <a16:creationId xmlns:a16="http://schemas.microsoft.com/office/drawing/2014/main" id="{F07969C7-1674-4905-A201-3388AF054E70}"/>
              </a:ext>
            </a:extLst>
          </p:cNvPr>
          <p:cNvSpPr txBox="1"/>
          <p:nvPr/>
        </p:nvSpPr>
        <p:spPr>
          <a:xfrm>
            <a:off x="520700" y="3621183"/>
            <a:ext cx="1614416" cy="461665"/>
          </a:xfrm>
          <a:prstGeom prst="rect">
            <a:avLst/>
          </a:prstGeom>
          <a:noFill/>
        </p:spPr>
        <p:txBody>
          <a:bodyPr wrap="none" rtlCol="0">
            <a:spAutoFit/>
          </a:bodyPr>
          <a:lstStyle/>
          <a:p>
            <a:r>
              <a:rPr lang="en-ZA" sz="2400" dirty="0">
                <a:solidFill>
                  <a:schemeClr val="bg1"/>
                </a:solidFill>
              </a:rPr>
              <a:t>Hypocrite…</a:t>
            </a:r>
            <a:endParaRPr lang="en-US" sz="2400" dirty="0">
              <a:solidFill>
                <a:schemeClr val="bg1"/>
              </a:solidFill>
            </a:endParaRPr>
          </a:p>
        </p:txBody>
      </p:sp>
      <p:sp>
        <p:nvSpPr>
          <p:cNvPr id="12" name="TextBox 11">
            <a:extLst>
              <a:ext uri="{FF2B5EF4-FFF2-40B4-BE49-F238E27FC236}">
                <a16:creationId xmlns:a16="http://schemas.microsoft.com/office/drawing/2014/main" id="{EEDBAEB9-B570-44DA-93B9-87889CA2813E}"/>
              </a:ext>
            </a:extLst>
          </p:cNvPr>
          <p:cNvSpPr txBox="1"/>
          <p:nvPr/>
        </p:nvSpPr>
        <p:spPr>
          <a:xfrm>
            <a:off x="330200" y="1694211"/>
            <a:ext cx="2948949" cy="461665"/>
          </a:xfrm>
          <a:prstGeom prst="rect">
            <a:avLst/>
          </a:prstGeom>
          <a:noFill/>
        </p:spPr>
        <p:txBody>
          <a:bodyPr wrap="none" rtlCol="0">
            <a:spAutoFit/>
          </a:bodyPr>
          <a:lstStyle/>
          <a:p>
            <a:r>
              <a:rPr lang="en-ZA" sz="2400" dirty="0">
                <a:solidFill>
                  <a:schemeClr val="bg1"/>
                </a:solidFill>
              </a:rPr>
              <a:t>See, you failed again…</a:t>
            </a:r>
            <a:endParaRPr lang="en-US" sz="2400" dirty="0">
              <a:solidFill>
                <a:schemeClr val="bg1"/>
              </a:solidFill>
            </a:endParaRPr>
          </a:p>
        </p:txBody>
      </p:sp>
      <p:sp>
        <p:nvSpPr>
          <p:cNvPr id="13" name="TextBox 12">
            <a:extLst>
              <a:ext uri="{FF2B5EF4-FFF2-40B4-BE49-F238E27FC236}">
                <a16:creationId xmlns:a16="http://schemas.microsoft.com/office/drawing/2014/main" id="{6E27ACEE-BA10-4B5E-8CB3-774707C0FD59}"/>
              </a:ext>
            </a:extLst>
          </p:cNvPr>
          <p:cNvSpPr txBox="1"/>
          <p:nvPr/>
        </p:nvSpPr>
        <p:spPr>
          <a:xfrm>
            <a:off x="7047266" y="1292162"/>
            <a:ext cx="1814343" cy="461665"/>
          </a:xfrm>
          <a:prstGeom prst="rect">
            <a:avLst/>
          </a:prstGeom>
          <a:noFill/>
        </p:spPr>
        <p:txBody>
          <a:bodyPr wrap="none" rtlCol="0">
            <a:spAutoFit/>
          </a:bodyPr>
          <a:lstStyle/>
          <a:p>
            <a:r>
              <a:rPr lang="en-ZA" sz="2400" dirty="0">
                <a:solidFill>
                  <a:schemeClr val="bg1"/>
                </a:solidFill>
              </a:rPr>
              <a:t>Not worthy…</a:t>
            </a:r>
            <a:endParaRPr lang="en-US" sz="2400" dirty="0">
              <a:solidFill>
                <a:schemeClr val="bg1"/>
              </a:solidFill>
            </a:endParaRPr>
          </a:p>
        </p:txBody>
      </p:sp>
    </p:spTree>
    <p:extLst>
      <p:ext uri="{BB962C8B-B14F-4D97-AF65-F5344CB8AC3E}">
        <p14:creationId xmlns:p14="http://schemas.microsoft.com/office/powerpoint/2010/main" val="1059455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lose up of a person talking on a cell phone&#10;&#10;Description automatically generated">
            <a:extLst>
              <a:ext uri="{FF2B5EF4-FFF2-40B4-BE49-F238E27FC236}">
                <a16:creationId xmlns:a16="http://schemas.microsoft.com/office/drawing/2014/main" id="{67D26DBB-F8EA-4829-ABEA-BB29E765A57E}"/>
              </a:ext>
            </a:extLst>
          </p:cNvPr>
          <p:cNvPicPr>
            <a:picLocks noChangeAspect="1"/>
          </p:cNvPicPr>
          <p:nvPr/>
        </p:nvPicPr>
        <p:blipFill rotWithShape="1">
          <a:blip r:embed="rId2">
            <a:extLst>
              <a:ext uri="{28A0092B-C50C-407E-A947-70E740481C1C}">
                <a14:useLocalDpi xmlns:a14="http://schemas.microsoft.com/office/drawing/2010/main" val="0"/>
              </a:ext>
            </a:extLst>
          </a:blip>
          <a:srcRect t="1268" b="22839"/>
          <a:stretch/>
        </p:blipFill>
        <p:spPr>
          <a:xfrm>
            <a:off x="0" y="-36677"/>
            <a:ext cx="9143980" cy="4666928"/>
          </a:xfrm>
          <a:prstGeom prst="rect">
            <a:avLst/>
          </a:prstGeom>
        </p:spPr>
      </p:pic>
      <p:pic>
        <p:nvPicPr>
          <p:cNvPr id="11" name="Picture 10">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3" name="Oval 12">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200" y="4388303"/>
            <a:ext cx="618067"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77F2A2-C2FD-4115-A6BE-70041917D15C}"/>
              </a:ext>
            </a:extLst>
          </p:cNvPr>
          <p:cNvSpPr>
            <a:spLocks noGrp="1"/>
          </p:cNvSpPr>
          <p:nvPr>
            <p:ph type="title"/>
          </p:nvPr>
        </p:nvSpPr>
        <p:spPr>
          <a:xfrm>
            <a:off x="301875" y="4593574"/>
            <a:ext cx="3766337" cy="1509931"/>
          </a:xfrm>
        </p:spPr>
        <p:txBody>
          <a:bodyPr>
            <a:normAutofit/>
          </a:bodyPr>
          <a:lstStyle/>
          <a:p>
            <a:r>
              <a:rPr lang="en-ZA" sz="3600" b="1" dirty="0">
                <a:solidFill>
                  <a:schemeClr val="accent4">
                    <a:lumMod val="60000"/>
                    <a:lumOff val="40000"/>
                  </a:schemeClr>
                </a:solidFill>
                <a:effectLst>
                  <a:glow rad="177800">
                    <a:schemeClr val="tx1"/>
                  </a:glow>
                </a:effectLst>
                <a:latin typeface="+mn-lt"/>
              </a:rPr>
              <a:t>Why is the church so defeated?</a:t>
            </a:r>
            <a:endParaRPr lang="en-US" sz="3600" b="1" dirty="0">
              <a:solidFill>
                <a:schemeClr val="accent4">
                  <a:lumMod val="60000"/>
                  <a:lumOff val="40000"/>
                </a:schemeClr>
              </a:solidFill>
              <a:effectLst>
                <a:glow rad="177800">
                  <a:schemeClr val="tx1"/>
                </a:glow>
              </a:effectLst>
              <a:latin typeface="+mn-lt"/>
            </a:endParaRPr>
          </a:p>
        </p:txBody>
      </p:sp>
      <p:sp>
        <p:nvSpPr>
          <p:cNvPr id="3" name="Content Placeholder 2">
            <a:extLst>
              <a:ext uri="{FF2B5EF4-FFF2-40B4-BE49-F238E27FC236}">
                <a16:creationId xmlns:a16="http://schemas.microsoft.com/office/drawing/2014/main" id="{9DF31EF0-1F42-4CA1-9A27-59CD921D845B}"/>
              </a:ext>
            </a:extLst>
          </p:cNvPr>
          <p:cNvSpPr>
            <a:spLocks noGrp="1"/>
          </p:cNvSpPr>
          <p:nvPr>
            <p:ph idx="1"/>
          </p:nvPr>
        </p:nvSpPr>
        <p:spPr>
          <a:xfrm>
            <a:off x="4068212" y="4690737"/>
            <a:ext cx="4936088" cy="1925963"/>
          </a:xfrm>
        </p:spPr>
        <p:txBody>
          <a:bodyPr anchor="ctr">
            <a:noAutofit/>
          </a:bodyPr>
          <a:lstStyle/>
          <a:p>
            <a:r>
              <a:rPr lang="en-ZA" sz="2000" b="1" dirty="0">
                <a:solidFill>
                  <a:srgbClr val="000000"/>
                </a:solidFill>
              </a:rPr>
              <a:t>Not really committed to the battle</a:t>
            </a:r>
          </a:p>
          <a:p>
            <a:r>
              <a:rPr lang="en-ZA" sz="2000" b="1" dirty="0">
                <a:solidFill>
                  <a:srgbClr val="000000"/>
                </a:solidFill>
              </a:rPr>
              <a:t>We feel condemned and disqualified</a:t>
            </a:r>
          </a:p>
          <a:p>
            <a:r>
              <a:rPr lang="en-ZA" sz="2000" b="1" dirty="0">
                <a:solidFill>
                  <a:srgbClr val="000000"/>
                </a:solidFill>
              </a:rPr>
              <a:t>Don’t realise that victory is possible &amp; paid for</a:t>
            </a:r>
          </a:p>
          <a:p>
            <a:r>
              <a:rPr lang="en-ZA" sz="2000" b="1" dirty="0">
                <a:solidFill>
                  <a:srgbClr val="000000"/>
                </a:solidFill>
              </a:rPr>
              <a:t>Not walking in the power of the Holy Spirit</a:t>
            </a:r>
          </a:p>
          <a:p>
            <a:endParaRPr lang="en-US" sz="2000" b="1" dirty="0">
              <a:solidFill>
                <a:srgbClr val="000000"/>
              </a:solidFill>
            </a:endParaRPr>
          </a:p>
        </p:txBody>
      </p:sp>
    </p:spTree>
    <p:extLst>
      <p:ext uri="{BB962C8B-B14F-4D97-AF65-F5344CB8AC3E}">
        <p14:creationId xmlns:p14="http://schemas.microsoft.com/office/powerpoint/2010/main" val="2968855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outdoor&#10;&#10;Description automatically generated">
            <a:extLst>
              <a:ext uri="{FF2B5EF4-FFF2-40B4-BE49-F238E27FC236}">
                <a16:creationId xmlns:a16="http://schemas.microsoft.com/office/drawing/2014/main" id="{1AC2C7DB-B087-4698-9049-F039D7A0C1A8}"/>
              </a:ext>
            </a:extLst>
          </p:cNvPr>
          <p:cNvPicPr>
            <a:picLocks noChangeAspect="1"/>
          </p:cNvPicPr>
          <p:nvPr/>
        </p:nvPicPr>
        <p:blipFill rotWithShape="1">
          <a:blip r:embed="rId2">
            <a:extLst>
              <a:ext uri="{28A0092B-C50C-407E-A947-70E740481C1C}">
                <a14:useLocalDpi xmlns:a14="http://schemas.microsoft.com/office/drawing/2010/main" val="0"/>
              </a:ext>
            </a:extLst>
          </a:blip>
          <a:srcRect l="18198" r="1" b="1"/>
          <a:stretch/>
        </p:blipFill>
        <p:spPr>
          <a:xfrm>
            <a:off x="0" y="0"/>
            <a:ext cx="9143980" cy="4666928"/>
          </a:xfrm>
          <a:prstGeom prst="rect">
            <a:avLst/>
          </a:prstGeom>
        </p:spPr>
      </p:pic>
      <p:pic>
        <p:nvPicPr>
          <p:cNvPr id="22" name="Picture 9">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3" name="Oval 11">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200" y="4388303"/>
            <a:ext cx="618067"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77F2A2-C2FD-4115-A6BE-70041917D15C}"/>
              </a:ext>
            </a:extLst>
          </p:cNvPr>
          <p:cNvSpPr>
            <a:spLocks noGrp="1"/>
          </p:cNvSpPr>
          <p:nvPr>
            <p:ph type="title"/>
          </p:nvPr>
        </p:nvSpPr>
        <p:spPr>
          <a:xfrm>
            <a:off x="246844" y="4512211"/>
            <a:ext cx="3766337" cy="1509931"/>
          </a:xfrm>
        </p:spPr>
        <p:txBody>
          <a:bodyPr>
            <a:normAutofit/>
          </a:bodyPr>
          <a:lstStyle/>
          <a:p>
            <a:r>
              <a:rPr lang="en-ZA" sz="3600" b="1" dirty="0">
                <a:solidFill>
                  <a:srgbClr val="92D050"/>
                </a:solidFill>
                <a:effectLst>
                  <a:glow rad="177800">
                    <a:schemeClr val="tx1"/>
                  </a:glow>
                </a:effectLst>
                <a:latin typeface="+mn-lt"/>
              </a:rPr>
              <a:t>Stand up and get back in the fight!</a:t>
            </a:r>
            <a:endParaRPr lang="en-US" sz="3600" b="1" dirty="0">
              <a:solidFill>
                <a:srgbClr val="92D050"/>
              </a:solidFill>
              <a:effectLst>
                <a:glow rad="177800">
                  <a:schemeClr val="tx1"/>
                </a:glow>
              </a:effectLst>
              <a:latin typeface="+mn-lt"/>
            </a:endParaRPr>
          </a:p>
        </p:txBody>
      </p:sp>
      <p:sp>
        <p:nvSpPr>
          <p:cNvPr id="3" name="Content Placeholder 2">
            <a:extLst>
              <a:ext uri="{FF2B5EF4-FFF2-40B4-BE49-F238E27FC236}">
                <a16:creationId xmlns:a16="http://schemas.microsoft.com/office/drawing/2014/main" id="{9DF31EF0-1F42-4CA1-9A27-59CD921D845B}"/>
              </a:ext>
            </a:extLst>
          </p:cNvPr>
          <p:cNvSpPr>
            <a:spLocks noGrp="1"/>
          </p:cNvSpPr>
          <p:nvPr>
            <p:ph idx="1"/>
          </p:nvPr>
        </p:nvSpPr>
        <p:spPr>
          <a:xfrm>
            <a:off x="3886200" y="4368801"/>
            <a:ext cx="4883955" cy="2247900"/>
          </a:xfrm>
        </p:spPr>
        <p:txBody>
          <a:bodyPr anchor="ctr">
            <a:noAutofit/>
          </a:bodyPr>
          <a:lstStyle/>
          <a:p>
            <a:r>
              <a:rPr lang="en-ZA" sz="2000" b="1">
                <a:solidFill>
                  <a:srgbClr val="000000"/>
                </a:solidFill>
              </a:rPr>
              <a:t>Look to our all powerful, VICTORIOUS king</a:t>
            </a:r>
          </a:p>
          <a:p>
            <a:r>
              <a:rPr lang="en-ZA" sz="2000" b="1">
                <a:solidFill>
                  <a:srgbClr val="000000"/>
                </a:solidFill>
              </a:rPr>
              <a:t>Fall into rank, as servant soldiers of Christ</a:t>
            </a:r>
          </a:p>
          <a:p>
            <a:r>
              <a:rPr lang="en-ZA" sz="2000" b="1">
                <a:solidFill>
                  <a:srgbClr val="000000"/>
                </a:solidFill>
              </a:rPr>
              <a:t>Throw off the sin that entangles you with the powerful help of the Holy Spirit</a:t>
            </a:r>
          </a:p>
          <a:p>
            <a:r>
              <a:rPr lang="en-ZA" sz="2000" b="1">
                <a:solidFill>
                  <a:srgbClr val="000000"/>
                </a:solidFill>
              </a:rPr>
              <a:t>Let’s advance on enemy territory together!</a:t>
            </a:r>
            <a:endParaRPr lang="en-US" sz="2000" b="1" dirty="0">
              <a:solidFill>
                <a:srgbClr val="000000"/>
              </a:solidFill>
            </a:endParaRPr>
          </a:p>
        </p:txBody>
      </p:sp>
    </p:spTree>
    <p:extLst>
      <p:ext uri="{BB962C8B-B14F-4D97-AF65-F5344CB8AC3E}">
        <p14:creationId xmlns:p14="http://schemas.microsoft.com/office/powerpoint/2010/main" val="85505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walking down the street&#10;&#10;Description automatically generated">
            <a:extLst>
              <a:ext uri="{FF2B5EF4-FFF2-40B4-BE49-F238E27FC236}">
                <a16:creationId xmlns:a16="http://schemas.microsoft.com/office/drawing/2014/main" id="{17E818A2-660C-4F5C-A8D1-BF78AC1477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88123"/>
            <a:ext cx="9144000" cy="6087292"/>
          </a:xfrm>
          <a:prstGeom prst="rect">
            <a:avLst/>
          </a:prstGeom>
        </p:spPr>
      </p:pic>
      <p:sp>
        <p:nvSpPr>
          <p:cNvPr id="7" name="Rectangle 6">
            <a:extLst>
              <a:ext uri="{FF2B5EF4-FFF2-40B4-BE49-F238E27FC236}">
                <a16:creationId xmlns:a16="http://schemas.microsoft.com/office/drawing/2014/main" id="{EE27230E-610D-47C5-B138-E3B5D68A845B}"/>
              </a:ext>
            </a:extLst>
          </p:cNvPr>
          <p:cNvSpPr/>
          <p:nvPr/>
        </p:nvSpPr>
        <p:spPr>
          <a:xfrm>
            <a:off x="0" y="-10346"/>
            <a:ext cx="9144000" cy="98189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4800" cap="all" dirty="0"/>
              <a:t>  Who am I</a:t>
            </a:r>
            <a:r>
              <a:rPr lang="en-ZA" sz="4800" dirty="0"/>
              <a:t>?</a:t>
            </a:r>
            <a:endParaRPr lang="en-US" sz="2800" dirty="0"/>
          </a:p>
        </p:txBody>
      </p:sp>
    </p:spTree>
    <p:extLst>
      <p:ext uri="{BB962C8B-B14F-4D97-AF65-F5344CB8AC3E}">
        <p14:creationId xmlns:p14="http://schemas.microsoft.com/office/powerpoint/2010/main" val="3975971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walking down the street&#10;&#10;Description automatically generated">
            <a:extLst>
              <a:ext uri="{FF2B5EF4-FFF2-40B4-BE49-F238E27FC236}">
                <a16:creationId xmlns:a16="http://schemas.microsoft.com/office/drawing/2014/main" id="{17E818A2-660C-4F5C-A8D1-BF78AC1477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88123"/>
            <a:ext cx="9144000" cy="6087292"/>
          </a:xfrm>
          <a:prstGeom prst="rect">
            <a:avLst/>
          </a:prstGeom>
        </p:spPr>
      </p:pic>
      <p:sp>
        <p:nvSpPr>
          <p:cNvPr id="4" name="Rectangle 3">
            <a:extLst>
              <a:ext uri="{FF2B5EF4-FFF2-40B4-BE49-F238E27FC236}">
                <a16:creationId xmlns:a16="http://schemas.microsoft.com/office/drawing/2014/main" id="{4AE493B6-5978-4D57-A250-5EFED6D031E6}"/>
              </a:ext>
            </a:extLst>
          </p:cNvPr>
          <p:cNvSpPr/>
          <p:nvPr/>
        </p:nvSpPr>
        <p:spPr>
          <a:xfrm>
            <a:off x="0" y="0"/>
            <a:ext cx="9144000" cy="1383030"/>
          </a:xfrm>
          <a:prstGeom prst="rect">
            <a:avLst/>
          </a:prstGeom>
          <a:solidFill>
            <a:schemeClr val="tx1">
              <a:lumMod val="75000"/>
              <a:lumOff val="2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Isaiah 64:6 NLT:</a:t>
            </a:r>
          </a:p>
          <a:p>
            <a:r>
              <a:rPr lang="en-ZA" dirty="0"/>
              <a:t>We are all infected and impure with sin. </a:t>
            </a:r>
            <a:r>
              <a:rPr lang="en-ZA" b="1" dirty="0">
                <a:solidFill>
                  <a:schemeClr val="accent4">
                    <a:lumMod val="60000"/>
                    <a:lumOff val="40000"/>
                  </a:schemeClr>
                </a:solidFill>
              </a:rPr>
              <a:t>When we display our righteous deeds, they are nothing but filthy rags</a:t>
            </a:r>
            <a:r>
              <a:rPr lang="en-ZA" dirty="0"/>
              <a:t>. Like autumn leaves, we wither and fall, and our sins sweep us away like the wind.</a:t>
            </a:r>
          </a:p>
        </p:txBody>
      </p:sp>
      <p:sp>
        <p:nvSpPr>
          <p:cNvPr id="6" name="Rectangle 5">
            <a:extLst>
              <a:ext uri="{FF2B5EF4-FFF2-40B4-BE49-F238E27FC236}">
                <a16:creationId xmlns:a16="http://schemas.microsoft.com/office/drawing/2014/main" id="{5F047DB5-F05E-47C9-8789-851EB463C1B3}"/>
              </a:ext>
            </a:extLst>
          </p:cNvPr>
          <p:cNvSpPr/>
          <p:nvPr/>
        </p:nvSpPr>
        <p:spPr>
          <a:xfrm>
            <a:off x="0" y="4344484"/>
            <a:ext cx="6226718" cy="138303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r"/>
            <a:r>
              <a:rPr lang="en-ZA" sz="4800" dirty="0"/>
              <a:t>The Best We Can Offer…</a:t>
            </a:r>
          </a:p>
          <a:p>
            <a:pPr algn="r"/>
            <a:r>
              <a:rPr lang="en-ZA" sz="2800" dirty="0"/>
              <a:t>filthy rags</a:t>
            </a:r>
            <a:endParaRPr lang="en-US" sz="2800" dirty="0"/>
          </a:p>
        </p:txBody>
      </p:sp>
    </p:spTree>
    <p:extLst>
      <p:ext uri="{BB962C8B-B14F-4D97-AF65-F5344CB8AC3E}">
        <p14:creationId xmlns:p14="http://schemas.microsoft.com/office/powerpoint/2010/main" val="3730315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walking down the street&#10;&#10;Description automatically generated">
            <a:extLst>
              <a:ext uri="{FF2B5EF4-FFF2-40B4-BE49-F238E27FC236}">
                <a16:creationId xmlns:a16="http://schemas.microsoft.com/office/drawing/2014/main" id="{17E818A2-660C-4F5C-A8D1-BF78AC1477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88123"/>
            <a:ext cx="9144000" cy="6087292"/>
          </a:xfrm>
          <a:prstGeom prst="rect">
            <a:avLst/>
          </a:prstGeom>
        </p:spPr>
      </p:pic>
      <p:sp>
        <p:nvSpPr>
          <p:cNvPr id="6" name="Rectangle 5">
            <a:extLst>
              <a:ext uri="{FF2B5EF4-FFF2-40B4-BE49-F238E27FC236}">
                <a16:creationId xmlns:a16="http://schemas.microsoft.com/office/drawing/2014/main" id="{5F047DB5-F05E-47C9-8789-851EB463C1B3}"/>
              </a:ext>
            </a:extLst>
          </p:cNvPr>
          <p:cNvSpPr/>
          <p:nvPr/>
        </p:nvSpPr>
        <p:spPr>
          <a:xfrm>
            <a:off x="1840230" y="4344484"/>
            <a:ext cx="7303770" cy="138303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r"/>
            <a:r>
              <a:rPr lang="en-ZA" sz="4800" dirty="0"/>
              <a:t>O wretched man that I am…</a:t>
            </a:r>
          </a:p>
          <a:p>
            <a:pPr algn="r"/>
            <a:r>
              <a:rPr lang="en-ZA" sz="2800" dirty="0"/>
              <a:t>Who can free me?</a:t>
            </a:r>
            <a:endParaRPr lang="en-US" sz="2800" dirty="0"/>
          </a:p>
        </p:txBody>
      </p:sp>
      <p:sp>
        <p:nvSpPr>
          <p:cNvPr id="7" name="Rectangle 6">
            <a:extLst>
              <a:ext uri="{FF2B5EF4-FFF2-40B4-BE49-F238E27FC236}">
                <a16:creationId xmlns:a16="http://schemas.microsoft.com/office/drawing/2014/main" id="{E5F33391-18BA-4388-BAD1-286CE6FDBEA9}"/>
              </a:ext>
            </a:extLst>
          </p:cNvPr>
          <p:cNvSpPr/>
          <p:nvPr/>
        </p:nvSpPr>
        <p:spPr>
          <a:xfrm>
            <a:off x="0" y="0"/>
            <a:ext cx="9144000" cy="1571896"/>
          </a:xfrm>
          <a:prstGeom prst="rect">
            <a:avLst/>
          </a:prstGeom>
          <a:solidFill>
            <a:schemeClr val="tx1">
              <a:lumMod val="75000"/>
              <a:lumOff val="2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Romans 7:21‭-‬24 NLT:</a:t>
            </a:r>
          </a:p>
          <a:p>
            <a:r>
              <a:rPr lang="en-ZA" i="1" dirty="0"/>
              <a:t>I have discovered this principle of life—that when I want to do what is right, I inevitably do what is wrong. I love God’s law with all my heart. But there is another power within me that is at war with my mind. This power makes me a slave to the sin that is still within me. </a:t>
            </a:r>
            <a:r>
              <a:rPr lang="en-ZA" b="1" i="1" dirty="0"/>
              <a:t>Oh, what a miserable person I am! </a:t>
            </a:r>
            <a:r>
              <a:rPr lang="en-ZA" b="1" i="1" dirty="0">
                <a:solidFill>
                  <a:schemeClr val="accent4">
                    <a:lumMod val="60000"/>
                    <a:lumOff val="40000"/>
                  </a:schemeClr>
                </a:solidFill>
              </a:rPr>
              <a:t>Who will free me </a:t>
            </a:r>
            <a:r>
              <a:rPr lang="en-ZA" b="1" i="1" dirty="0"/>
              <a:t>from this life that is dominated by sin and death?</a:t>
            </a:r>
          </a:p>
        </p:txBody>
      </p:sp>
      <p:sp>
        <p:nvSpPr>
          <p:cNvPr id="8" name="Rectangle 7">
            <a:extLst>
              <a:ext uri="{FF2B5EF4-FFF2-40B4-BE49-F238E27FC236}">
                <a16:creationId xmlns:a16="http://schemas.microsoft.com/office/drawing/2014/main" id="{72517631-E5C4-4AC8-AE18-55D987D86BFF}"/>
              </a:ext>
            </a:extLst>
          </p:cNvPr>
          <p:cNvSpPr/>
          <p:nvPr/>
        </p:nvSpPr>
        <p:spPr>
          <a:xfrm>
            <a:off x="0" y="5736225"/>
            <a:ext cx="9144000" cy="1139190"/>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t>Romans 7:25 NLT:</a:t>
            </a:r>
          </a:p>
          <a:p>
            <a:r>
              <a:rPr lang="en-US" i="1" dirty="0"/>
              <a:t>Thank God! </a:t>
            </a:r>
            <a:r>
              <a:rPr lang="en-US" b="1" i="1" dirty="0">
                <a:solidFill>
                  <a:schemeClr val="accent4">
                    <a:lumMod val="60000"/>
                    <a:lumOff val="40000"/>
                  </a:schemeClr>
                </a:solidFill>
              </a:rPr>
              <a:t>The answer is in Jesus Christ our Lord</a:t>
            </a:r>
            <a:r>
              <a:rPr lang="en-US" i="1" dirty="0"/>
              <a:t>. So you see how it is: In my mind I really want to obey God’s law, but because of my sinful nature I am a slave to sin.</a:t>
            </a:r>
            <a:endParaRPr lang="en-ZA" i="1" dirty="0"/>
          </a:p>
        </p:txBody>
      </p:sp>
    </p:spTree>
    <p:extLst>
      <p:ext uri="{BB962C8B-B14F-4D97-AF65-F5344CB8AC3E}">
        <p14:creationId xmlns:p14="http://schemas.microsoft.com/office/powerpoint/2010/main" val="831397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DD7163-1C4E-4D87-8CAC-D0886356C21A}"/>
              </a:ext>
            </a:extLst>
          </p:cNvPr>
          <p:cNvPicPr>
            <a:picLocks noChangeAspect="1"/>
          </p:cNvPicPr>
          <p:nvPr/>
        </p:nvPicPr>
        <p:blipFill>
          <a:blip r:embed="rId3" cstate="print">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rot="5400000">
            <a:off x="-274631" y="1253535"/>
            <a:ext cx="6858000" cy="4350930"/>
          </a:xfrm>
          <a:prstGeom prst="rect">
            <a:avLst/>
          </a:prstGeom>
        </p:spPr>
      </p:pic>
      <p:sp>
        <p:nvSpPr>
          <p:cNvPr id="7" name="Rectangle 6">
            <a:extLst>
              <a:ext uri="{FF2B5EF4-FFF2-40B4-BE49-F238E27FC236}">
                <a16:creationId xmlns:a16="http://schemas.microsoft.com/office/drawing/2014/main" id="{855F21D2-6B60-4E5F-A3D5-95EE8AF5F6C0}"/>
              </a:ext>
            </a:extLst>
          </p:cNvPr>
          <p:cNvSpPr/>
          <p:nvPr/>
        </p:nvSpPr>
        <p:spPr>
          <a:xfrm>
            <a:off x="0" y="2720340"/>
            <a:ext cx="9144000" cy="1688917"/>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Romans 3:22‭-‬24 NLT</a:t>
            </a:r>
            <a:r>
              <a:rPr lang="en-US" sz="2800" dirty="0"/>
              <a:t>:</a:t>
            </a:r>
          </a:p>
          <a:p>
            <a:r>
              <a:rPr lang="en-ZA" i="1" dirty="0"/>
              <a:t>We are made right with God by placing our faith in Jesus Christ. And this is true for everyone who believes, no matter who we are. For everyone has sinned; we all fall short of God’s glorious standard. Yet </a:t>
            </a:r>
            <a:r>
              <a:rPr lang="en-ZA" b="1" i="1" dirty="0">
                <a:solidFill>
                  <a:schemeClr val="accent4">
                    <a:lumMod val="60000"/>
                    <a:lumOff val="40000"/>
                  </a:schemeClr>
                </a:solidFill>
              </a:rPr>
              <a:t>God, in his grace, freely makes us right in his sight</a:t>
            </a:r>
            <a:r>
              <a:rPr lang="en-ZA" i="1" dirty="0"/>
              <a:t>. He did this through Christ Jesus when he freed us from the penalty for our sins.</a:t>
            </a:r>
          </a:p>
        </p:txBody>
      </p:sp>
      <p:sp>
        <p:nvSpPr>
          <p:cNvPr id="8" name="Rectangle 7">
            <a:extLst>
              <a:ext uri="{FF2B5EF4-FFF2-40B4-BE49-F238E27FC236}">
                <a16:creationId xmlns:a16="http://schemas.microsoft.com/office/drawing/2014/main" id="{9A076C67-A6DF-4CBE-A686-C51780EE2461}"/>
              </a:ext>
            </a:extLst>
          </p:cNvPr>
          <p:cNvSpPr/>
          <p:nvPr/>
        </p:nvSpPr>
        <p:spPr>
          <a:xfrm>
            <a:off x="3520440" y="4406535"/>
            <a:ext cx="5623560" cy="138303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4800" dirty="0"/>
              <a:t>We are Made Right…</a:t>
            </a:r>
          </a:p>
          <a:p>
            <a:pPr algn="r"/>
            <a:r>
              <a:rPr lang="en-ZA" sz="2800" dirty="0"/>
              <a:t>In Christ Alone, through Grace Alone</a:t>
            </a:r>
            <a:endParaRPr lang="en-US" sz="2800" dirty="0"/>
          </a:p>
        </p:txBody>
      </p:sp>
      <p:sp>
        <p:nvSpPr>
          <p:cNvPr id="11" name="Rectangle 10">
            <a:extLst>
              <a:ext uri="{FF2B5EF4-FFF2-40B4-BE49-F238E27FC236}">
                <a16:creationId xmlns:a16="http://schemas.microsoft.com/office/drawing/2014/main" id="{B8BF6494-7282-4983-B723-ED598B69AAFE}"/>
              </a:ext>
            </a:extLst>
          </p:cNvPr>
          <p:cNvSpPr/>
          <p:nvPr/>
        </p:nvSpPr>
        <p:spPr>
          <a:xfrm>
            <a:off x="0" y="5789565"/>
            <a:ext cx="9144000" cy="1085850"/>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Ephesians 2:8‭-‬9 NLT:</a:t>
            </a:r>
          </a:p>
          <a:p>
            <a:r>
              <a:rPr lang="en-ZA" sz="1750" i="1" dirty="0"/>
              <a:t>God saved you by his grace when you believed. And you can’t take credit for this; it is a gift from God. Salvation is </a:t>
            </a:r>
            <a:r>
              <a:rPr lang="en-ZA" sz="1750" b="1" i="1" dirty="0">
                <a:solidFill>
                  <a:schemeClr val="accent4">
                    <a:lumMod val="60000"/>
                    <a:lumOff val="40000"/>
                  </a:schemeClr>
                </a:solidFill>
              </a:rPr>
              <a:t>not a reward for the good things we have done</a:t>
            </a:r>
            <a:r>
              <a:rPr lang="en-ZA" sz="1750" i="1" dirty="0"/>
              <a:t>, so none of us can boast about it.</a:t>
            </a:r>
          </a:p>
        </p:txBody>
      </p:sp>
    </p:spTree>
    <p:extLst>
      <p:ext uri="{BB962C8B-B14F-4D97-AF65-F5344CB8AC3E}">
        <p14:creationId xmlns:p14="http://schemas.microsoft.com/office/powerpoint/2010/main" val="3824453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55F21D2-6B60-4E5F-A3D5-95EE8AF5F6C0}"/>
              </a:ext>
            </a:extLst>
          </p:cNvPr>
          <p:cNvSpPr/>
          <p:nvPr/>
        </p:nvSpPr>
        <p:spPr>
          <a:xfrm>
            <a:off x="0" y="2102826"/>
            <a:ext cx="9144000" cy="1085850"/>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Hebrews 10:22 EASY:</a:t>
            </a:r>
          </a:p>
          <a:p>
            <a:r>
              <a:rPr lang="en-ZA" i="1" dirty="0">
                <a:solidFill>
                  <a:schemeClr val="bg1"/>
                </a:solidFill>
              </a:rPr>
              <a:t>He has made us clean from the dirt of our sins , so that our thoughts no longer give us trouble about that. We are really clean. </a:t>
            </a:r>
            <a:r>
              <a:rPr lang="en-ZA" b="1" i="1" dirty="0">
                <a:solidFill>
                  <a:schemeClr val="accent4">
                    <a:lumMod val="60000"/>
                    <a:lumOff val="40000"/>
                  </a:schemeClr>
                </a:solidFill>
              </a:rPr>
              <a:t>It is like he has washed our bodies with clean water.</a:t>
            </a:r>
          </a:p>
        </p:txBody>
      </p:sp>
      <p:grpSp>
        <p:nvGrpSpPr>
          <p:cNvPr id="6" name="Group 5">
            <a:extLst>
              <a:ext uri="{FF2B5EF4-FFF2-40B4-BE49-F238E27FC236}">
                <a16:creationId xmlns:a16="http://schemas.microsoft.com/office/drawing/2014/main" id="{44D28801-5F6B-4622-BDF7-CD4464B97792}"/>
              </a:ext>
            </a:extLst>
          </p:cNvPr>
          <p:cNvGrpSpPr/>
          <p:nvPr/>
        </p:nvGrpSpPr>
        <p:grpSpPr>
          <a:xfrm>
            <a:off x="2772508" y="1443366"/>
            <a:ext cx="4196861" cy="5461525"/>
            <a:chOff x="2772508" y="1443366"/>
            <a:chExt cx="4196861" cy="5461525"/>
          </a:xfrm>
        </p:grpSpPr>
        <p:sp>
          <p:nvSpPr>
            <p:cNvPr id="8" name="Freeform: Shape 7">
              <a:extLst>
                <a:ext uri="{FF2B5EF4-FFF2-40B4-BE49-F238E27FC236}">
                  <a16:creationId xmlns:a16="http://schemas.microsoft.com/office/drawing/2014/main" id="{CED31DD6-3558-4E18-B620-FA2E217719B9}"/>
                </a:ext>
              </a:extLst>
            </p:cNvPr>
            <p:cNvSpPr/>
            <p:nvPr/>
          </p:nvSpPr>
          <p:spPr>
            <a:xfrm>
              <a:off x="4133460" y="1443366"/>
              <a:ext cx="1464907" cy="727787"/>
            </a:xfrm>
            <a:custGeom>
              <a:avLst/>
              <a:gdLst>
                <a:gd name="connsiteX0" fmla="*/ 242596 w 1763486"/>
                <a:gd name="connsiteY0" fmla="*/ 727787 h 727787"/>
                <a:gd name="connsiteX1" fmla="*/ 0 w 1763486"/>
                <a:gd name="connsiteY1" fmla="*/ 373224 h 727787"/>
                <a:gd name="connsiteX2" fmla="*/ 345233 w 1763486"/>
                <a:gd name="connsiteY2" fmla="*/ 419877 h 727787"/>
                <a:gd name="connsiteX3" fmla="*/ 354564 w 1763486"/>
                <a:gd name="connsiteY3" fmla="*/ 149289 h 727787"/>
                <a:gd name="connsiteX4" fmla="*/ 606490 w 1763486"/>
                <a:gd name="connsiteY4" fmla="*/ 233265 h 727787"/>
                <a:gd name="connsiteX5" fmla="*/ 690466 w 1763486"/>
                <a:gd name="connsiteY5" fmla="*/ 27991 h 727787"/>
                <a:gd name="connsiteX6" fmla="*/ 895739 w 1763486"/>
                <a:gd name="connsiteY6" fmla="*/ 167951 h 727787"/>
                <a:gd name="connsiteX7" fmla="*/ 1073021 w 1763486"/>
                <a:gd name="connsiteY7" fmla="*/ 0 h 727787"/>
                <a:gd name="connsiteX8" fmla="*/ 1166327 w 1763486"/>
                <a:gd name="connsiteY8" fmla="*/ 195942 h 727787"/>
                <a:gd name="connsiteX9" fmla="*/ 1371600 w 1763486"/>
                <a:gd name="connsiteY9" fmla="*/ 46653 h 727787"/>
                <a:gd name="connsiteX10" fmla="*/ 1436915 w 1763486"/>
                <a:gd name="connsiteY10" fmla="*/ 233265 h 727787"/>
                <a:gd name="connsiteX11" fmla="*/ 1763486 w 1763486"/>
                <a:gd name="connsiteY11" fmla="*/ 158620 h 727787"/>
                <a:gd name="connsiteX12" fmla="*/ 1567543 w 1763486"/>
                <a:gd name="connsiteY12" fmla="*/ 653142 h 727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63486" h="727787">
                  <a:moveTo>
                    <a:pt x="242596" y="727787"/>
                  </a:moveTo>
                  <a:lnTo>
                    <a:pt x="0" y="373224"/>
                  </a:lnTo>
                  <a:lnTo>
                    <a:pt x="345233" y="419877"/>
                  </a:lnTo>
                  <a:lnTo>
                    <a:pt x="354564" y="149289"/>
                  </a:lnTo>
                  <a:lnTo>
                    <a:pt x="606490" y="233265"/>
                  </a:lnTo>
                  <a:lnTo>
                    <a:pt x="690466" y="27991"/>
                  </a:lnTo>
                  <a:lnTo>
                    <a:pt x="895739" y="167951"/>
                  </a:lnTo>
                  <a:lnTo>
                    <a:pt x="1073021" y="0"/>
                  </a:lnTo>
                  <a:lnTo>
                    <a:pt x="1166327" y="195942"/>
                  </a:lnTo>
                  <a:lnTo>
                    <a:pt x="1371600" y="46653"/>
                  </a:lnTo>
                  <a:lnTo>
                    <a:pt x="1436915" y="233265"/>
                  </a:lnTo>
                  <a:lnTo>
                    <a:pt x="1763486" y="158620"/>
                  </a:lnTo>
                  <a:lnTo>
                    <a:pt x="1567543" y="653142"/>
                  </a:lnTo>
                </a:path>
              </a:pathLst>
            </a:custGeom>
            <a:noFill/>
            <a:ln w="5715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AE61B610-DD8D-433F-AD36-063770F04855}"/>
                </a:ext>
              </a:extLst>
            </p:cNvPr>
            <p:cNvGrpSpPr/>
            <p:nvPr/>
          </p:nvGrpSpPr>
          <p:grpSpPr>
            <a:xfrm>
              <a:off x="2772508" y="3209731"/>
              <a:ext cx="4196861" cy="3695160"/>
              <a:chOff x="2772508" y="3276406"/>
              <a:chExt cx="4196861" cy="3695160"/>
            </a:xfrm>
          </p:grpSpPr>
          <p:grpSp>
            <p:nvGrpSpPr>
              <p:cNvPr id="10" name="Group 9">
                <a:extLst>
                  <a:ext uri="{FF2B5EF4-FFF2-40B4-BE49-F238E27FC236}">
                    <a16:creationId xmlns:a16="http://schemas.microsoft.com/office/drawing/2014/main" id="{BF949B9B-FE6D-4E80-AB1D-184B0123E7D6}"/>
                  </a:ext>
                </a:extLst>
              </p:cNvPr>
              <p:cNvGrpSpPr/>
              <p:nvPr/>
            </p:nvGrpSpPr>
            <p:grpSpPr>
              <a:xfrm>
                <a:off x="4674637" y="3276406"/>
                <a:ext cx="1091681" cy="2472612"/>
                <a:chOff x="4674637" y="3209731"/>
                <a:chExt cx="1091681" cy="2472612"/>
              </a:xfrm>
            </p:grpSpPr>
            <p:sp>
              <p:nvSpPr>
                <p:cNvPr id="27" name="Freeform: Shape 26">
                  <a:extLst>
                    <a:ext uri="{FF2B5EF4-FFF2-40B4-BE49-F238E27FC236}">
                      <a16:creationId xmlns:a16="http://schemas.microsoft.com/office/drawing/2014/main" id="{871B46B5-F719-4DF4-BCB5-FA274D3D8167}"/>
                    </a:ext>
                  </a:extLst>
                </p:cNvPr>
                <p:cNvSpPr/>
                <p:nvPr/>
              </p:nvSpPr>
              <p:spPr>
                <a:xfrm>
                  <a:off x="4674637" y="3247053"/>
                  <a:ext cx="597159" cy="2435290"/>
                </a:xfrm>
                <a:custGeom>
                  <a:avLst/>
                  <a:gdLst>
                    <a:gd name="connsiteX0" fmla="*/ 65314 w 597159"/>
                    <a:gd name="connsiteY0" fmla="*/ 0 h 2435290"/>
                    <a:gd name="connsiteX1" fmla="*/ 0 w 597159"/>
                    <a:gd name="connsiteY1" fmla="*/ 158620 h 2435290"/>
                    <a:gd name="connsiteX2" fmla="*/ 111967 w 597159"/>
                    <a:gd name="connsiteY2" fmla="*/ 765110 h 2435290"/>
                    <a:gd name="connsiteX3" fmla="*/ 251926 w 597159"/>
                    <a:gd name="connsiteY3" fmla="*/ 1203649 h 2435290"/>
                    <a:gd name="connsiteX4" fmla="*/ 466530 w 597159"/>
                    <a:gd name="connsiteY4" fmla="*/ 1679510 h 2435290"/>
                    <a:gd name="connsiteX5" fmla="*/ 597159 w 597159"/>
                    <a:gd name="connsiteY5" fmla="*/ 1950098 h 2435290"/>
                    <a:gd name="connsiteX6" fmla="*/ 569167 w 597159"/>
                    <a:gd name="connsiteY6" fmla="*/ 2435290 h 2435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7159" h="2435290">
                      <a:moveTo>
                        <a:pt x="65314" y="0"/>
                      </a:moveTo>
                      <a:lnTo>
                        <a:pt x="0" y="158620"/>
                      </a:lnTo>
                      <a:lnTo>
                        <a:pt x="111967" y="765110"/>
                      </a:lnTo>
                      <a:lnTo>
                        <a:pt x="251926" y="1203649"/>
                      </a:lnTo>
                      <a:lnTo>
                        <a:pt x="466530" y="1679510"/>
                      </a:lnTo>
                      <a:lnTo>
                        <a:pt x="597159" y="1950098"/>
                      </a:lnTo>
                      <a:lnTo>
                        <a:pt x="569167" y="2435290"/>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8" name="Freeform: Shape 27">
                  <a:extLst>
                    <a:ext uri="{FF2B5EF4-FFF2-40B4-BE49-F238E27FC236}">
                      <a16:creationId xmlns:a16="http://schemas.microsoft.com/office/drawing/2014/main" id="{B6DA377C-3497-4D78-9FD5-AD272103D580}"/>
                    </a:ext>
                  </a:extLst>
                </p:cNvPr>
                <p:cNvSpPr/>
                <p:nvPr/>
              </p:nvSpPr>
              <p:spPr>
                <a:xfrm>
                  <a:off x="5253135" y="3209731"/>
                  <a:ext cx="513183" cy="2444620"/>
                </a:xfrm>
                <a:custGeom>
                  <a:avLst/>
                  <a:gdLst>
                    <a:gd name="connsiteX0" fmla="*/ 270587 w 513183"/>
                    <a:gd name="connsiteY0" fmla="*/ 83975 h 2444620"/>
                    <a:gd name="connsiteX1" fmla="*/ 298579 w 513183"/>
                    <a:gd name="connsiteY1" fmla="*/ 373224 h 2444620"/>
                    <a:gd name="connsiteX2" fmla="*/ 0 w 513183"/>
                    <a:gd name="connsiteY2" fmla="*/ 1968759 h 2444620"/>
                    <a:gd name="connsiteX3" fmla="*/ 0 w 513183"/>
                    <a:gd name="connsiteY3" fmla="*/ 2444620 h 2444620"/>
                    <a:gd name="connsiteX4" fmla="*/ 270587 w 513183"/>
                    <a:gd name="connsiteY4" fmla="*/ 1959428 h 2444620"/>
                    <a:gd name="connsiteX5" fmla="*/ 438538 w 513183"/>
                    <a:gd name="connsiteY5" fmla="*/ 1222310 h 2444620"/>
                    <a:gd name="connsiteX6" fmla="*/ 503853 w 513183"/>
                    <a:gd name="connsiteY6" fmla="*/ 653142 h 2444620"/>
                    <a:gd name="connsiteX7" fmla="*/ 513183 w 513183"/>
                    <a:gd name="connsiteY7" fmla="*/ 401216 h 2444620"/>
                    <a:gd name="connsiteX8" fmla="*/ 466530 w 513183"/>
                    <a:gd name="connsiteY8" fmla="*/ 177281 h 2444620"/>
                    <a:gd name="connsiteX9" fmla="*/ 317241 w 513183"/>
                    <a:gd name="connsiteY9" fmla="*/ 0 h 244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3183" h="2444620">
                      <a:moveTo>
                        <a:pt x="270587" y="83975"/>
                      </a:moveTo>
                      <a:lnTo>
                        <a:pt x="298579" y="373224"/>
                      </a:lnTo>
                      <a:lnTo>
                        <a:pt x="0" y="1968759"/>
                      </a:lnTo>
                      <a:lnTo>
                        <a:pt x="0" y="2444620"/>
                      </a:lnTo>
                      <a:lnTo>
                        <a:pt x="270587" y="1959428"/>
                      </a:lnTo>
                      <a:lnTo>
                        <a:pt x="438538" y="1222310"/>
                      </a:lnTo>
                      <a:lnTo>
                        <a:pt x="503853" y="653142"/>
                      </a:lnTo>
                      <a:lnTo>
                        <a:pt x="513183" y="401216"/>
                      </a:lnTo>
                      <a:lnTo>
                        <a:pt x="466530" y="177281"/>
                      </a:lnTo>
                      <a:lnTo>
                        <a:pt x="317241" y="0"/>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9" name="Freeform: Shape 28">
                  <a:extLst>
                    <a:ext uri="{FF2B5EF4-FFF2-40B4-BE49-F238E27FC236}">
                      <a16:creationId xmlns:a16="http://schemas.microsoft.com/office/drawing/2014/main" id="{2C0052AB-9F2B-4220-9FA7-D7B81EE7BBB3}"/>
                    </a:ext>
                  </a:extLst>
                </p:cNvPr>
                <p:cNvSpPr/>
                <p:nvPr/>
              </p:nvSpPr>
              <p:spPr>
                <a:xfrm>
                  <a:off x="4759569" y="3223846"/>
                  <a:ext cx="832339" cy="322385"/>
                </a:xfrm>
                <a:custGeom>
                  <a:avLst/>
                  <a:gdLst>
                    <a:gd name="connsiteX0" fmla="*/ 0 w 832339"/>
                    <a:gd name="connsiteY0" fmla="*/ 0 h 322385"/>
                    <a:gd name="connsiteX1" fmla="*/ 82062 w 832339"/>
                    <a:gd name="connsiteY1" fmla="*/ 169985 h 322385"/>
                    <a:gd name="connsiteX2" fmla="*/ 158262 w 832339"/>
                    <a:gd name="connsiteY2" fmla="*/ 228600 h 322385"/>
                    <a:gd name="connsiteX3" fmla="*/ 345831 w 832339"/>
                    <a:gd name="connsiteY3" fmla="*/ 275492 h 322385"/>
                    <a:gd name="connsiteX4" fmla="*/ 357554 w 832339"/>
                    <a:gd name="connsiteY4" fmla="*/ 322385 h 322385"/>
                    <a:gd name="connsiteX5" fmla="*/ 498231 w 832339"/>
                    <a:gd name="connsiteY5" fmla="*/ 322385 h 322385"/>
                    <a:gd name="connsiteX6" fmla="*/ 679939 w 832339"/>
                    <a:gd name="connsiteY6" fmla="*/ 152400 h 322385"/>
                    <a:gd name="connsiteX7" fmla="*/ 832339 w 832339"/>
                    <a:gd name="connsiteY7" fmla="*/ 11723 h 322385"/>
                    <a:gd name="connsiteX0" fmla="*/ 0 w 832339"/>
                    <a:gd name="connsiteY0" fmla="*/ 0 h 322385"/>
                    <a:gd name="connsiteX1" fmla="*/ 82062 w 832339"/>
                    <a:gd name="connsiteY1" fmla="*/ 169985 h 322385"/>
                    <a:gd name="connsiteX2" fmla="*/ 158262 w 832339"/>
                    <a:gd name="connsiteY2" fmla="*/ 228600 h 322385"/>
                    <a:gd name="connsiteX3" fmla="*/ 252046 w 832339"/>
                    <a:gd name="connsiteY3" fmla="*/ 304800 h 322385"/>
                    <a:gd name="connsiteX4" fmla="*/ 357554 w 832339"/>
                    <a:gd name="connsiteY4" fmla="*/ 322385 h 322385"/>
                    <a:gd name="connsiteX5" fmla="*/ 498231 w 832339"/>
                    <a:gd name="connsiteY5" fmla="*/ 322385 h 322385"/>
                    <a:gd name="connsiteX6" fmla="*/ 679939 w 832339"/>
                    <a:gd name="connsiteY6" fmla="*/ 152400 h 322385"/>
                    <a:gd name="connsiteX7" fmla="*/ 832339 w 832339"/>
                    <a:gd name="connsiteY7" fmla="*/ 11723 h 3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2339" h="322385">
                      <a:moveTo>
                        <a:pt x="0" y="0"/>
                      </a:moveTo>
                      <a:lnTo>
                        <a:pt x="82062" y="169985"/>
                      </a:lnTo>
                      <a:lnTo>
                        <a:pt x="158262" y="228600"/>
                      </a:lnTo>
                      <a:lnTo>
                        <a:pt x="252046" y="304800"/>
                      </a:lnTo>
                      <a:lnTo>
                        <a:pt x="357554" y="322385"/>
                      </a:lnTo>
                      <a:lnTo>
                        <a:pt x="498231" y="322385"/>
                      </a:lnTo>
                      <a:lnTo>
                        <a:pt x="679939" y="152400"/>
                      </a:lnTo>
                      <a:lnTo>
                        <a:pt x="832339" y="11723"/>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grpSp>
          <p:grpSp>
            <p:nvGrpSpPr>
              <p:cNvPr id="13" name="Group 12">
                <a:extLst>
                  <a:ext uri="{FF2B5EF4-FFF2-40B4-BE49-F238E27FC236}">
                    <a16:creationId xmlns:a16="http://schemas.microsoft.com/office/drawing/2014/main" id="{8C95876D-44C5-4896-A09C-1C7AA0A85B26}"/>
                  </a:ext>
                </a:extLst>
              </p:cNvPr>
              <p:cNvGrpSpPr/>
              <p:nvPr/>
            </p:nvGrpSpPr>
            <p:grpSpPr>
              <a:xfrm>
                <a:off x="2772508" y="3454644"/>
                <a:ext cx="4196861" cy="3516922"/>
                <a:chOff x="2772508" y="3387969"/>
                <a:chExt cx="4196861" cy="3516922"/>
              </a:xfrm>
            </p:grpSpPr>
            <p:sp>
              <p:nvSpPr>
                <p:cNvPr id="14" name="Freeform: Shape 13">
                  <a:extLst>
                    <a:ext uri="{FF2B5EF4-FFF2-40B4-BE49-F238E27FC236}">
                      <a16:creationId xmlns:a16="http://schemas.microsoft.com/office/drawing/2014/main" id="{028FF5F0-6E14-4195-B71F-D7E557A68B5F}"/>
                    </a:ext>
                  </a:extLst>
                </p:cNvPr>
                <p:cNvSpPr/>
                <p:nvPr/>
              </p:nvSpPr>
              <p:spPr>
                <a:xfrm>
                  <a:off x="4478694" y="3396343"/>
                  <a:ext cx="821094" cy="3480318"/>
                </a:xfrm>
                <a:custGeom>
                  <a:avLst/>
                  <a:gdLst>
                    <a:gd name="connsiteX0" fmla="*/ 186612 w 821094"/>
                    <a:gd name="connsiteY0" fmla="*/ 0 h 3480318"/>
                    <a:gd name="connsiteX1" fmla="*/ 74645 w 821094"/>
                    <a:gd name="connsiteY1" fmla="*/ 74645 h 3480318"/>
                    <a:gd name="connsiteX2" fmla="*/ 0 w 821094"/>
                    <a:gd name="connsiteY2" fmla="*/ 298579 h 3480318"/>
                    <a:gd name="connsiteX3" fmla="*/ 261257 w 821094"/>
                    <a:gd name="connsiteY3" fmla="*/ 1446245 h 3480318"/>
                    <a:gd name="connsiteX4" fmla="*/ 765110 w 821094"/>
                    <a:gd name="connsiteY4" fmla="*/ 2276669 h 3480318"/>
                    <a:gd name="connsiteX5" fmla="*/ 821094 w 821094"/>
                    <a:gd name="connsiteY5" fmla="*/ 3144416 h 3480318"/>
                    <a:gd name="connsiteX6" fmla="*/ 774441 w 821094"/>
                    <a:gd name="connsiteY6" fmla="*/ 3480318 h 348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1094" h="3480318">
                      <a:moveTo>
                        <a:pt x="186612" y="0"/>
                      </a:moveTo>
                      <a:lnTo>
                        <a:pt x="74645" y="74645"/>
                      </a:lnTo>
                      <a:lnTo>
                        <a:pt x="0" y="298579"/>
                      </a:lnTo>
                      <a:lnTo>
                        <a:pt x="261257" y="1446245"/>
                      </a:lnTo>
                      <a:lnTo>
                        <a:pt x="765110" y="2276669"/>
                      </a:lnTo>
                      <a:lnTo>
                        <a:pt x="821094" y="3144416"/>
                      </a:lnTo>
                      <a:lnTo>
                        <a:pt x="774441" y="3480318"/>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a:p>
              </p:txBody>
            </p:sp>
            <p:sp>
              <p:nvSpPr>
                <p:cNvPr id="15" name="Freeform: Shape 14">
                  <a:extLst>
                    <a:ext uri="{FF2B5EF4-FFF2-40B4-BE49-F238E27FC236}">
                      <a16:creationId xmlns:a16="http://schemas.microsoft.com/office/drawing/2014/main" id="{8C72D60C-AC17-43F5-86EC-3E51C8BFB9E9}"/>
                    </a:ext>
                  </a:extLst>
                </p:cNvPr>
                <p:cNvSpPr/>
                <p:nvPr/>
              </p:nvSpPr>
              <p:spPr>
                <a:xfrm>
                  <a:off x="4882662" y="3446585"/>
                  <a:ext cx="621323" cy="375138"/>
                </a:xfrm>
                <a:custGeom>
                  <a:avLst/>
                  <a:gdLst>
                    <a:gd name="connsiteX0" fmla="*/ 17584 w 621323"/>
                    <a:gd name="connsiteY0" fmla="*/ 41030 h 375138"/>
                    <a:gd name="connsiteX1" fmla="*/ 205153 w 621323"/>
                    <a:gd name="connsiteY1" fmla="*/ 123092 h 375138"/>
                    <a:gd name="connsiteX2" fmla="*/ 363415 w 621323"/>
                    <a:gd name="connsiteY2" fmla="*/ 99646 h 375138"/>
                    <a:gd name="connsiteX3" fmla="*/ 556846 w 621323"/>
                    <a:gd name="connsiteY3" fmla="*/ 0 h 375138"/>
                    <a:gd name="connsiteX4" fmla="*/ 621323 w 621323"/>
                    <a:gd name="connsiteY4" fmla="*/ 152400 h 375138"/>
                    <a:gd name="connsiteX5" fmla="*/ 545123 w 621323"/>
                    <a:gd name="connsiteY5" fmla="*/ 328246 h 375138"/>
                    <a:gd name="connsiteX6" fmla="*/ 386861 w 621323"/>
                    <a:gd name="connsiteY6" fmla="*/ 187569 h 375138"/>
                    <a:gd name="connsiteX7" fmla="*/ 269630 w 621323"/>
                    <a:gd name="connsiteY7" fmla="*/ 193430 h 375138"/>
                    <a:gd name="connsiteX8" fmla="*/ 29307 w 621323"/>
                    <a:gd name="connsiteY8" fmla="*/ 375138 h 375138"/>
                    <a:gd name="connsiteX9" fmla="*/ 0 w 621323"/>
                    <a:gd name="connsiteY9" fmla="*/ 193430 h 375138"/>
                    <a:gd name="connsiteX10" fmla="*/ 17584 w 621323"/>
                    <a:gd name="connsiteY10" fmla="*/ 41030 h 37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1323" h="375138">
                      <a:moveTo>
                        <a:pt x="17584" y="41030"/>
                      </a:moveTo>
                      <a:lnTo>
                        <a:pt x="205153" y="123092"/>
                      </a:lnTo>
                      <a:lnTo>
                        <a:pt x="363415" y="99646"/>
                      </a:lnTo>
                      <a:lnTo>
                        <a:pt x="556846" y="0"/>
                      </a:lnTo>
                      <a:lnTo>
                        <a:pt x="621323" y="152400"/>
                      </a:lnTo>
                      <a:lnTo>
                        <a:pt x="545123" y="328246"/>
                      </a:lnTo>
                      <a:lnTo>
                        <a:pt x="386861" y="187569"/>
                      </a:lnTo>
                      <a:lnTo>
                        <a:pt x="269630" y="193430"/>
                      </a:lnTo>
                      <a:lnTo>
                        <a:pt x="29307" y="375138"/>
                      </a:lnTo>
                      <a:lnTo>
                        <a:pt x="0" y="193430"/>
                      </a:lnTo>
                      <a:lnTo>
                        <a:pt x="17584" y="41030"/>
                      </a:lnTo>
                      <a:close/>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6" name="Freeform: Shape 15">
                  <a:extLst>
                    <a:ext uri="{FF2B5EF4-FFF2-40B4-BE49-F238E27FC236}">
                      <a16:creationId xmlns:a16="http://schemas.microsoft.com/office/drawing/2014/main" id="{46C001C5-67A4-4CE5-953B-D5E24889FB75}"/>
                    </a:ext>
                  </a:extLst>
                </p:cNvPr>
                <p:cNvSpPr/>
                <p:nvPr/>
              </p:nvSpPr>
              <p:spPr>
                <a:xfrm>
                  <a:off x="5111262" y="3569677"/>
                  <a:ext cx="11723" cy="87923"/>
                </a:xfrm>
                <a:custGeom>
                  <a:avLst/>
                  <a:gdLst>
                    <a:gd name="connsiteX0" fmla="*/ 0 w 11723"/>
                    <a:gd name="connsiteY0" fmla="*/ 0 h 87923"/>
                    <a:gd name="connsiteX1" fmla="*/ 11723 w 11723"/>
                    <a:gd name="connsiteY1" fmla="*/ 87923 h 87923"/>
                  </a:gdLst>
                  <a:ahLst/>
                  <a:cxnLst>
                    <a:cxn ang="0">
                      <a:pos x="connsiteX0" y="connsiteY0"/>
                    </a:cxn>
                    <a:cxn ang="0">
                      <a:pos x="connsiteX1" y="connsiteY1"/>
                    </a:cxn>
                  </a:cxnLst>
                  <a:rect l="l" t="t" r="r" b="b"/>
                  <a:pathLst>
                    <a:path w="11723" h="87923">
                      <a:moveTo>
                        <a:pt x="0" y="0"/>
                      </a:moveTo>
                      <a:lnTo>
                        <a:pt x="11723" y="87923"/>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7" name="Freeform: Shape 16">
                  <a:extLst>
                    <a:ext uri="{FF2B5EF4-FFF2-40B4-BE49-F238E27FC236}">
                      <a16:creationId xmlns:a16="http://schemas.microsoft.com/office/drawing/2014/main" id="{677DAD33-B423-48CF-B20A-A2797DA59012}"/>
                    </a:ext>
                  </a:extLst>
                </p:cNvPr>
                <p:cNvSpPr/>
                <p:nvPr/>
              </p:nvSpPr>
              <p:spPr>
                <a:xfrm>
                  <a:off x="5246077" y="3528646"/>
                  <a:ext cx="17585" cy="105508"/>
                </a:xfrm>
                <a:custGeom>
                  <a:avLst/>
                  <a:gdLst>
                    <a:gd name="connsiteX0" fmla="*/ 0 w 17585"/>
                    <a:gd name="connsiteY0" fmla="*/ 0 h 105508"/>
                    <a:gd name="connsiteX1" fmla="*/ 17585 w 17585"/>
                    <a:gd name="connsiteY1" fmla="*/ 105508 h 105508"/>
                  </a:gdLst>
                  <a:ahLst/>
                  <a:cxnLst>
                    <a:cxn ang="0">
                      <a:pos x="connsiteX0" y="connsiteY0"/>
                    </a:cxn>
                    <a:cxn ang="0">
                      <a:pos x="connsiteX1" y="connsiteY1"/>
                    </a:cxn>
                  </a:cxnLst>
                  <a:rect l="l" t="t" r="r" b="b"/>
                  <a:pathLst>
                    <a:path w="17585" h="105508">
                      <a:moveTo>
                        <a:pt x="0" y="0"/>
                      </a:moveTo>
                      <a:lnTo>
                        <a:pt x="17585" y="105508"/>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8" name="Freeform: Shape 17">
                  <a:extLst>
                    <a:ext uri="{FF2B5EF4-FFF2-40B4-BE49-F238E27FC236}">
                      <a16:creationId xmlns:a16="http://schemas.microsoft.com/office/drawing/2014/main" id="{F7929FF7-0E3C-4A85-8337-BFFEE036E886}"/>
                    </a:ext>
                  </a:extLst>
                </p:cNvPr>
                <p:cNvSpPr/>
                <p:nvPr/>
              </p:nvSpPr>
              <p:spPr>
                <a:xfrm>
                  <a:off x="2772508" y="3470031"/>
                  <a:ext cx="1770184" cy="2315308"/>
                </a:xfrm>
                <a:custGeom>
                  <a:avLst/>
                  <a:gdLst>
                    <a:gd name="connsiteX0" fmla="*/ 1770184 w 1770184"/>
                    <a:gd name="connsiteY0" fmla="*/ 0 h 2403231"/>
                    <a:gd name="connsiteX1" fmla="*/ 844061 w 1770184"/>
                    <a:gd name="connsiteY1" fmla="*/ 486507 h 2403231"/>
                    <a:gd name="connsiteX2" fmla="*/ 35169 w 1770184"/>
                    <a:gd name="connsiteY2" fmla="*/ 1447800 h 2403231"/>
                    <a:gd name="connsiteX3" fmla="*/ 0 w 1770184"/>
                    <a:gd name="connsiteY3" fmla="*/ 1805354 h 2403231"/>
                    <a:gd name="connsiteX4" fmla="*/ 87923 w 1770184"/>
                    <a:gd name="connsiteY4" fmla="*/ 2157046 h 2403231"/>
                    <a:gd name="connsiteX5" fmla="*/ 240323 w 1770184"/>
                    <a:gd name="connsiteY5" fmla="*/ 2327031 h 2403231"/>
                    <a:gd name="connsiteX6" fmla="*/ 556846 w 1770184"/>
                    <a:gd name="connsiteY6" fmla="*/ 2403231 h 2403231"/>
                    <a:gd name="connsiteX0" fmla="*/ 1770184 w 1770184"/>
                    <a:gd name="connsiteY0" fmla="*/ 0 h 2327031"/>
                    <a:gd name="connsiteX1" fmla="*/ 844061 w 1770184"/>
                    <a:gd name="connsiteY1" fmla="*/ 486507 h 2327031"/>
                    <a:gd name="connsiteX2" fmla="*/ 35169 w 1770184"/>
                    <a:gd name="connsiteY2" fmla="*/ 1447800 h 2327031"/>
                    <a:gd name="connsiteX3" fmla="*/ 0 w 1770184"/>
                    <a:gd name="connsiteY3" fmla="*/ 1805354 h 2327031"/>
                    <a:gd name="connsiteX4" fmla="*/ 87923 w 1770184"/>
                    <a:gd name="connsiteY4" fmla="*/ 2157046 h 2327031"/>
                    <a:gd name="connsiteX5" fmla="*/ 240323 w 1770184"/>
                    <a:gd name="connsiteY5" fmla="*/ 2327031 h 2327031"/>
                    <a:gd name="connsiteX6" fmla="*/ 1611923 w 1770184"/>
                    <a:gd name="connsiteY6" fmla="*/ 2286000 h 2327031"/>
                    <a:gd name="connsiteX0" fmla="*/ 1770184 w 1770184"/>
                    <a:gd name="connsiteY0" fmla="*/ 0 h 2327031"/>
                    <a:gd name="connsiteX1" fmla="*/ 844061 w 1770184"/>
                    <a:gd name="connsiteY1" fmla="*/ 486507 h 2327031"/>
                    <a:gd name="connsiteX2" fmla="*/ 35169 w 1770184"/>
                    <a:gd name="connsiteY2" fmla="*/ 1447800 h 2327031"/>
                    <a:gd name="connsiteX3" fmla="*/ 0 w 1770184"/>
                    <a:gd name="connsiteY3" fmla="*/ 1805354 h 2327031"/>
                    <a:gd name="connsiteX4" fmla="*/ 87923 w 1770184"/>
                    <a:gd name="connsiteY4" fmla="*/ 2157046 h 2327031"/>
                    <a:gd name="connsiteX5" fmla="*/ 240323 w 1770184"/>
                    <a:gd name="connsiteY5" fmla="*/ 2327031 h 2327031"/>
                    <a:gd name="connsiteX6" fmla="*/ 732692 w 1770184"/>
                    <a:gd name="connsiteY6" fmla="*/ 2303584 h 2327031"/>
                    <a:gd name="connsiteX7" fmla="*/ 1611923 w 1770184"/>
                    <a:gd name="connsiteY7" fmla="*/ 2286000 h 2327031"/>
                    <a:gd name="connsiteX0" fmla="*/ 1770184 w 1770184"/>
                    <a:gd name="connsiteY0" fmla="*/ 0 h 2497015"/>
                    <a:gd name="connsiteX1" fmla="*/ 844061 w 1770184"/>
                    <a:gd name="connsiteY1" fmla="*/ 486507 h 2497015"/>
                    <a:gd name="connsiteX2" fmla="*/ 35169 w 1770184"/>
                    <a:gd name="connsiteY2" fmla="*/ 1447800 h 2497015"/>
                    <a:gd name="connsiteX3" fmla="*/ 0 w 1770184"/>
                    <a:gd name="connsiteY3" fmla="*/ 1805354 h 2497015"/>
                    <a:gd name="connsiteX4" fmla="*/ 87923 w 1770184"/>
                    <a:gd name="connsiteY4" fmla="*/ 2157046 h 2497015"/>
                    <a:gd name="connsiteX5" fmla="*/ 240323 w 1770184"/>
                    <a:gd name="connsiteY5" fmla="*/ 2327031 h 2497015"/>
                    <a:gd name="connsiteX6" fmla="*/ 715107 w 1770184"/>
                    <a:gd name="connsiteY6" fmla="*/ 2497015 h 2497015"/>
                    <a:gd name="connsiteX7" fmla="*/ 1611923 w 1770184"/>
                    <a:gd name="connsiteY7" fmla="*/ 2286000 h 2497015"/>
                    <a:gd name="connsiteX0" fmla="*/ 1770184 w 1770184"/>
                    <a:gd name="connsiteY0" fmla="*/ 0 h 2497015"/>
                    <a:gd name="connsiteX1" fmla="*/ 844061 w 1770184"/>
                    <a:gd name="connsiteY1" fmla="*/ 486507 h 2497015"/>
                    <a:gd name="connsiteX2" fmla="*/ 35169 w 1770184"/>
                    <a:gd name="connsiteY2" fmla="*/ 1447800 h 2497015"/>
                    <a:gd name="connsiteX3" fmla="*/ 0 w 1770184"/>
                    <a:gd name="connsiteY3" fmla="*/ 1805354 h 2497015"/>
                    <a:gd name="connsiteX4" fmla="*/ 87923 w 1770184"/>
                    <a:gd name="connsiteY4" fmla="*/ 2157046 h 2497015"/>
                    <a:gd name="connsiteX5" fmla="*/ 240323 w 1770184"/>
                    <a:gd name="connsiteY5" fmla="*/ 2327031 h 2497015"/>
                    <a:gd name="connsiteX6" fmla="*/ 715107 w 1770184"/>
                    <a:gd name="connsiteY6" fmla="*/ 2497015 h 2497015"/>
                    <a:gd name="connsiteX7" fmla="*/ 1283677 w 1770184"/>
                    <a:gd name="connsiteY7" fmla="*/ 2373923 h 2497015"/>
                    <a:gd name="connsiteX8" fmla="*/ 1611923 w 1770184"/>
                    <a:gd name="connsiteY8" fmla="*/ 2286000 h 2497015"/>
                    <a:gd name="connsiteX0" fmla="*/ 1770184 w 1770184"/>
                    <a:gd name="connsiteY0" fmla="*/ 0 h 2497015"/>
                    <a:gd name="connsiteX1" fmla="*/ 844061 w 1770184"/>
                    <a:gd name="connsiteY1" fmla="*/ 486507 h 2497015"/>
                    <a:gd name="connsiteX2" fmla="*/ 35169 w 1770184"/>
                    <a:gd name="connsiteY2" fmla="*/ 1447800 h 2497015"/>
                    <a:gd name="connsiteX3" fmla="*/ 0 w 1770184"/>
                    <a:gd name="connsiteY3" fmla="*/ 1805354 h 2497015"/>
                    <a:gd name="connsiteX4" fmla="*/ 87923 w 1770184"/>
                    <a:gd name="connsiteY4" fmla="*/ 2157046 h 2497015"/>
                    <a:gd name="connsiteX5" fmla="*/ 240323 w 1770184"/>
                    <a:gd name="connsiteY5" fmla="*/ 2327031 h 2497015"/>
                    <a:gd name="connsiteX6" fmla="*/ 715107 w 1770184"/>
                    <a:gd name="connsiteY6" fmla="*/ 2497015 h 2497015"/>
                    <a:gd name="connsiteX7" fmla="*/ 1318847 w 1770184"/>
                    <a:gd name="connsiteY7" fmla="*/ 2455985 h 2497015"/>
                    <a:gd name="connsiteX8" fmla="*/ 1611923 w 1770184"/>
                    <a:gd name="connsiteY8" fmla="*/ 2286000 h 2497015"/>
                    <a:gd name="connsiteX0" fmla="*/ 1770184 w 1770184"/>
                    <a:gd name="connsiteY0" fmla="*/ 0 h 2497015"/>
                    <a:gd name="connsiteX1" fmla="*/ 844061 w 1770184"/>
                    <a:gd name="connsiteY1" fmla="*/ 486507 h 2497015"/>
                    <a:gd name="connsiteX2" fmla="*/ 35169 w 1770184"/>
                    <a:gd name="connsiteY2" fmla="*/ 1447800 h 2497015"/>
                    <a:gd name="connsiteX3" fmla="*/ 0 w 1770184"/>
                    <a:gd name="connsiteY3" fmla="*/ 1805354 h 2497015"/>
                    <a:gd name="connsiteX4" fmla="*/ 87923 w 1770184"/>
                    <a:gd name="connsiteY4" fmla="*/ 2157046 h 2497015"/>
                    <a:gd name="connsiteX5" fmla="*/ 240323 w 1770184"/>
                    <a:gd name="connsiteY5" fmla="*/ 2327031 h 2497015"/>
                    <a:gd name="connsiteX6" fmla="*/ 715107 w 1770184"/>
                    <a:gd name="connsiteY6" fmla="*/ 2497015 h 2497015"/>
                    <a:gd name="connsiteX7" fmla="*/ 1318847 w 1770184"/>
                    <a:gd name="connsiteY7" fmla="*/ 2315308 h 2497015"/>
                    <a:gd name="connsiteX8" fmla="*/ 1611923 w 1770184"/>
                    <a:gd name="connsiteY8" fmla="*/ 2286000 h 2497015"/>
                    <a:gd name="connsiteX0" fmla="*/ 1770184 w 1770184"/>
                    <a:gd name="connsiteY0" fmla="*/ 0 h 2327031"/>
                    <a:gd name="connsiteX1" fmla="*/ 844061 w 1770184"/>
                    <a:gd name="connsiteY1" fmla="*/ 486507 h 2327031"/>
                    <a:gd name="connsiteX2" fmla="*/ 35169 w 1770184"/>
                    <a:gd name="connsiteY2" fmla="*/ 1447800 h 2327031"/>
                    <a:gd name="connsiteX3" fmla="*/ 0 w 1770184"/>
                    <a:gd name="connsiteY3" fmla="*/ 1805354 h 2327031"/>
                    <a:gd name="connsiteX4" fmla="*/ 87923 w 1770184"/>
                    <a:gd name="connsiteY4" fmla="*/ 2157046 h 2327031"/>
                    <a:gd name="connsiteX5" fmla="*/ 240323 w 1770184"/>
                    <a:gd name="connsiteY5" fmla="*/ 2327031 h 2327031"/>
                    <a:gd name="connsiteX6" fmla="*/ 715107 w 1770184"/>
                    <a:gd name="connsiteY6" fmla="*/ 2280138 h 2327031"/>
                    <a:gd name="connsiteX7" fmla="*/ 1318847 w 1770184"/>
                    <a:gd name="connsiteY7" fmla="*/ 2315308 h 2327031"/>
                    <a:gd name="connsiteX8" fmla="*/ 1611923 w 1770184"/>
                    <a:gd name="connsiteY8" fmla="*/ 2286000 h 2327031"/>
                    <a:gd name="connsiteX0" fmla="*/ 1770184 w 1770184"/>
                    <a:gd name="connsiteY0" fmla="*/ 0 h 2315308"/>
                    <a:gd name="connsiteX1" fmla="*/ 844061 w 1770184"/>
                    <a:gd name="connsiteY1" fmla="*/ 486507 h 2315308"/>
                    <a:gd name="connsiteX2" fmla="*/ 35169 w 1770184"/>
                    <a:gd name="connsiteY2" fmla="*/ 1447800 h 2315308"/>
                    <a:gd name="connsiteX3" fmla="*/ 0 w 1770184"/>
                    <a:gd name="connsiteY3" fmla="*/ 1805354 h 2315308"/>
                    <a:gd name="connsiteX4" fmla="*/ 87923 w 1770184"/>
                    <a:gd name="connsiteY4" fmla="*/ 2157046 h 2315308"/>
                    <a:gd name="connsiteX5" fmla="*/ 322384 w 1770184"/>
                    <a:gd name="connsiteY5" fmla="*/ 2151185 h 2315308"/>
                    <a:gd name="connsiteX6" fmla="*/ 715107 w 1770184"/>
                    <a:gd name="connsiteY6" fmla="*/ 2280138 h 2315308"/>
                    <a:gd name="connsiteX7" fmla="*/ 1318847 w 1770184"/>
                    <a:gd name="connsiteY7" fmla="*/ 2315308 h 2315308"/>
                    <a:gd name="connsiteX8" fmla="*/ 1611923 w 1770184"/>
                    <a:gd name="connsiteY8" fmla="*/ 2286000 h 2315308"/>
                    <a:gd name="connsiteX0" fmla="*/ 1770184 w 1770184"/>
                    <a:gd name="connsiteY0" fmla="*/ 0 h 2315308"/>
                    <a:gd name="connsiteX1" fmla="*/ 844061 w 1770184"/>
                    <a:gd name="connsiteY1" fmla="*/ 486507 h 2315308"/>
                    <a:gd name="connsiteX2" fmla="*/ 35169 w 1770184"/>
                    <a:gd name="connsiteY2" fmla="*/ 1447800 h 2315308"/>
                    <a:gd name="connsiteX3" fmla="*/ 0 w 1770184"/>
                    <a:gd name="connsiteY3" fmla="*/ 1805354 h 2315308"/>
                    <a:gd name="connsiteX4" fmla="*/ 93785 w 1770184"/>
                    <a:gd name="connsiteY4" fmla="*/ 1992923 h 2315308"/>
                    <a:gd name="connsiteX5" fmla="*/ 322384 w 1770184"/>
                    <a:gd name="connsiteY5" fmla="*/ 2151185 h 2315308"/>
                    <a:gd name="connsiteX6" fmla="*/ 715107 w 1770184"/>
                    <a:gd name="connsiteY6" fmla="*/ 2280138 h 2315308"/>
                    <a:gd name="connsiteX7" fmla="*/ 1318847 w 1770184"/>
                    <a:gd name="connsiteY7" fmla="*/ 2315308 h 2315308"/>
                    <a:gd name="connsiteX8" fmla="*/ 1611923 w 1770184"/>
                    <a:gd name="connsiteY8" fmla="*/ 2286000 h 231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184" h="2315308">
                      <a:moveTo>
                        <a:pt x="1770184" y="0"/>
                      </a:moveTo>
                      <a:lnTo>
                        <a:pt x="844061" y="486507"/>
                      </a:lnTo>
                      <a:lnTo>
                        <a:pt x="35169" y="1447800"/>
                      </a:lnTo>
                      <a:lnTo>
                        <a:pt x="0" y="1805354"/>
                      </a:lnTo>
                      <a:lnTo>
                        <a:pt x="93785" y="1992923"/>
                      </a:lnTo>
                      <a:lnTo>
                        <a:pt x="322384" y="2151185"/>
                      </a:lnTo>
                      <a:lnTo>
                        <a:pt x="715107" y="2280138"/>
                      </a:lnTo>
                      <a:lnTo>
                        <a:pt x="1318847" y="2315308"/>
                      </a:lnTo>
                      <a:lnTo>
                        <a:pt x="1611923" y="2286000"/>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9" name="Freeform: Shape 18">
                  <a:extLst>
                    <a:ext uri="{FF2B5EF4-FFF2-40B4-BE49-F238E27FC236}">
                      <a16:creationId xmlns:a16="http://schemas.microsoft.com/office/drawing/2014/main" id="{9326B792-E99D-4E8B-B058-39A9F3BB2E05}"/>
                    </a:ext>
                  </a:extLst>
                </p:cNvPr>
                <p:cNvSpPr/>
                <p:nvPr/>
              </p:nvSpPr>
              <p:spPr>
                <a:xfrm>
                  <a:off x="4302369" y="5210908"/>
                  <a:ext cx="134816" cy="539261"/>
                </a:xfrm>
                <a:custGeom>
                  <a:avLst/>
                  <a:gdLst>
                    <a:gd name="connsiteX0" fmla="*/ 58616 w 134816"/>
                    <a:gd name="connsiteY0" fmla="*/ 521677 h 539261"/>
                    <a:gd name="connsiteX1" fmla="*/ 29308 w 134816"/>
                    <a:gd name="connsiteY1" fmla="*/ 416169 h 539261"/>
                    <a:gd name="connsiteX2" fmla="*/ 0 w 134816"/>
                    <a:gd name="connsiteY2" fmla="*/ 269630 h 539261"/>
                    <a:gd name="connsiteX3" fmla="*/ 17585 w 134816"/>
                    <a:gd name="connsiteY3" fmla="*/ 58615 h 539261"/>
                    <a:gd name="connsiteX4" fmla="*/ 76200 w 134816"/>
                    <a:gd name="connsiteY4" fmla="*/ 17584 h 539261"/>
                    <a:gd name="connsiteX5" fmla="*/ 76200 w 134816"/>
                    <a:gd name="connsiteY5" fmla="*/ 17584 h 539261"/>
                    <a:gd name="connsiteX6" fmla="*/ 58616 w 134816"/>
                    <a:gd name="connsiteY6" fmla="*/ 0 h 539261"/>
                    <a:gd name="connsiteX7" fmla="*/ 134816 w 134816"/>
                    <a:gd name="connsiteY7" fmla="*/ 29307 h 539261"/>
                    <a:gd name="connsiteX8" fmla="*/ 64477 w 134816"/>
                    <a:gd name="connsiteY8" fmla="*/ 117230 h 539261"/>
                    <a:gd name="connsiteX9" fmla="*/ 64477 w 134816"/>
                    <a:gd name="connsiteY9" fmla="*/ 310661 h 539261"/>
                    <a:gd name="connsiteX10" fmla="*/ 117231 w 134816"/>
                    <a:gd name="connsiteY10" fmla="*/ 539261 h 539261"/>
                    <a:gd name="connsiteX11" fmla="*/ 58616 w 134816"/>
                    <a:gd name="connsiteY11" fmla="*/ 521677 h 53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4816" h="539261">
                      <a:moveTo>
                        <a:pt x="58616" y="521677"/>
                      </a:moveTo>
                      <a:lnTo>
                        <a:pt x="29308" y="416169"/>
                      </a:lnTo>
                      <a:lnTo>
                        <a:pt x="0" y="269630"/>
                      </a:lnTo>
                      <a:lnTo>
                        <a:pt x="17585" y="58615"/>
                      </a:lnTo>
                      <a:lnTo>
                        <a:pt x="76200" y="17584"/>
                      </a:lnTo>
                      <a:lnTo>
                        <a:pt x="76200" y="17584"/>
                      </a:lnTo>
                      <a:lnTo>
                        <a:pt x="58616" y="0"/>
                      </a:lnTo>
                      <a:lnTo>
                        <a:pt x="134816" y="29307"/>
                      </a:lnTo>
                      <a:lnTo>
                        <a:pt x="64477" y="117230"/>
                      </a:lnTo>
                      <a:lnTo>
                        <a:pt x="64477" y="310661"/>
                      </a:lnTo>
                      <a:lnTo>
                        <a:pt x="117231" y="539261"/>
                      </a:lnTo>
                      <a:lnTo>
                        <a:pt x="58616" y="521677"/>
                      </a:lnTo>
                      <a:close/>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0" name="Freeform: Shape 19">
                  <a:extLst>
                    <a:ext uri="{FF2B5EF4-FFF2-40B4-BE49-F238E27FC236}">
                      <a16:creationId xmlns:a16="http://schemas.microsoft.com/office/drawing/2014/main" id="{EF89FC79-CF23-4C1C-938A-13A6CDCB7B83}"/>
                    </a:ext>
                  </a:extLst>
                </p:cNvPr>
                <p:cNvSpPr/>
                <p:nvPr/>
              </p:nvSpPr>
              <p:spPr>
                <a:xfrm>
                  <a:off x="3393831" y="5117123"/>
                  <a:ext cx="1008184" cy="117231"/>
                </a:xfrm>
                <a:custGeom>
                  <a:avLst/>
                  <a:gdLst>
                    <a:gd name="connsiteX0" fmla="*/ 1008184 w 1008184"/>
                    <a:gd name="connsiteY0" fmla="*/ 117231 h 117231"/>
                    <a:gd name="connsiteX1" fmla="*/ 726831 w 1008184"/>
                    <a:gd name="connsiteY1" fmla="*/ 111369 h 117231"/>
                    <a:gd name="connsiteX2" fmla="*/ 234461 w 1008184"/>
                    <a:gd name="connsiteY2" fmla="*/ 29308 h 117231"/>
                    <a:gd name="connsiteX3" fmla="*/ 105507 w 1008184"/>
                    <a:gd name="connsiteY3" fmla="*/ 0 h 117231"/>
                    <a:gd name="connsiteX4" fmla="*/ 0 w 1008184"/>
                    <a:gd name="connsiteY4" fmla="*/ 52754 h 117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8184" h="117231">
                      <a:moveTo>
                        <a:pt x="1008184" y="117231"/>
                      </a:moveTo>
                      <a:lnTo>
                        <a:pt x="726831" y="111369"/>
                      </a:lnTo>
                      <a:lnTo>
                        <a:pt x="234461" y="29308"/>
                      </a:lnTo>
                      <a:lnTo>
                        <a:pt x="105507" y="0"/>
                      </a:lnTo>
                      <a:lnTo>
                        <a:pt x="0" y="52754"/>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1" name="Freeform: Shape 20">
                  <a:extLst>
                    <a:ext uri="{FF2B5EF4-FFF2-40B4-BE49-F238E27FC236}">
                      <a16:creationId xmlns:a16="http://schemas.microsoft.com/office/drawing/2014/main" id="{89478D71-8487-4277-A3EE-7D695F44C8DC}"/>
                    </a:ext>
                  </a:extLst>
                </p:cNvPr>
                <p:cNvSpPr/>
                <p:nvPr/>
              </p:nvSpPr>
              <p:spPr>
                <a:xfrm>
                  <a:off x="3487615" y="4525108"/>
                  <a:ext cx="580293" cy="592015"/>
                </a:xfrm>
                <a:custGeom>
                  <a:avLst/>
                  <a:gdLst>
                    <a:gd name="connsiteX0" fmla="*/ 0 w 580293"/>
                    <a:gd name="connsiteY0" fmla="*/ 592015 h 592015"/>
                    <a:gd name="connsiteX1" fmla="*/ 117231 w 580293"/>
                    <a:gd name="connsiteY1" fmla="*/ 468923 h 592015"/>
                    <a:gd name="connsiteX2" fmla="*/ 304800 w 580293"/>
                    <a:gd name="connsiteY2" fmla="*/ 316523 h 592015"/>
                    <a:gd name="connsiteX3" fmla="*/ 439616 w 580293"/>
                    <a:gd name="connsiteY3" fmla="*/ 175846 h 592015"/>
                    <a:gd name="connsiteX4" fmla="*/ 580293 w 580293"/>
                    <a:gd name="connsiteY4" fmla="*/ 0 h 592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293" h="592015">
                      <a:moveTo>
                        <a:pt x="0" y="592015"/>
                      </a:moveTo>
                      <a:lnTo>
                        <a:pt x="117231" y="468923"/>
                      </a:lnTo>
                      <a:lnTo>
                        <a:pt x="304800" y="316523"/>
                      </a:lnTo>
                      <a:lnTo>
                        <a:pt x="439616" y="175846"/>
                      </a:lnTo>
                      <a:lnTo>
                        <a:pt x="580293" y="0"/>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2" name="Freeform: Shape 21">
                  <a:extLst>
                    <a:ext uri="{FF2B5EF4-FFF2-40B4-BE49-F238E27FC236}">
                      <a16:creationId xmlns:a16="http://schemas.microsoft.com/office/drawing/2014/main" id="{AFEF45B9-B29C-44EA-83D1-BD32609C65B4}"/>
                    </a:ext>
                  </a:extLst>
                </p:cNvPr>
                <p:cNvSpPr/>
                <p:nvPr/>
              </p:nvSpPr>
              <p:spPr>
                <a:xfrm>
                  <a:off x="3780692" y="3874477"/>
                  <a:ext cx="433754" cy="1342292"/>
                </a:xfrm>
                <a:custGeom>
                  <a:avLst/>
                  <a:gdLst>
                    <a:gd name="connsiteX0" fmla="*/ 0 w 433754"/>
                    <a:gd name="connsiteY0" fmla="*/ 0 h 1342292"/>
                    <a:gd name="connsiteX1" fmla="*/ 263770 w 433754"/>
                    <a:gd name="connsiteY1" fmla="*/ 685800 h 1342292"/>
                    <a:gd name="connsiteX2" fmla="*/ 433754 w 433754"/>
                    <a:gd name="connsiteY2" fmla="*/ 1342292 h 1342292"/>
                  </a:gdLst>
                  <a:ahLst/>
                  <a:cxnLst>
                    <a:cxn ang="0">
                      <a:pos x="connsiteX0" y="connsiteY0"/>
                    </a:cxn>
                    <a:cxn ang="0">
                      <a:pos x="connsiteX1" y="connsiteY1"/>
                    </a:cxn>
                    <a:cxn ang="0">
                      <a:pos x="connsiteX2" y="connsiteY2"/>
                    </a:cxn>
                  </a:cxnLst>
                  <a:rect l="l" t="t" r="r" b="b"/>
                  <a:pathLst>
                    <a:path w="433754" h="1342292">
                      <a:moveTo>
                        <a:pt x="0" y="0"/>
                      </a:moveTo>
                      <a:lnTo>
                        <a:pt x="263770" y="685800"/>
                      </a:lnTo>
                      <a:lnTo>
                        <a:pt x="433754" y="1342292"/>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3" name="Freeform: Shape 22">
                  <a:extLst>
                    <a:ext uri="{FF2B5EF4-FFF2-40B4-BE49-F238E27FC236}">
                      <a16:creationId xmlns:a16="http://schemas.microsoft.com/office/drawing/2014/main" id="{35CD2838-CD4F-457A-981E-F974B41FC46D}"/>
                    </a:ext>
                  </a:extLst>
                </p:cNvPr>
                <p:cNvSpPr/>
                <p:nvPr/>
              </p:nvSpPr>
              <p:spPr>
                <a:xfrm>
                  <a:off x="5275385" y="6142892"/>
                  <a:ext cx="328246" cy="761999"/>
                </a:xfrm>
                <a:custGeom>
                  <a:avLst/>
                  <a:gdLst>
                    <a:gd name="connsiteX0" fmla="*/ 0 w 304800"/>
                    <a:gd name="connsiteY0" fmla="*/ 0 h 451338"/>
                    <a:gd name="connsiteX1" fmla="*/ 304800 w 304800"/>
                    <a:gd name="connsiteY1" fmla="*/ 451338 h 451338"/>
                    <a:gd name="connsiteX0" fmla="*/ 0 w 328246"/>
                    <a:gd name="connsiteY0" fmla="*/ 0 h 761999"/>
                    <a:gd name="connsiteX1" fmla="*/ 328246 w 328246"/>
                    <a:gd name="connsiteY1" fmla="*/ 761999 h 761999"/>
                  </a:gdLst>
                  <a:ahLst/>
                  <a:cxnLst>
                    <a:cxn ang="0">
                      <a:pos x="connsiteX0" y="connsiteY0"/>
                    </a:cxn>
                    <a:cxn ang="0">
                      <a:pos x="connsiteX1" y="connsiteY1"/>
                    </a:cxn>
                  </a:cxnLst>
                  <a:rect l="l" t="t" r="r" b="b"/>
                  <a:pathLst>
                    <a:path w="328246" h="761999">
                      <a:moveTo>
                        <a:pt x="0" y="0"/>
                      </a:moveTo>
                      <a:lnTo>
                        <a:pt x="328246" y="761999"/>
                      </a:lnTo>
                    </a:path>
                  </a:pathLst>
                </a:custGeom>
                <a:noFill/>
                <a:ln w="5715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2C47567B-7519-454E-AAF9-C23302DF6120}"/>
                    </a:ext>
                  </a:extLst>
                </p:cNvPr>
                <p:cNvSpPr/>
                <p:nvPr/>
              </p:nvSpPr>
              <p:spPr>
                <a:xfrm>
                  <a:off x="5732585" y="3387969"/>
                  <a:ext cx="1236784" cy="2057400"/>
                </a:xfrm>
                <a:custGeom>
                  <a:avLst/>
                  <a:gdLst>
                    <a:gd name="connsiteX0" fmla="*/ 0 w 1236784"/>
                    <a:gd name="connsiteY0" fmla="*/ 0 h 2057400"/>
                    <a:gd name="connsiteX1" fmla="*/ 580292 w 1236784"/>
                    <a:gd name="connsiteY1" fmla="*/ 146539 h 2057400"/>
                    <a:gd name="connsiteX2" fmla="*/ 838200 w 1236784"/>
                    <a:gd name="connsiteY2" fmla="*/ 404446 h 2057400"/>
                    <a:gd name="connsiteX3" fmla="*/ 1236784 w 1236784"/>
                    <a:gd name="connsiteY3" fmla="*/ 1641231 h 2057400"/>
                    <a:gd name="connsiteX4" fmla="*/ 1236784 w 1236784"/>
                    <a:gd name="connsiteY4" fmla="*/ 1641231 h 2057400"/>
                    <a:gd name="connsiteX5" fmla="*/ 1230923 w 1236784"/>
                    <a:gd name="connsiteY5" fmla="*/ 2057400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6784" h="2057400">
                      <a:moveTo>
                        <a:pt x="0" y="0"/>
                      </a:moveTo>
                      <a:lnTo>
                        <a:pt x="580292" y="146539"/>
                      </a:lnTo>
                      <a:lnTo>
                        <a:pt x="838200" y="404446"/>
                      </a:lnTo>
                      <a:lnTo>
                        <a:pt x="1236784" y="1641231"/>
                      </a:lnTo>
                      <a:lnTo>
                        <a:pt x="1236784" y="1641231"/>
                      </a:lnTo>
                      <a:cubicBezTo>
                        <a:pt x="1234830" y="1779954"/>
                        <a:pt x="1232877" y="1918677"/>
                        <a:pt x="1230923" y="2057400"/>
                      </a:cubicBez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5" name="Freeform: Shape 24">
                  <a:extLst>
                    <a:ext uri="{FF2B5EF4-FFF2-40B4-BE49-F238E27FC236}">
                      <a16:creationId xmlns:a16="http://schemas.microsoft.com/office/drawing/2014/main" id="{87A143DF-EE46-42E2-B0DA-B389498A8F11}"/>
                    </a:ext>
                  </a:extLst>
                </p:cNvPr>
                <p:cNvSpPr/>
                <p:nvPr/>
              </p:nvSpPr>
              <p:spPr>
                <a:xfrm>
                  <a:off x="6230815" y="3569677"/>
                  <a:ext cx="427893" cy="3305908"/>
                </a:xfrm>
                <a:custGeom>
                  <a:avLst/>
                  <a:gdLst>
                    <a:gd name="connsiteX0" fmla="*/ 99647 w 427893"/>
                    <a:gd name="connsiteY0" fmla="*/ 0 h 3305908"/>
                    <a:gd name="connsiteX1" fmla="*/ 0 w 427893"/>
                    <a:gd name="connsiteY1" fmla="*/ 498231 h 3305908"/>
                    <a:gd name="connsiteX2" fmla="*/ 117231 w 427893"/>
                    <a:gd name="connsiteY2" fmla="*/ 1881554 h 3305908"/>
                    <a:gd name="connsiteX3" fmla="*/ 228600 w 427893"/>
                    <a:gd name="connsiteY3" fmla="*/ 2549769 h 3305908"/>
                    <a:gd name="connsiteX4" fmla="*/ 427893 w 427893"/>
                    <a:gd name="connsiteY4" fmla="*/ 3305908 h 3305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893" h="3305908">
                      <a:moveTo>
                        <a:pt x="99647" y="0"/>
                      </a:moveTo>
                      <a:lnTo>
                        <a:pt x="0" y="498231"/>
                      </a:lnTo>
                      <a:lnTo>
                        <a:pt x="117231" y="1881554"/>
                      </a:lnTo>
                      <a:lnTo>
                        <a:pt x="228600" y="2549769"/>
                      </a:lnTo>
                      <a:lnTo>
                        <a:pt x="427893" y="3305908"/>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6" name="Freeform: Shape 25">
                  <a:extLst>
                    <a:ext uri="{FF2B5EF4-FFF2-40B4-BE49-F238E27FC236}">
                      <a16:creationId xmlns:a16="http://schemas.microsoft.com/office/drawing/2014/main" id="{11C771DE-BABE-403C-8B2F-D4FB160FCD36}"/>
                    </a:ext>
                  </a:extLst>
                </p:cNvPr>
                <p:cNvSpPr/>
                <p:nvPr/>
              </p:nvSpPr>
              <p:spPr>
                <a:xfrm>
                  <a:off x="4284785" y="5791200"/>
                  <a:ext cx="76200" cy="1096108"/>
                </a:xfrm>
                <a:custGeom>
                  <a:avLst/>
                  <a:gdLst>
                    <a:gd name="connsiteX0" fmla="*/ 0 w 76200"/>
                    <a:gd name="connsiteY0" fmla="*/ 0 h 1096108"/>
                    <a:gd name="connsiteX1" fmla="*/ 76200 w 76200"/>
                    <a:gd name="connsiteY1" fmla="*/ 592015 h 1096108"/>
                    <a:gd name="connsiteX2" fmla="*/ 58615 w 76200"/>
                    <a:gd name="connsiteY2" fmla="*/ 838200 h 1096108"/>
                    <a:gd name="connsiteX3" fmla="*/ 23446 w 76200"/>
                    <a:gd name="connsiteY3" fmla="*/ 1096108 h 1096108"/>
                  </a:gdLst>
                  <a:ahLst/>
                  <a:cxnLst>
                    <a:cxn ang="0">
                      <a:pos x="connsiteX0" y="connsiteY0"/>
                    </a:cxn>
                    <a:cxn ang="0">
                      <a:pos x="connsiteX1" y="connsiteY1"/>
                    </a:cxn>
                    <a:cxn ang="0">
                      <a:pos x="connsiteX2" y="connsiteY2"/>
                    </a:cxn>
                    <a:cxn ang="0">
                      <a:pos x="connsiteX3" y="connsiteY3"/>
                    </a:cxn>
                  </a:cxnLst>
                  <a:rect l="l" t="t" r="r" b="b"/>
                  <a:pathLst>
                    <a:path w="76200" h="1096108">
                      <a:moveTo>
                        <a:pt x="0" y="0"/>
                      </a:moveTo>
                      <a:lnTo>
                        <a:pt x="76200" y="592015"/>
                      </a:lnTo>
                      <a:lnTo>
                        <a:pt x="58615" y="838200"/>
                      </a:lnTo>
                      <a:lnTo>
                        <a:pt x="23446" y="1096108"/>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grpSp>
        </p:grpSp>
      </p:grpSp>
      <p:sp>
        <p:nvSpPr>
          <p:cNvPr id="12" name="Rectangle 11">
            <a:extLst>
              <a:ext uri="{FF2B5EF4-FFF2-40B4-BE49-F238E27FC236}">
                <a16:creationId xmlns:a16="http://schemas.microsoft.com/office/drawing/2014/main" id="{89D3E0F1-FABB-4030-AD4C-46FB149BDDC0}"/>
              </a:ext>
            </a:extLst>
          </p:cNvPr>
          <p:cNvSpPr/>
          <p:nvPr/>
        </p:nvSpPr>
        <p:spPr>
          <a:xfrm>
            <a:off x="0" y="-8563"/>
            <a:ext cx="5623560" cy="138303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4800" cap="all" dirty="0"/>
              <a:t>A new identity</a:t>
            </a:r>
            <a:r>
              <a:rPr lang="en-ZA" sz="4800" dirty="0"/>
              <a:t>…</a:t>
            </a:r>
          </a:p>
          <a:p>
            <a:pPr algn="r"/>
            <a:r>
              <a:rPr lang="en-ZA" sz="2800" dirty="0"/>
              <a:t>Clean, accepted, justified</a:t>
            </a:r>
            <a:endParaRPr lang="en-US" sz="2800" dirty="0"/>
          </a:p>
        </p:txBody>
      </p:sp>
      <p:sp>
        <p:nvSpPr>
          <p:cNvPr id="11" name="Rectangle 10">
            <a:extLst>
              <a:ext uri="{FF2B5EF4-FFF2-40B4-BE49-F238E27FC236}">
                <a16:creationId xmlns:a16="http://schemas.microsoft.com/office/drawing/2014/main" id="{B8BF6494-7282-4983-B723-ED598B69AAFE}"/>
              </a:ext>
            </a:extLst>
          </p:cNvPr>
          <p:cNvSpPr/>
          <p:nvPr/>
        </p:nvSpPr>
        <p:spPr>
          <a:xfrm>
            <a:off x="0" y="4926329"/>
            <a:ext cx="9144000" cy="1949085"/>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Colossians 3:9‭-‬11 MSG:</a:t>
            </a:r>
          </a:p>
          <a:p>
            <a:r>
              <a:rPr lang="en-ZA" sz="1750" i="1" dirty="0"/>
              <a:t>You’re done with that old life. It’s like a filthy set of ill-fitting clothes you’ve stripped off and put in the fire. </a:t>
            </a:r>
            <a:r>
              <a:rPr lang="en-ZA" sz="1750" b="1" i="1" dirty="0">
                <a:solidFill>
                  <a:schemeClr val="accent4">
                    <a:lumMod val="60000"/>
                    <a:lumOff val="40000"/>
                  </a:schemeClr>
                </a:solidFill>
              </a:rPr>
              <a:t>Now you’re dressed in a new wardrobe. Every item of your new way of life is custom-made by the Creator, with his label on it.</a:t>
            </a:r>
            <a:r>
              <a:rPr lang="en-ZA" sz="1750" i="1" dirty="0"/>
              <a:t> All the old fashions are now obsolete. Words like Jewish and non-Jewish, religious and irreligious, insider and outsider, uncivilized and uncouth, slave and free, mean nothing. From now on everyone is defined by Christ, everyone is included in Christ..</a:t>
            </a:r>
          </a:p>
        </p:txBody>
      </p:sp>
    </p:spTree>
    <p:extLst>
      <p:ext uri="{BB962C8B-B14F-4D97-AF65-F5344CB8AC3E}">
        <p14:creationId xmlns:p14="http://schemas.microsoft.com/office/powerpoint/2010/main" val="605658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walking down the street&#10;&#10;Description automatically generated">
            <a:extLst>
              <a:ext uri="{FF2B5EF4-FFF2-40B4-BE49-F238E27FC236}">
                <a16:creationId xmlns:a16="http://schemas.microsoft.com/office/drawing/2014/main" id="{17E818A2-660C-4F5C-A8D1-BF78AC1477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88123"/>
            <a:ext cx="9144000" cy="6087292"/>
          </a:xfrm>
          <a:prstGeom prst="rect">
            <a:avLst/>
          </a:prstGeom>
        </p:spPr>
      </p:pic>
      <p:sp>
        <p:nvSpPr>
          <p:cNvPr id="9" name="Rectangle 8">
            <a:extLst>
              <a:ext uri="{FF2B5EF4-FFF2-40B4-BE49-F238E27FC236}">
                <a16:creationId xmlns:a16="http://schemas.microsoft.com/office/drawing/2014/main" id="{383017E1-1F49-419F-A1D8-1CBA42352A2C}"/>
              </a:ext>
            </a:extLst>
          </p:cNvPr>
          <p:cNvSpPr/>
          <p:nvPr/>
        </p:nvSpPr>
        <p:spPr>
          <a:xfrm>
            <a:off x="0" y="0"/>
            <a:ext cx="9144000" cy="1383030"/>
          </a:xfrm>
          <a:prstGeom prst="rect">
            <a:avLst/>
          </a:prstGeom>
          <a:solidFill>
            <a:schemeClr val="tx1">
              <a:lumMod val="75000"/>
              <a:lumOff val="2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Romans 7:24‭-‬25 NIV:</a:t>
            </a:r>
          </a:p>
          <a:p>
            <a:r>
              <a:rPr lang="en-ZA" i="1" dirty="0"/>
              <a:t>What a wretched man I am! </a:t>
            </a:r>
            <a:r>
              <a:rPr lang="en-ZA" b="1" i="1" dirty="0">
                <a:solidFill>
                  <a:schemeClr val="accent4">
                    <a:lumMod val="40000"/>
                    <a:lumOff val="60000"/>
                  </a:schemeClr>
                </a:solidFill>
              </a:rPr>
              <a:t>Who will rescue me from this body that is subject to death? Thanks be to God, who delivers me through Jesus Christ our Lord! </a:t>
            </a:r>
            <a:r>
              <a:rPr lang="en-ZA" i="1" dirty="0"/>
              <a:t>So then, I myself in my mind am a slave to God’s law, but in my sinful nature a slave to the law of sin.</a:t>
            </a:r>
          </a:p>
        </p:txBody>
      </p:sp>
      <p:grpSp>
        <p:nvGrpSpPr>
          <p:cNvPr id="29" name="Group 28">
            <a:extLst>
              <a:ext uri="{FF2B5EF4-FFF2-40B4-BE49-F238E27FC236}">
                <a16:creationId xmlns:a16="http://schemas.microsoft.com/office/drawing/2014/main" id="{92B77C4E-3779-4F37-AB8D-9F01D728E746}"/>
              </a:ext>
            </a:extLst>
          </p:cNvPr>
          <p:cNvGrpSpPr/>
          <p:nvPr/>
        </p:nvGrpSpPr>
        <p:grpSpPr>
          <a:xfrm>
            <a:off x="2772508" y="1443366"/>
            <a:ext cx="4196861" cy="5461525"/>
            <a:chOff x="2772508" y="1443366"/>
            <a:chExt cx="4196861" cy="5461525"/>
          </a:xfrm>
        </p:grpSpPr>
        <p:sp>
          <p:nvSpPr>
            <p:cNvPr id="2" name="Freeform: Shape 1">
              <a:extLst>
                <a:ext uri="{FF2B5EF4-FFF2-40B4-BE49-F238E27FC236}">
                  <a16:creationId xmlns:a16="http://schemas.microsoft.com/office/drawing/2014/main" id="{D32298D5-C306-4E11-AEA1-7C6BA994D06D}"/>
                </a:ext>
              </a:extLst>
            </p:cNvPr>
            <p:cNvSpPr/>
            <p:nvPr/>
          </p:nvSpPr>
          <p:spPr>
            <a:xfrm>
              <a:off x="4133460" y="1443366"/>
              <a:ext cx="1464907" cy="727787"/>
            </a:xfrm>
            <a:custGeom>
              <a:avLst/>
              <a:gdLst>
                <a:gd name="connsiteX0" fmla="*/ 242596 w 1763486"/>
                <a:gd name="connsiteY0" fmla="*/ 727787 h 727787"/>
                <a:gd name="connsiteX1" fmla="*/ 0 w 1763486"/>
                <a:gd name="connsiteY1" fmla="*/ 373224 h 727787"/>
                <a:gd name="connsiteX2" fmla="*/ 345233 w 1763486"/>
                <a:gd name="connsiteY2" fmla="*/ 419877 h 727787"/>
                <a:gd name="connsiteX3" fmla="*/ 354564 w 1763486"/>
                <a:gd name="connsiteY3" fmla="*/ 149289 h 727787"/>
                <a:gd name="connsiteX4" fmla="*/ 606490 w 1763486"/>
                <a:gd name="connsiteY4" fmla="*/ 233265 h 727787"/>
                <a:gd name="connsiteX5" fmla="*/ 690466 w 1763486"/>
                <a:gd name="connsiteY5" fmla="*/ 27991 h 727787"/>
                <a:gd name="connsiteX6" fmla="*/ 895739 w 1763486"/>
                <a:gd name="connsiteY6" fmla="*/ 167951 h 727787"/>
                <a:gd name="connsiteX7" fmla="*/ 1073021 w 1763486"/>
                <a:gd name="connsiteY7" fmla="*/ 0 h 727787"/>
                <a:gd name="connsiteX8" fmla="*/ 1166327 w 1763486"/>
                <a:gd name="connsiteY8" fmla="*/ 195942 h 727787"/>
                <a:gd name="connsiteX9" fmla="*/ 1371600 w 1763486"/>
                <a:gd name="connsiteY9" fmla="*/ 46653 h 727787"/>
                <a:gd name="connsiteX10" fmla="*/ 1436915 w 1763486"/>
                <a:gd name="connsiteY10" fmla="*/ 233265 h 727787"/>
                <a:gd name="connsiteX11" fmla="*/ 1763486 w 1763486"/>
                <a:gd name="connsiteY11" fmla="*/ 158620 h 727787"/>
                <a:gd name="connsiteX12" fmla="*/ 1567543 w 1763486"/>
                <a:gd name="connsiteY12" fmla="*/ 653142 h 727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63486" h="727787">
                  <a:moveTo>
                    <a:pt x="242596" y="727787"/>
                  </a:moveTo>
                  <a:lnTo>
                    <a:pt x="0" y="373224"/>
                  </a:lnTo>
                  <a:lnTo>
                    <a:pt x="345233" y="419877"/>
                  </a:lnTo>
                  <a:lnTo>
                    <a:pt x="354564" y="149289"/>
                  </a:lnTo>
                  <a:lnTo>
                    <a:pt x="606490" y="233265"/>
                  </a:lnTo>
                  <a:lnTo>
                    <a:pt x="690466" y="27991"/>
                  </a:lnTo>
                  <a:lnTo>
                    <a:pt x="895739" y="167951"/>
                  </a:lnTo>
                  <a:lnTo>
                    <a:pt x="1073021" y="0"/>
                  </a:lnTo>
                  <a:lnTo>
                    <a:pt x="1166327" y="195942"/>
                  </a:lnTo>
                  <a:lnTo>
                    <a:pt x="1371600" y="46653"/>
                  </a:lnTo>
                  <a:lnTo>
                    <a:pt x="1436915" y="233265"/>
                  </a:lnTo>
                  <a:lnTo>
                    <a:pt x="1763486" y="158620"/>
                  </a:lnTo>
                  <a:lnTo>
                    <a:pt x="1567543" y="653142"/>
                  </a:lnTo>
                </a:path>
              </a:pathLst>
            </a:custGeom>
            <a:noFill/>
            <a:ln w="5715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15FCC425-0591-4505-8EA3-1954209CC280}"/>
                </a:ext>
              </a:extLst>
            </p:cNvPr>
            <p:cNvGrpSpPr/>
            <p:nvPr/>
          </p:nvGrpSpPr>
          <p:grpSpPr>
            <a:xfrm>
              <a:off x="2772508" y="3209731"/>
              <a:ext cx="4196861" cy="3695160"/>
              <a:chOff x="2772508" y="3276406"/>
              <a:chExt cx="4196861" cy="3695160"/>
            </a:xfrm>
          </p:grpSpPr>
          <p:grpSp>
            <p:nvGrpSpPr>
              <p:cNvPr id="27" name="Group 26">
                <a:extLst>
                  <a:ext uri="{FF2B5EF4-FFF2-40B4-BE49-F238E27FC236}">
                    <a16:creationId xmlns:a16="http://schemas.microsoft.com/office/drawing/2014/main" id="{E3AA9776-61E3-4815-8570-0AAF3F6DAF8F}"/>
                  </a:ext>
                </a:extLst>
              </p:cNvPr>
              <p:cNvGrpSpPr/>
              <p:nvPr/>
            </p:nvGrpSpPr>
            <p:grpSpPr>
              <a:xfrm>
                <a:off x="4674637" y="3276406"/>
                <a:ext cx="1091681" cy="2472612"/>
                <a:chOff x="4674637" y="3209731"/>
                <a:chExt cx="1091681" cy="2472612"/>
              </a:xfrm>
            </p:grpSpPr>
            <p:sp>
              <p:nvSpPr>
                <p:cNvPr id="11" name="Freeform: Shape 10">
                  <a:extLst>
                    <a:ext uri="{FF2B5EF4-FFF2-40B4-BE49-F238E27FC236}">
                      <a16:creationId xmlns:a16="http://schemas.microsoft.com/office/drawing/2014/main" id="{40985E1B-41C9-4EC2-AAA6-F5E74E5113B6}"/>
                    </a:ext>
                  </a:extLst>
                </p:cNvPr>
                <p:cNvSpPr/>
                <p:nvPr/>
              </p:nvSpPr>
              <p:spPr>
                <a:xfrm>
                  <a:off x="4674637" y="3247053"/>
                  <a:ext cx="597159" cy="2435290"/>
                </a:xfrm>
                <a:custGeom>
                  <a:avLst/>
                  <a:gdLst>
                    <a:gd name="connsiteX0" fmla="*/ 65314 w 597159"/>
                    <a:gd name="connsiteY0" fmla="*/ 0 h 2435290"/>
                    <a:gd name="connsiteX1" fmla="*/ 0 w 597159"/>
                    <a:gd name="connsiteY1" fmla="*/ 158620 h 2435290"/>
                    <a:gd name="connsiteX2" fmla="*/ 111967 w 597159"/>
                    <a:gd name="connsiteY2" fmla="*/ 765110 h 2435290"/>
                    <a:gd name="connsiteX3" fmla="*/ 251926 w 597159"/>
                    <a:gd name="connsiteY3" fmla="*/ 1203649 h 2435290"/>
                    <a:gd name="connsiteX4" fmla="*/ 466530 w 597159"/>
                    <a:gd name="connsiteY4" fmla="*/ 1679510 h 2435290"/>
                    <a:gd name="connsiteX5" fmla="*/ 597159 w 597159"/>
                    <a:gd name="connsiteY5" fmla="*/ 1950098 h 2435290"/>
                    <a:gd name="connsiteX6" fmla="*/ 569167 w 597159"/>
                    <a:gd name="connsiteY6" fmla="*/ 2435290 h 2435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7159" h="2435290">
                      <a:moveTo>
                        <a:pt x="65314" y="0"/>
                      </a:moveTo>
                      <a:lnTo>
                        <a:pt x="0" y="158620"/>
                      </a:lnTo>
                      <a:lnTo>
                        <a:pt x="111967" y="765110"/>
                      </a:lnTo>
                      <a:lnTo>
                        <a:pt x="251926" y="1203649"/>
                      </a:lnTo>
                      <a:lnTo>
                        <a:pt x="466530" y="1679510"/>
                      </a:lnTo>
                      <a:lnTo>
                        <a:pt x="597159" y="1950098"/>
                      </a:lnTo>
                      <a:lnTo>
                        <a:pt x="569167" y="2435290"/>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2" name="Freeform: Shape 11">
                  <a:extLst>
                    <a:ext uri="{FF2B5EF4-FFF2-40B4-BE49-F238E27FC236}">
                      <a16:creationId xmlns:a16="http://schemas.microsoft.com/office/drawing/2014/main" id="{C073BB3D-2880-4D83-8BDC-E1C9F863CAC5}"/>
                    </a:ext>
                  </a:extLst>
                </p:cNvPr>
                <p:cNvSpPr/>
                <p:nvPr/>
              </p:nvSpPr>
              <p:spPr>
                <a:xfrm>
                  <a:off x="5253135" y="3209731"/>
                  <a:ext cx="513183" cy="2444620"/>
                </a:xfrm>
                <a:custGeom>
                  <a:avLst/>
                  <a:gdLst>
                    <a:gd name="connsiteX0" fmla="*/ 270587 w 513183"/>
                    <a:gd name="connsiteY0" fmla="*/ 83975 h 2444620"/>
                    <a:gd name="connsiteX1" fmla="*/ 298579 w 513183"/>
                    <a:gd name="connsiteY1" fmla="*/ 373224 h 2444620"/>
                    <a:gd name="connsiteX2" fmla="*/ 0 w 513183"/>
                    <a:gd name="connsiteY2" fmla="*/ 1968759 h 2444620"/>
                    <a:gd name="connsiteX3" fmla="*/ 0 w 513183"/>
                    <a:gd name="connsiteY3" fmla="*/ 2444620 h 2444620"/>
                    <a:gd name="connsiteX4" fmla="*/ 270587 w 513183"/>
                    <a:gd name="connsiteY4" fmla="*/ 1959428 h 2444620"/>
                    <a:gd name="connsiteX5" fmla="*/ 438538 w 513183"/>
                    <a:gd name="connsiteY5" fmla="*/ 1222310 h 2444620"/>
                    <a:gd name="connsiteX6" fmla="*/ 503853 w 513183"/>
                    <a:gd name="connsiteY6" fmla="*/ 653142 h 2444620"/>
                    <a:gd name="connsiteX7" fmla="*/ 513183 w 513183"/>
                    <a:gd name="connsiteY7" fmla="*/ 401216 h 2444620"/>
                    <a:gd name="connsiteX8" fmla="*/ 466530 w 513183"/>
                    <a:gd name="connsiteY8" fmla="*/ 177281 h 2444620"/>
                    <a:gd name="connsiteX9" fmla="*/ 317241 w 513183"/>
                    <a:gd name="connsiteY9" fmla="*/ 0 h 244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3183" h="2444620">
                      <a:moveTo>
                        <a:pt x="270587" y="83975"/>
                      </a:moveTo>
                      <a:lnTo>
                        <a:pt x="298579" y="373224"/>
                      </a:lnTo>
                      <a:lnTo>
                        <a:pt x="0" y="1968759"/>
                      </a:lnTo>
                      <a:lnTo>
                        <a:pt x="0" y="2444620"/>
                      </a:lnTo>
                      <a:lnTo>
                        <a:pt x="270587" y="1959428"/>
                      </a:lnTo>
                      <a:lnTo>
                        <a:pt x="438538" y="1222310"/>
                      </a:lnTo>
                      <a:lnTo>
                        <a:pt x="503853" y="653142"/>
                      </a:lnTo>
                      <a:lnTo>
                        <a:pt x="513183" y="401216"/>
                      </a:lnTo>
                      <a:lnTo>
                        <a:pt x="466530" y="177281"/>
                      </a:lnTo>
                      <a:lnTo>
                        <a:pt x="317241" y="0"/>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6" name="Freeform: Shape 15">
                  <a:extLst>
                    <a:ext uri="{FF2B5EF4-FFF2-40B4-BE49-F238E27FC236}">
                      <a16:creationId xmlns:a16="http://schemas.microsoft.com/office/drawing/2014/main" id="{DD0D367F-CD17-4EAC-BB6D-5C8874AA9220}"/>
                    </a:ext>
                  </a:extLst>
                </p:cNvPr>
                <p:cNvSpPr/>
                <p:nvPr/>
              </p:nvSpPr>
              <p:spPr>
                <a:xfrm>
                  <a:off x="4759569" y="3223846"/>
                  <a:ext cx="832339" cy="322385"/>
                </a:xfrm>
                <a:custGeom>
                  <a:avLst/>
                  <a:gdLst>
                    <a:gd name="connsiteX0" fmla="*/ 0 w 832339"/>
                    <a:gd name="connsiteY0" fmla="*/ 0 h 322385"/>
                    <a:gd name="connsiteX1" fmla="*/ 82062 w 832339"/>
                    <a:gd name="connsiteY1" fmla="*/ 169985 h 322385"/>
                    <a:gd name="connsiteX2" fmla="*/ 158262 w 832339"/>
                    <a:gd name="connsiteY2" fmla="*/ 228600 h 322385"/>
                    <a:gd name="connsiteX3" fmla="*/ 345831 w 832339"/>
                    <a:gd name="connsiteY3" fmla="*/ 275492 h 322385"/>
                    <a:gd name="connsiteX4" fmla="*/ 357554 w 832339"/>
                    <a:gd name="connsiteY4" fmla="*/ 322385 h 322385"/>
                    <a:gd name="connsiteX5" fmla="*/ 498231 w 832339"/>
                    <a:gd name="connsiteY5" fmla="*/ 322385 h 322385"/>
                    <a:gd name="connsiteX6" fmla="*/ 679939 w 832339"/>
                    <a:gd name="connsiteY6" fmla="*/ 152400 h 322385"/>
                    <a:gd name="connsiteX7" fmla="*/ 832339 w 832339"/>
                    <a:gd name="connsiteY7" fmla="*/ 11723 h 322385"/>
                    <a:gd name="connsiteX0" fmla="*/ 0 w 832339"/>
                    <a:gd name="connsiteY0" fmla="*/ 0 h 322385"/>
                    <a:gd name="connsiteX1" fmla="*/ 82062 w 832339"/>
                    <a:gd name="connsiteY1" fmla="*/ 169985 h 322385"/>
                    <a:gd name="connsiteX2" fmla="*/ 158262 w 832339"/>
                    <a:gd name="connsiteY2" fmla="*/ 228600 h 322385"/>
                    <a:gd name="connsiteX3" fmla="*/ 252046 w 832339"/>
                    <a:gd name="connsiteY3" fmla="*/ 304800 h 322385"/>
                    <a:gd name="connsiteX4" fmla="*/ 357554 w 832339"/>
                    <a:gd name="connsiteY4" fmla="*/ 322385 h 322385"/>
                    <a:gd name="connsiteX5" fmla="*/ 498231 w 832339"/>
                    <a:gd name="connsiteY5" fmla="*/ 322385 h 322385"/>
                    <a:gd name="connsiteX6" fmla="*/ 679939 w 832339"/>
                    <a:gd name="connsiteY6" fmla="*/ 152400 h 322385"/>
                    <a:gd name="connsiteX7" fmla="*/ 832339 w 832339"/>
                    <a:gd name="connsiteY7" fmla="*/ 11723 h 3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2339" h="322385">
                      <a:moveTo>
                        <a:pt x="0" y="0"/>
                      </a:moveTo>
                      <a:lnTo>
                        <a:pt x="82062" y="169985"/>
                      </a:lnTo>
                      <a:lnTo>
                        <a:pt x="158262" y="228600"/>
                      </a:lnTo>
                      <a:lnTo>
                        <a:pt x="252046" y="304800"/>
                      </a:lnTo>
                      <a:lnTo>
                        <a:pt x="357554" y="322385"/>
                      </a:lnTo>
                      <a:lnTo>
                        <a:pt x="498231" y="322385"/>
                      </a:lnTo>
                      <a:lnTo>
                        <a:pt x="679939" y="152400"/>
                      </a:lnTo>
                      <a:lnTo>
                        <a:pt x="832339" y="11723"/>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grpSp>
          <p:grpSp>
            <p:nvGrpSpPr>
              <p:cNvPr id="26" name="Group 25">
                <a:extLst>
                  <a:ext uri="{FF2B5EF4-FFF2-40B4-BE49-F238E27FC236}">
                    <a16:creationId xmlns:a16="http://schemas.microsoft.com/office/drawing/2014/main" id="{308EA521-8357-47A1-AA4A-3A8B46E8059B}"/>
                  </a:ext>
                </a:extLst>
              </p:cNvPr>
              <p:cNvGrpSpPr/>
              <p:nvPr/>
            </p:nvGrpSpPr>
            <p:grpSpPr>
              <a:xfrm>
                <a:off x="2772508" y="3454644"/>
                <a:ext cx="4196861" cy="3516922"/>
                <a:chOff x="2772508" y="3387969"/>
                <a:chExt cx="4196861" cy="3516922"/>
              </a:xfrm>
            </p:grpSpPr>
            <p:sp>
              <p:nvSpPr>
                <p:cNvPr id="10" name="Freeform: Shape 9">
                  <a:extLst>
                    <a:ext uri="{FF2B5EF4-FFF2-40B4-BE49-F238E27FC236}">
                      <a16:creationId xmlns:a16="http://schemas.microsoft.com/office/drawing/2014/main" id="{05D15AF4-3EBE-46F1-AFD6-B564387DFD3C}"/>
                    </a:ext>
                  </a:extLst>
                </p:cNvPr>
                <p:cNvSpPr/>
                <p:nvPr/>
              </p:nvSpPr>
              <p:spPr>
                <a:xfrm>
                  <a:off x="4478694" y="3396343"/>
                  <a:ext cx="821094" cy="3480318"/>
                </a:xfrm>
                <a:custGeom>
                  <a:avLst/>
                  <a:gdLst>
                    <a:gd name="connsiteX0" fmla="*/ 186612 w 821094"/>
                    <a:gd name="connsiteY0" fmla="*/ 0 h 3480318"/>
                    <a:gd name="connsiteX1" fmla="*/ 74645 w 821094"/>
                    <a:gd name="connsiteY1" fmla="*/ 74645 h 3480318"/>
                    <a:gd name="connsiteX2" fmla="*/ 0 w 821094"/>
                    <a:gd name="connsiteY2" fmla="*/ 298579 h 3480318"/>
                    <a:gd name="connsiteX3" fmla="*/ 261257 w 821094"/>
                    <a:gd name="connsiteY3" fmla="*/ 1446245 h 3480318"/>
                    <a:gd name="connsiteX4" fmla="*/ 765110 w 821094"/>
                    <a:gd name="connsiteY4" fmla="*/ 2276669 h 3480318"/>
                    <a:gd name="connsiteX5" fmla="*/ 821094 w 821094"/>
                    <a:gd name="connsiteY5" fmla="*/ 3144416 h 3480318"/>
                    <a:gd name="connsiteX6" fmla="*/ 774441 w 821094"/>
                    <a:gd name="connsiteY6" fmla="*/ 3480318 h 348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1094" h="3480318">
                      <a:moveTo>
                        <a:pt x="186612" y="0"/>
                      </a:moveTo>
                      <a:lnTo>
                        <a:pt x="74645" y="74645"/>
                      </a:lnTo>
                      <a:lnTo>
                        <a:pt x="0" y="298579"/>
                      </a:lnTo>
                      <a:lnTo>
                        <a:pt x="261257" y="1446245"/>
                      </a:lnTo>
                      <a:lnTo>
                        <a:pt x="765110" y="2276669"/>
                      </a:lnTo>
                      <a:lnTo>
                        <a:pt x="821094" y="3144416"/>
                      </a:lnTo>
                      <a:lnTo>
                        <a:pt x="774441" y="3480318"/>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a:p>
              </p:txBody>
            </p:sp>
            <p:sp>
              <p:nvSpPr>
                <p:cNvPr id="13" name="Freeform: Shape 12">
                  <a:extLst>
                    <a:ext uri="{FF2B5EF4-FFF2-40B4-BE49-F238E27FC236}">
                      <a16:creationId xmlns:a16="http://schemas.microsoft.com/office/drawing/2014/main" id="{EAD4F54F-DA8D-4D7A-A606-1DF891DB2A27}"/>
                    </a:ext>
                  </a:extLst>
                </p:cNvPr>
                <p:cNvSpPr/>
                <p:nvPr/>
              </p:nvSpPr>
              <p:spPr>
                <a:xfrm>
                  <a:off x="4882662" y="3446585"/>
                  <a:ext cx="621323" cy="375138"/>
                </a:xfrm>
                <a:custGeom>
                  <a:avLst/>
                  <a:gdLst>
                    <a:gd name="connsiteX0" fmla="*/ 17584 w 621323"/>
                    <a:gd name="connsiteY0" fmla="*/ 41030 h 375138"/>
                    <a:gd name="connsiteX1" fmla="*/ 205153 w 621323"/>
                    <a:gd name="connsiteY1" fmla="*/ 123092 h 375138"/>
                    <a:gd name="connsiteX2" fmla="*/ 363415 w 621323"/>
                    <a:gd name="connsiteY2" fmla="*/ 99646 h 375138"/>
                    <a:gd name="connsiteX3" fmla="*/ 556846 w 621323"/>
                    <a:gd name="connsiteY3" fmla="*/ 0 h 375138"/>
                    <a:gd name="connsiteX4" fmla="*/ 621323 w 621323"/>
                    <a:gd name="connsiteY4" fmla="*/ 152400 h 375138"/>
                    <a:gd name="connsiteX5" fmla="*/ 545123 w 621323"/>
                    <a:gd name="connsiteY5" fmla="*/ 328246 h 375138"/>
                    <a:gd name="connsiteX6" fmla="*/ 386861 w 621323"/>
                    <a:gd name="connsiteY6" fmla="*/ 187569 h 375138"/>
                    <a:gd name="connsiteX7" fmla="*/ 269630 w 621323"/>
                    <a:gd name="connsiteY7" fmla="*/ 193430 h 375138"/>
                    <a:gd name="connsiteX8" fmla="*/ 29307 w 621323"/>
                    <a:gd name="connsiteY8" fmla="*/ 375138 h 375138"/>
                    <a:gd name="connsiteX9" fmla="*/ 0 w 621323"/>
                    <a:gd name="connsiteY9" fmla="*/ 193430 h 375138"/>
                    <a:gd name="connsiteX10" fmla="*/ 17584 w 621323"/>
                    <a:gd name="connsiteY10" fmla="*/ 41030 h 37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1323" h="375138">
                      <a:moveTo>
                        <a:pt x="17584" y="41030"/>
                      </a:moveTo>
                      <a:lnTo>
                        <a:pt x="205153" y="123092"/>
                      </a:lnTo>
                      <a:lnTo>
                        <a:pt x="363415" y="99646"/>
                      </a:lnTo>
                      <a:lnTo>
                        <a:pt x="556846" y="0"/>
                      </a:lnTo>
                      <a:lnTo>
                        <a:pt x="621323" y="152400"/>
                      </a:lnTo>
                      <a:lnTo>
                        <a:pt x="545123" y="328246"/>
                      </a:lnTo>
                      <a:lnTo>
                        <a:pt x="386861" y="187569"/>
                      </a:lnTo>
                      <a:lnTo>
                        <a:pt x="269630" y="193430"/>
                      </a:lnTo>
                      <a:lnTo>
                        <a:pt x="29307" y="375138"/>
                      </a:lnTo>
                      <a:lnTo>
                        <a:pt x="0" y="193430"/>
                      </a:lnTo>
                      <a:lnTo>
                        <a:pt x="17584" y="41030"/>
                      </a:lnTo>
                      <a:close/>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4" name="Freeform: Shape 13">
                  <a:extLst>
                    <a:ext uri="{FF2B5EF4-FFF2-40B4-BE49-F238E27FC236}">
                      <a16:creationId xmlns:a16="http://schemas.microsoft.com/office/drawing/2014/main" id="{109BC1DD-8107-46EF-9B58-C90DC7E0CC83}"/>
                    </a:ext>
                  </a:extLst>
                </p:cNvPr>
                <p:cNvSpPr/>
                <p:nvPr/>
              </p:nvSpPr>
              <p:spPr>
                <a:xfrm>
                  <a:off x="5111262" y="3569677"/>
                  <a:ext cx="11723" cy="87923"/>
                </a:xfrm>
                <a:custGeom>
                  <a:avLst/>
                  <a:gdLst>
                    <a:gd name="connsiteX0" fmla="*/ 0 w 11723"/>
                    <a:gd name="connsiteY0" fmla="*/ 0 h 87923"/>
                    <a:gd name="connsiteX1" fmla="*/ 11723 w 11723"/>
                    <a:gd name="connsiteY1" fmla="*/ 87923 h 87923"/>
                  </a:gdLst>
                  <a:ahLst/>
                  <a:cxnLst>
                    <a:cxn ang="0">
                      <a:pos x="connsiteX0" y="connsiteY0"/>
                    </a:cxn>
                    <a:cxn ang="0">
                      <a:pos x="connsiteX1" y="connsiteY1"/>
                    </a:cxn>
                  </a:cxnLst>
                  <a:rect l="l" t="t" r="r" b="b"/>
                  <a:pathLst>
                    <a:path w="11723" h="87923">
                      <a:moveTo>
                        <a:pt x="0" y="0"/>
                      </a:moveTo>
                      <a:lnTo>
                        <a:pt x="11723" y="87923"/>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5" name="Freeform: Shape 14">
                  <a:extLst>
                    <a:ext uri="{FF2B5EF4-FFF2-40B4-BE49-F238E27FC236}">
                      <a16:creationId xmlns:a16="http://schemas.microsoft.com/office/drawing/2014/main" id="{9BE94045-A473-40EB-B0F1-F81AE9E577BD}"/>
                    </a:ext>
                  </a:extLst>
                </p:cNvPr>
                <p:cNvSpPr/>
                <p:nvPr/>
              </p:nvSpPr>
              <p:spPr>
                <a:xfrm>
                  <a:off x="5246077" y="3528646"/>
                  <a:ext cx="17585" cy="105508"/>
                </a:xfrm>
                <a:custGeom>
                  <a:avLst/>
                  <a:gdLst>
                    <a:gd name="connsiteX0" fmla="*/ 0 w 17585"/>
                    <a:gd name="connsiteY0" fmla="*/ 0 h 105508"/>
                    <a:gd name="connsiteX1" fmla="*/ 17585 w 17585"/>
                    <a:gd name="connsiteY1" fmla="*/ 105508 h 105508"/>
                  </a:gdLst>
                  <a:ahLst/>
                  <a:cxnLst>
                    <a:cxn ang="0">
                      <a:pos x="connsiteX0" y="connsiteY0"/>
                    </a:cxn>
                    <a:cxn ang="0">
                      <a:pos x="connsiteX1" y="connsiteY1"/>
                    </a:cxn>
                  </a:cxnLst>
                  <a:rect l="l" t="t" r="r" b="b"/>
                  <a:pathLst>
                    <a:path w="17585" h="105508">
                      <a:moveTo>
                        <a:pt x="0" y="0"/>
                      </a:moveTo>
                      <a:lnTo>
                        <a:pt x="17585" y="105508"/>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7" name="Freeform: Shape 16">
                  <a:extLst>
                    <a:ext uri="{FF2B5EF4-FFF2-40B4-BE49-F238E27FC236}">
                      <a16:creationId xmlns:a16="http://schemas.microsoft.com/office/drawing/2014/main" id="{7D6C7EA3-4149-45B5-AE3B-A09DF379AEE2}"/>
                    </a:ext>
                  </a:extLst>
                </p:cNvPr>
                <p:cNvSpPr/>
                <p:nvPr/>
              </p:nvSpPr>
              <p:spPr>
                <a:xfrm>
                  <a:off x="2772508" y="3470031"/>
                  <a:ext cx="1770184" cy="2315308"/>
                </a:xfrm>
                <a:custGeom>
                  <a:avLst/>
                  <a:gdLst>
                    <a:gd name="connsiteX0" fmla="*/ 1770184 w 1770184"/>
                    <a:gd name="connsiteY0" fmla="*/ 0 h 2403231"/>
                    <a:gd name="connsiteX1" fmla="*/ 844061 w 1770184"/>
                    <a:gd name="connsiteY1" fmla="*/ 486507 h 2403231"/>
                    <a:gd name="connsiteX2" fmla="*/ 35169 w 1770184"/>
                    <a:gd name="connsiteY2" fmla="*/ 1447800 h 2403231"/>
                    <a:gd name="connsiteX3" fmla="*/ 0 w 1770184"/>
                    <a:gd name="connsiteY3" fmla="*/ 1805354 h 2403231"/>
                    <a:gd name="connsiteX4" fmla="*/ 87923 w 1770184"/>
                    <a:gd name="connsiteY4" fmla="*/ 2157046 h 2403231"/>
                    <a:gd name="connsiteX5" fmla="*/ 240323 w 1770184"/>
                    <a:gd name="connsiteY5" fmla="*/ 2327031 h 2403231"/>
                    <a:gd name="connsiteX6" fmla="*/ 556846 w 1770184"/>
                    <a:gd name="connsiteY6" fmla="*/ 2403231 h 2403231"/>
                    <a:gd name="connsiteX0" fmla="*/ 1770184 w 1770184"/>
                    <a:gd name="connsiteY0" fmla="*/ 0 h 2327031"/>
                    <a:gd name="connsiteX1" fmla="*/ 844061 w 1770184"/>
                    <a:gd name="connsiteY1" fmla="*/ 486507 h 2327031"/>
                    <a:gd name="connsiteX2" fmla="*/ 35169 w 1770184"/>
                    <a:gd name="connsiteY2" fmla="*/ 1447800 h 2327031"/>
                    <a:gd name="connsiteX3" fmla="*/ 0 w 1770184"/>
                    <a:gd name="connsiteY3" fmla="*/ 1805354 h 2327031"/>
                    <a:gd name="connsiteX4" fmla="*/ 87923 w 1770184"/>
                    <a:gd name="connsiteY4" fmla="*/ 2157046 h 2327031"/>
                    <a:gd name="connsiteX5" fmla="*/ 240323 w 1770184"/>
                    <a:gd name="connsiteY5" fmla="*/ 2327031 h 2327031"/>
                    <a:gd name="connsiteX6" fmla="*/ 1611923 w 1770184"/>
                    <a:gd name="connsiteY6" fmla="*/ 2286000 h 2327031"/>
                    <a:gd name="connsiteX0" fmla="*/ 1770184 w 1770184"/>
                    <a:gd name="connsiteY0" fmla="*/ 0 h 2327031"/>
                    <a:gd name="connsiteX1" fmla="*/ 844061 w 1770184"/>
                    <a:gd name="connsiteY1" fmla="*/ 486507 h 2327031"/>
                    <a:gd name="connsiteX2" fmla="*/ 35169 w 1770184"/>
                    <a:gd name="connsiteY2" fmla="*/ 1447800 h 2327031"/>
                    <a:gd name="connsiteX3" fmla="*/ 0 w 1770184"/>
                    <a:gd name="connsiteY3" fmla="*/ 1805354 h 2327031"/>
                    <a:gd name="connsiteX4" fmla="*/ 87923 w 1770184"/>
                    <a:gd name="connsiteY4" fmla="*/ 2157046 h 2327031"/>
                    <a:gd name="connsiteX5" fmla="*/ 240323 w 1770184"/>
                    <a:gd name="connsiteY5" fmla="*/ 2327031 h 2327031"/>
                    <a:gd name="connsiteX6" fmla="*/ 732692 w 1770184"/>
                    <a:gd name="connsiteY6" fmla="*/ 2303584 h 2327031"/>
                    <a:gd name="connsiteX7" fmla="*/ 1611923 w 1770184"/>
                    <a:gd name="connsiteY7" fmla="*/ 2286000 h 2327031"/>
                    <a:gd name="connsiteX0" fmla="*/ 1770184 w 1770184"/>
                    <a:gd name="connsiteY0" fmla="*/ 0 h 2497015"/>
                    <a:gd name="connsiteX1" fmla="*/ 844061 w 1770184"/>
                    <a:gd name="connsiteY1" fmla="*/ 486507 h 2497015"/>
                    <a:gd name="connsiteX2" fmla="*/ 35169 w 1770184"/>
                    <a:gd name="connsiteY2" fmla="*/ 1447800 h 2497015"/>
                    <a:gd name="connsiteX3" fmla="*/ 0 w 1770184"/>
                    <a:gd name="connsiteY3" fmla="*/ 1805354 h 2497015"/>
                    <a:gd name="connsiteX4" fmla="*/ 87923 w 1770184"/>
                    <a:gd name="connsiteY4" fmla="*/ 2157046 h 2497015"/>
                    <a:gd name="connsiteX5" fmla="*/ 240323 w 1770184"/>
                    <a:gd name="connsiteY5" fmla="*/ 2327031 h 2497015"/>
                    <a:gd name="connsiteX6" fmla="*/ 715107 w 1770184"/>
                    <a:gd name="connsiteY6" fmla="*/ 2497015 h 2497015"/>
                    <a:gd name="connsiteX7" fmla="*/ 1611923 w 1770184"/>
                    <a:gd name="connsiteY7" fmla="*/ 2286000 h 2497015"/>
                    <a:gd name="connsiteX0" fmla="*/ 1770184 w 1770184"/>
                    <a:gd name="connsiteY0" fmla="*/ 0 h 2497015"/>
                    <a:gd name="connsiteX1" fmla="*/ 844061 w 1770184"/>
                    <a:gd name="connsiteY1" fmla="*/ 486507 h 2497015"/>
                    <a:gd name="connsiteX2" fmla="*/ 35169 w 1770184"/>
                    <a:gd name="connsiteY2" fmla="*/ 1447800 h 2497015"/>
                    <a:gd name="connsiteX3" fmla="*/ 0 w 1770184"/>
                    <a:gd name="connsiteY3" fmla="*/ 1805354 h 2497015"/>
                    <a:gd name="connsiteX4" fmla="*/ 87923 w 1770184"/>
                    <a:gd name="connsiteY4" fmla="*/ 2157046 h 2497015"/>
                    <a:gd name="connsiteX5" fmla="*/ 240323 w 1770184"/>
                    <a:gd name="connsiteY5" fmla="*/ 2327031 h 2497015"/>
                    <a:gd name="connsiteX6" fmla="*/ 715107 w 1770184"/>
                    <a:gd name="connsiteY6" fmla="*/ 2497015 h 2497015"/>
                    <a:gd name="connsiteX7" fmla="*/ 1283677 w 1770184"/>
                    <a:gd name="connsiteY7" fmla="*/ 2373923 h 2497015"/>
                    <a:gd name="connsiteX8" fmla="*/ 1611923 w 1770184"/>
                    <a:gd name="connsiteY8" fmla="*/ 2286000 h 2497015"/>
                    <a:gd name="connsiteX0" fmla="*/ 1770184 w 1770184"/>
                    <a:gd name="connsiteY0" fmla="*/ 0 h 2497015"/>
                    <a:gd name="connsiteX1" fmla="*/ 844061 w 1770184"/>
                    <a:gd name="connsiteY1" fmla="*/ 486507 h 2497015"/>
                    <a:gd name="connsiteX2" fmla="*/ 35169 w 1770184"/>
                    <a:gd name="connsiteY2" fmla="*/ 1447800 h 2497015"/>
                    <a:gd name="connsiteX3" fmla="*/ 0 w 1770184"/>
                    <a:gd name="connsiteY3" fmla="*/ 1805354 h 2497015"/>
                    <a:gd name="connsiteX4" fmla="*/ 87923 w 1770184"/>
                    <a:gd name="connsiteY4" fmla="*/ 2157046 h 2497015"/>
                    <a:gd name="connsiteX5" fmla="*/ 240323 w 1770184"/>
                    <a:gd name="connsiteY5" fmla="*/ 2327031 h 2497015"/>
                    <a:gd name="connsiteX6" fmla="*/ 715107 w 1770184"/>
                    <a:gd name="connsiteY6" fmla="*/ 2497015 h 2497015"/>
                    <a:gd name="connsiteX7" fmla="*/ 1318847 w 1770184"/>
                    <a:gd name="connsiteY7" fmla="*/ 2455985 h 2497015"/>
                    <a:gd name="connsiteX8" fmla="*/ 1611923 w 1770184"/>
                    <a:gd name="connsiteY8" fmla="*/ 2286000 h 2497015"/>
                    <a:gd name="connsiteX0" fmla="*/ 1770184 w 1770184"/>
                    <a:gd name="connsiteY0" fmla="*/ 0 h 2497015"/>
                    <a:gd name="connsiteX1" fmla="*/ 844061 w 1770184"/>
                    <a:gd name="connsiteY1" fmla="*/ 486507 h 2497015"/>
                    <a:gd name="connsiteX2" fmla="*/ 35169 w 1770184"/>
                    <a:gd name="connsiteY2" fmla="*/ 1447800 h 2497015"/>
                    <a:gd name="connsiteX3" fmla="*/ 0 w 1770184"/>
                    <a:gd name="connsiteY3" fmla="*/ 1805354 h 2497015"/>
                    <a:gd name="connsiteX4" fmla="*/ 87923 w 1770184"/>
                    <a:gd name="connsiteY4" fmla="*/ 2157046 h 2497015"/>
                    <a:gd name="connsiteX5" fmla="*/ 240323 w 1770184"/>
                    <a:gd name="connsiteY5" fmla="*/ 2327031 h 2497015"/>
                    <a:gd name="connsiteX6" fmla="*/ 715107 w 1770184"/>
                    <a:gd name="connsiteY6" fmla="*/ 2497015 h 2497015"/>
                    <a:gd name="connsiteX7" fmla="*/ 1318847 w 1770184"/>
                    <a:gd name="connsiteY7" fmla="*/ 2315308 h 2497015"/>
                    <a:gd name="connsiteX8" fmla="*/ 1611923 w 1770184"/>
                    <a:gd name="connsiteY8" fmla="*/ 2286000 h 2497015"/>
                    <a:gd name="connsiteX0" fmla="*/ 1770184 w 1770184"/>
                    <a:gd name="connsiteY0" fmla="*/ 0 h 2327031"/>
                    <a:gd name="connsiteX1" fmla="*/ 844061 w 1770184"/>
                    <a:gd name="connsiteY1" fmla="*/ 486507 h 2327031"/>
                    <a:gd name="connsiteX2" fmla="*/ 35169 w 1770184"/>
                    <a:gd name="connsiteY2" fmla="*/ 1447800 h 2327031"/>
                    <a:gd name="connsiteX3" fmla="*/ 0 w 1770184"/>
                    <a:gd name="connsiteY3" fmla="*/ 1805354 h 2327031"/>
                    <a:gd name="connsiteX4" fmla="*/ 87923 w 1770184"/>
                    <a:gd name="connsiteY4" fmla="*/ 2157046 h 2327031"/>
                    <a:gd name="connsiteX5" fmla="*/ 240323 w 1770184"/>
                    <a:gd name="connsiteY5" fmla="*/ 2327031 h 2327031"/>
                    <a:gd name="connsiteX6" fmla="*/ 715107 w 1770184"/>
                    <a:gd name="connsiteY6" fmla="*/ 2280138 h 2327031"/>
                    <a:gd name="connsiteX7" fmla="*/ 1318847 w 1770184"/>
                    <a:gd name="connsiteY7" fmla="*/ 2315308 h 2327031"/>
                    <a:gd name="connsiteX8" fmla="*/ 1611923 w 1770184"/>
                    <a:gd name="connsiteY8" fmla="*/ 2286000 h 2327031"/>
                    <a:gd name="connsiteX0" fmla="*/ 1770184 w 1770184"/>
                    <a:gd name="connsiteY0" fmla="*/ 0 h 2315308"/>
                    <a:gd name="connsiteX1" fmla="*/ 844061 w 1770184"/>
                    <a:gd name="connsiteY1" fmla="*/ 486507 h 2315308"/>
                    <a:gd name="connsiteX2" fmla="*/ 35169 w 1770184"/>
                    <a:gd name="connsiteY2" fmla="*/ 1447800 h 2315308"/>
                    <a:gd name="connsiteX3" fmla="*/ 0 w 1770184"/>
                    <a:gd name="connsiteY3" fmla="*/ 1805354 h 2315308"/>
                    <a:gd name="connsiteX4" fmla="*/ 87923 w 1770184"/>
                    <a:gd name="connsiteY4" fmla="*/ 2157046 h 2315308"/>
                    <a:gd name="connsiteX5" fmla="*/ 322384 w 1770184"/>
                    <a:gd name="connsiteY5" fmla="*/ 2151185 h 2315308"/>
                    <a:gd name="connsiteX6" fmla="*/ 715107 w 1770184"/>
                    <a:gd name="connsiteY6" fmla="*/ 2280138 h 2315308"/>
                    <a:gd name="connsiteX7" fmla="*/ 1318847 w 1770184"/>
                    <a:gd name="connsiteY7" fmla="*/ 2315308 h 2315308"/>
                    <a:gd name="connsiteX8" fmla="*/ 1611923 w 1770184"/>
                    <a:gd name="connsiteY8" fmla="*/ 2286000 h 2315308"/>
                    <a:gd name="connsiteX0" fmla="*/ 1770184 w 1770184"/>
                    <a:gd name="connsiteY0" fmla="*/ 0 h 2315308"/>
                    <a:gd name="connsiteX1" fmla="*/ 844061 w 1770184"/>
                    <a:gd name="connsiteY1" fmla="*/ 486507 h 2315308"/>
                    <a:gd name="connsiteX2" fmla="*/ 35169 w 1770184"/>
                    <a:gd name="connsiteY2" fmla="*/ 1447800 h 2315308"/>
                    <a:gd name="connsiteX3" fmla="*/ 0 w 1770184"/>
                    <a:gd name="connsiteY3" fmla="*/ 1805354 h 2315308"/>
                    <a:gd name="connsiteX4" fmla="*/ 93785 w 1770184"/>
                    <a:gd name="connsiteY4" fmla="*/ 1992923 h 2315308"/>
                    <a:gd name="connsiteX5" fmla="*/ 322384 w 1770184"/>
                    <a:gd name="connsiteY5" fmla="*/ 2151185 h 2315308"/>
                    <a:gd name="connsiteX6" fmla="*/ 715107 w 1770184"/>
                    <a:gd name="connsiteY6" fmla="*/ 2280138 h 2315308"/>
                    <a:gd name="connsiteX7" fmla="*/ 1318847 w 1770184"/>
                    <a:gd name="connsiteY7" fmla="*/ 2315308 h 2315308"/>
                    <a:gd name="connsiteX8" fmla="*/ 1611923 w 1770184"/>
                    <a:gd name="connsiteY8" fmla="*/ 2286000 h 231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184" h="2315308">
                      <a:moveTo>
                        <a:pt x="1770184" y="0"/>
                      </a:moveTo>
                      <a:lnTo>
                        <a:pt x="844061" y="486507"/>
                      </a:lnTo>
                      <a:lnTo>
                        <a:pt x="35169" y="1447800"/>
                      </a:lnTo>
                      <a:lnTo>
                        <a:pt x="0" y="1805354"/>
                      </a:lnTo>
                      <a:lnTo>
                        <a:pt x="93785" y="1992923"/>
                      </a:lnTo>
                      <a:lnTo>
                        <a:pt x="322384" y="2151185"/>
                      </a:lnTo>
                      <a:lnTo>
                        <a:pt x="715107" y="2280138"/>
                      </a:lnTo>
                      <a:lnTo>
                        <a:pt x="1318847" y="2315308"/>
                      </a:lnTo>
                      <a:lnTo>
                        <a:pt x="1611923" y="2286000"/>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8" name="Freeform: Shape 17">
                  <a:extLst>
                    <a:ext uri="{FF2B5EF4-FFF2-40B4-BE49-F238E27FC236}">
                      <a16:creationId xmlns:a16="http://schemas.microsoft.com/office/drawing/2014/main" id="{F52F1EBF-FDB9-433B-BB55-1A3562046BA1}"/>
                    </a:ext>
                  </a:extLst>
                </p:cNvPr>
                <p:cNvSpPr/>
                <p:nvPr/>
              </p:nvSpPr>
              <p:spPr>
                <a:xfrm>
                  <a:off x="4302369" y="5210908"/>
                  <a:ext cx="134816" cy="539261"/>
                </a:xfrm>
                <a:custGeom>
                  <a:avLst/>
                  <a:gdLst>
                    <a:gd name="connsiteX0" fmla="*/ 58616 w 134816"/>
                    <a:gd name="connsiteY0" fmla="*/ 521677 h 539261"/>
                    <a:gd name="connsiteX1" fmla="*/ 29308 w 134816"/>
                    <a:gd name="connsiteY1" fmla="*/ 416169 h 539261"/>
                    <a:gd name="connsiteX2" fmla="*/ 0 w 134816"/>
                    <a:gd name="connsiteY2" fmla="*/ 269630 h 539261"/>
                    <a:gd name="connsiteX3" fmla="*/ 17585 w 134816"/>
                    <a:gd name="connsiteY3" fmla="*/ 58615 h 539261"/>
                    <a:gd name="connsiteX4" fmla="*/ 76200 w 134816"/>
                    <a:gd name="connsiteY4" fmla="*/ 17584 h 539261"/>
                    <a:gd name="connsiteX5" fmla="*/ 76200 w 134816"/>
                    <a:gd name="connsiteY5" fmla="*/ 17584 h 539261"/>
                    <a:gd name="connsiteX6" fmla="*/ 58616 w 134816"/>
                    <a:gd name="connsiteY6" fmla="*/ 0 h 539261"/>
                    <a:gd name="connsiteX7" fmla="*/ 134816 w 134816"/>
                    <a:gd name="connsiteY7" fmla="*/ 29307 h 539261"/>
                    <a:gd name="connsiteX8" fmla="*/ 64477 w 134816"/>
                    <a:gd name="connsiteY8" fmla="*/ 117230 h 539261"/>
                    <a:gd name="connsiteX9" fmla="*/ 64477 w 134816"/>
                    <a:gd name="connsiteY9" fmla="*/ 310661 h 539261"/>
                    <a:gd name="connsiteX10" fmla="*/ 117231 w 134816"/>
                    <a:gd name="connsiteY10" fmla="*/ 539261 h 539261"/>
                    <a:gd name="connsiteX11" fmla="*/ 58616 w 134816"/>
                    <a:gd name="connsiteY11" fmla="*/ 521677 h 53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4816" h="539261">
                      <a:moveTo>
                        <a:pt x="58616" y="521677"/>
                      </a:moveTo>
                      <a:lnTo>
                        <a:pt x="29308" y="416169"/>
                      </a:lnTo>
                      <a:lnTo>
                        <a:pt x="0" y="269630"/>
                      </a:lnTo>
                      <a:lnTo>
                        <a:pt x="17585" y="58615"/>
                      </a:lnTo>
                      <a:lnTo>
                        <a:pt x="76200" y="17584"/>
                      </a:lnTo>
                      <a:lnTo>
                        <a:pt x="76200" y="17584"/>
                      </a:lnTo>
                      <a:lnTo>
                        <a:pt x="58616" y="0"/>
                      </a:lnTo>
                      <a:lnTo>
                        <a:pt x="134816" y="29307"/>
                      </a:lnTo>
                      <a:lnTo>
                        <a:pt x="64477" y="117230"/>
                      </a:lnTo>
                      <a:lnTo>
                        <a:pt x="64477" y="310661"/>
                      </a:lnTo>
                      <a:lnTo>
                        <a:pt x="117231" y="539261"/>
                      </a:lnTo>
                      <a:lnTo>
                        <a:pt x="58616" y="521677"/>
                      </a:lnTo>
                      <a:close/>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9" name="Freeform: Shape 18">
                  <a:extLst>
                    <a:ext uri="{FF2B5EF4-FFF2-40B4-BE49-F238E27FC236}">
                      <a16:creationId xmlns:a16="http://schemas.microsoft.com/office/drawing/2014/main" id="{234EA1F6-21F7-455F-99F1-628AF90AA871}"/>
                    </a:ext>
                  </a:extLst>
                </p:cNvPr>
                <p:cNvSpPr/>
                <p:nvPr/>
              </p:nvSpPr>
              <p:spPr>
                <a:xfrm>
                  <a:off x="3393831" y="5117123"/>
                  <a:ext cx="1008184" cy="117231"/>
                </a:xfrm>
                <a:custGeom>
                  <a:avLst/>
                  <a:gdLst>
                    <a:gd name="connsiteX0" fmla="*/ 1008184 w 1008184"/>
                    <a:gd name="connsiteY0" fmla="*/ 117231 h 117231"/>
                    <a:gd name="connsiteX1" fmla="*/ 726831 w 1008184"/>
                    <a:gd name="connsiteY1" fmla="*/ 111369 h 117231"/>
                    <a:gd name="connsiteX2" fmla="*/ 234461 w 1008184"/>
                    <a:gd name="connsiteY2" fmla="*/ 29308 h 117231"/>
                    <a:gd name="connsiteX3" fmla="*/ 105507 w 1008184"/>
                    <a:gd name="connsiteY3" fmla="*/ 0 h 117231"/>
                    <a:gd name="connsiteX4" fmla="*/ 0 w 1008184"/>
                    <a:gd name="connsiteY4" fmla="*/ 52754 h 117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8184" h="117231">
                      <a:moveTo>
                        <a:pt x="1008184" y="117231"/>
                      </a:moveTo>
                      <a:lnTo>
                        <a:pt x="726831" y="111369"/>
                      </a:lnTo>
                      <a:lnTo>
                        <a:pt x="234461" y="29308"/>
                      </a:lnTo>
                      <a:lnTo>
                        <a:pt x="105507" y="0"/>
                      </a:lnTo>
                      <a:lnTo>
                        <a:pt x="0" y="52754"/>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0" name="Freeform: Shape 19">
                  <a:extLst>
                    <a:ext uri="{FF2B5EF4-FFF2-40B4-BE49-F238E27FC236}">
                      <a16:creationId xmlns:a16="http://schemas.microsoft.com/office/drawing/2014/main" id="{4F663812-6454-4C41-A19F-553063777F0B}"/>
                    </a:ext>
                  </a:extLst>
                </p:cNvPr>
                <p:cNvSpPr/>
                <p:nvPr/>
              </p:nvSpPr>
              <p:spPr>
                <a:xfrm>
                  <a:off x="3487615" y="4525108"/>
                  <a:ext cx="580293" cy="592015"/>
                </a:xfrm>
                <a:custGeom>
                  <a:avLst/>
                  <a:gdLst>
                    <a:gd name="connsiteX0" fmla="*/ 0 w 580293"/>
                    <a:gd name="connsiteY0" fmla="*/ 592015 h 592015"/>
                    <a:gd name="connsiteX1" fmla="*/ 117231 w 580293"/>
                    <a:gd name="connsiteY1" fmla="*/ 468923 h 592015"/>
                    <a:gd name="connsiteX2" fmla="*/ 304800 w 580293"/>
                    <a:gd name="connsiteY2" fmla="*/ 316523 h 592015"/>
                    <a:gd name="connsiteX3" fmla="*/ 439616 w 580293"/>
                    <a:gd name="connsiteY3" fmla="*/ 175846 h 592015"/>
                    <a:gd name="connsiteX4" fmla="*/ 580293 w 580293"/>
                    <a:gd name="connsiteY4" fmla="*/ 0 h 592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293" h="592015">
                      <a:moveTo>
                        <a:pt x="0" y="592015"/>
                      </a:moveTo>
                      <a:lnTo>
                        <a:pt x="117231" y="468923"/>
                      </a:lnTo>
                      <a:lnTo>
                        <a:pt x="304800" y="316523"/>
                      </a:lnTo>
                      <a:lnTo>
                        <a:pt x="439616" y="175846"/>
                      </a:lnTo>
                      <a:lnTo>
                        <a:pt x="580293" y="0"/>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1" name="Freeform: Shape 20">
                  <a:extLst>
                    <a:ext uri="{FF2B5EF4-FFF2-40B4-BE49-F238E27FC236}">
                      <a16:creationId xmlns:a16="http://schemas.microsoft.com/office/drawing/2014/main" id="{7FF32B6D-A76C-4BE5-A578-D16169218C78}"/>
                    </a:ext>
                  </a:extLst>
                </p:cNvPr>
                <p:cNvSpPr/>
                <p:nvPr/>
              </p:nvSpPr>
              <p:spPr>
                <a:xfrm>
                  <a:off x="3780692" y="3874477"/>
                  <a:ext cx="433754" cy="1342292"/>
                </a:xfrm>
                <a:custGeom>
                  <a:avLst/>
                  <a:gdLst>
                    <a:gd name="connsiteX0" fmla="*/ 0 w 433754"/>
                    <a:gd name="connsiteY0" fmla="*/ 0 h 1342292"/>
                    <a:gd name="connsiteX1" fmla="*/ 263770 w 433754"/>
                    <a:gd name="connsiteY1" fmla="*/ 685800 h 1342292"/>
                    <a:gd name="connsiteX2" fmla="*/ 433754 w 433754"/>
                    <a:gd name="connsiteY2" fmla="*/ 1342292 h 1342292"/>
                  </a:gdLst>
                  <a:ahLst/>
                  <a:cxnLst>
                    <a:cxn ang="0">
                      <a:pos x="connsiteX0" y="connsiteY0"/>
                    </a:cxn>
                    <a:cxn ang="0">
                      <a:pos x="connsiteX1" y="connsiteY1"/>
                    </a:cxn>
                    <a:cxn ang="0">
                      <a:pos x="connsiteX2" y="connsiteY2"/>
                    </a:cxn>
                  </a:cxnLst>
                  <a:rect l="l" t="t" r="r" b="b"/>
                  <a:pathLst>
                    <a:path w="433754" h="1342292">
                      <a:moveTo>
                        <a:pt x="0" y="0"/>
                      </a:moveTo>
                      <a:lnTo>
                        <a:pt x="263770" y="685800"/>
                      </a:lnTo>
                      <a:lnTo>
                        <a:pt x="433754" y="1342292"/>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2" name="Freeform: Shape 21">
                  <a:extLst>
                    <a:ext uri="{FF2B5EF4-FFF2-40B4-BE49-F238E27FC236}">
                      <a16:creationId xmlns:a16="http://schemas.microsoft.com/office/drawing/2014/main" id="{5ED1EDF7-3249-4A59-9039-BB32143E343D}"/>
                    </a:ext>
                  </a:extLst>
                </p:cNvPr>
                <p:cNvSpPr/>
                <p:nvPr/>
              </p:nvSpPr>
              <p:spPr>
                <a:xfrm>
                  <a:off x="5275385" y="6142892"/>
                  <a:ext cx="328246" cy="761999"/>
                </a:xfrm>
                <a:custGeom>
                  <a:avLst/>
                  <a:gdLst>
                    <a:gd name="connsiteX0" fmla="*/ 0 w 304800"/>
                    <a:gd name="connsiteY0" fmla="*/ 0 h 451338"/>
                    <a:gd name="connsiteX1" fmla="*/ 304800 w 304800"/>
                    <a:gd name="connsiteY1" fmla="*/ 451338 h 451338"/>
                    <a:gd name="connsiteX0" fmla="*/ 0 w 328246"/>
                    <a:gd name="connsiteY0" fmla="*/ 0 h 761999"/>
                    <a:gd name="connsiteX1" fmla="*/ 328246 w 328246"/>
                    <a:gd name="connsiteY1" fmla="*/ 761999 h 761999"/>
                  </a:gdLst>
                  <a:ahLst/>
                  <a:cxnLst>
                    <a:cxn ang="0">
                      <a:pos x="connsiteX0" y="connsiteY0"/>
                    </a:cxn>
                    <a:cxn ang="0">
                      <a:pos x="connsiteX1" y="connsiteY1"/>
                    </a:cxn>
                  </a:cxnLst>
                  <a:rect l="l" t="t" r="r" b="b"/>
                  <a:pathLst>
                    <a:path w="328246" h="761999">
                      <a:moveTo>
                        <a:pt x="0" y="0"/>
                      </a:moveTo>
                      <a:lnTo>
                        <a:pt x="328246" y="761999"/>
                      </a:lnTo>
                    </a:path>
                  </a:pathLst>
                </a:custGeom>
                <a:noFill/>
                <a:ln w="5715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A8CF39EB-497A-45A2-9CB9-E302E3A2266F}"/>
                    </a:ext>
                  </a:extLst>
                </p:cNvPr>
                <p:cNvSpPr/>
                <p:nvPr/>
              </p:nvSpPr>
              <p:spPr>
                <a:xfrm>
                  <a:off x="5732585" y="3387969"/>
                  <a:ext cx="1236784" cy="2057400"/>
                </a:xfrm>
                <a:custGeom>
                  <a:avLst/>
                  <a:gdLst>
                    <a:gd name="connsiteX0" fmla="*/ 0 w 1236784"/>
                    <a:gd name="connsiteY0" fmla="*/ 0 h 2057400"/>
                    <a:gd name="connsiteX1" fmla="*/ 580292 w 1236784"/>
                    <a:gd name="connsiteY1" fmla="*/ 146539 h 2057400"/>
                    <a:gd name="connsiteX2" fmla="*/ 838200 w 1236784"/>
                    <a:gd name="connsiteY2" fmla="*/ 404446 h 2057400"/>
                    <a:gd name="connsiteX3" fmla="*/ 1236784 w 1236784"/>
                    <a:gd name="connsiteY3" fmla="*/ 1641231 h 2057400"/>
                    <a:gd name="connsiteX4" fmla="*/ 1236784 w 1236784"/>
                    <a:gd name="connsiteY4" fmla="*/ 1641231 h 2057400"/>
                    <a:gd name="connsiteX5" fmla="*/ 1230923 w 1236784"/>
                    <a:gd name="connsiteY5" fmla="*/ 2057400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6784" h="2057400">
                      <a:moveTo>
                        <a:pt x="0" y="0"/>
                      </a:moveTo>
                      <a:lnTo>
                        <a:pt x="580292" y="146539"/>
                      </a:lnTo>
                      <a:lnTo>
                        <a:pt x="838200" y="404446"/>
                      </a:lnTo>
                      <a:lnTo>
                        <a:pt x="1236784" y="1641231"/>
                      </a:lnTo>
                      <a:lnTo>
                        <a:pt x="1236784" y="1641231"/>
                      </a:lnTo>
                      <a:cubicBezTo>
                        <a:pt x="1234830" y="1779954"/>
                        <a:pt x="1232877" y="1918677"/>
                        <a:pt x="1230923" y="2057400"/>
                      </a:cubicBez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4" name="Freeform: Shape 23">
                  <a:extLst>
                    <a:ext uri="{FF2B5EF4-FFF2-40B4-BE49-F238E27FC236}">
                      <a16:creationId xmlns:a16="http://schemas.microsoft.com/office/drawing/2014/main" id="{EB6B8E5B-8F3B-405E-B6B6-4EA0AF3C7272}"/>
                    </a:ext>
                  </a:extLst>
                </p:cNvPr>
                <p:cNvSpPr/>
                <p:nvPr/>
              </p:nvSpPr>
              <p:spPr>
                <a:xfrm>
                  <a:off x="6230815" y="3569677"/>
                  <a:ext cx="427893" cy="3305908"/>
                </a:xfrm>
                <a:custGeom>
                  <a:avLst/>
                  <a:gdLst>
                    <a:gd name="connsiteX0" fmla="*/ 99647 w 427893"/>
                    <a:gd name="connsiteY0" fmla="*/ 0 h 3305908"/>
                    <a:gd name="connsiteX1" fmla="*/ 0 w 427893"/>
                    <a:gd name="connsiteY1" fmla="*/ 498231 h 3305908"/>
                    <a:gd name="connsiteX2" fmla="*/ 117231 w 427893"/>
                    <a:gd name="connsiteY2" fmla="*/ 1881554 h 3305908"/>
                    <a:gd name="connsiteX3" fmla="*/ 228600 w 427893"/>
                    <a:gd name="connsiteY3" fmla="*/ 2549769 h 3305908"/>
                    <a:gd name="connsiteX4" fmla="*/ 427893 w 427893"/>
                    <a:gd name="connsiteY4" fmla="*/ 3305908 h 3305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893" h="3305908">
                      <a:moveTo>
                        <a:pt x="99647" y="0"/>
                      </a:moveTo>
                      <a:lnTo>
                        <a:pt x="0" y="498231"/>
                      </a:lnTo>
                      <a:lnTo>
                        <a:pt x="117231" y="1881554"/>
                      </a:lnTo>
                      <a:lnTo>
                        <a:pt x="228600" y="2549769"/>
                      </a:lnTo>
                      <a:lnTo>
                        <a:pt x="427893" y="3305908"/>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5" name="Freeform: Shape 24">
                  <a:extLst>
                    <a:ext uri="{FF2B5EF4-FFF2-40B4-BE49-F238E27FC236}">
                      <a16:creationId xmlns:a16="http://schemas.microsoft.com/office/drawing/2014/main" id="{3D8AC608-F6FD-4079-8124-39EE5B648E0F}"/>
                    </a:ext>
                  </a:extLst>
                </p:cNvPr>
                <p:cNvSpPr/>
                <p:nvPr/>
              </p:nvSpPr>
              <p:spPr>
                <a:xfrm>
                  <a:off x="4284785" y="5791200"/>
                  <a:ext cx="76200" cy="1096108"/>
                </a:xfrm>
                <a:custGeom>
                  <a:avLst/>
                  <a:gdLst>
                    <a:gd name="connsiteX0" fmla="*/ 0 w 76200"/>
                    <a:gd name="connsiteY0" fmla="*/ 0 h 1096108"/>
                    <a:gd name="connsiteX1" fmla="*/ 76200 w 76200"/>
                    <a:gd name="connsiteY1" fmla="*/ 592015 h 1096108"/>
                    <a:gd name="connsiteX2" fmla="*/ 58615 w 76200"/>
                    <a:gd name="connsiteY2" fmla="*/ 838200 h 1096108"/>
                    <a:gd name="connsiteX3" fmla="*/ 23446 w 76200"/>
                    <a:gd name="connsiteY3" fmla="*/ 1096108 h 1096108"/>
                  </a:gdLst>
                  <a:ahLst/>
                  <a:cxnLst>
                    <a:cxn ang="0">
                      <a:pos x="connsiteX0" y="connsiteY0"/>
                    </a:cxn>
                    <a:cxn ang="0">
                      <a:pos x="connsiteX1" y="connsiteY1"/>
                    </a:cxn>
                    <a:cxn ang="0">
                      <a:pos x="connsiteX2" y="connsiteY2"/>
                    </a:cxn>
                    <a:cxn ang="0">
                      <a:pos x="connsiteX3" y="connsiteY3"/>
                    </a:cxn>
                  </a:cxnLst>
                  <a:rect l="l" t="t" r="r" b="b"/>
                  <a:pathLst>
                    <a:path w="76200" h="1096108">
                      <a:moveTo>
                        <a:pt x="0" y="0"/>
                      </a:moveTo>
                      <a:lnTo>
                        <a:pt x="76200" y="592015"/>
                      </a:lnTo>
                      <a:lnTo>
                        <a:pt x="58615" y="838200"/>
                      </a:lnTo>
                      <a:lnTo>
                        <a:pt x="23446" y="1096108"/>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grpSp>
        </p:grpSp>
      </p:grpSp>
      <p:sp>
        <p:nvSpPr>
          <p:cNvPr id="6" name="Rectangle 5">
            <a:extLst>
              <a:ext uri="{FF2B5EF4-FFF2-40B4-BE49-F238E27FC236}">
                <a16:creationId xmlns:a16="http://schemas.microsoft.com/office/drawing/2014/main" id="{5F047DB5-F05E-47C9-8789-851EB463C1B3}"/>
              </a:ext>
            </a:extLst>
          </p:cNvPr>
          <p:cNvSpPr/>
          <p:nvPr/>
        </p:nvSpPr>
        <p:spPr>
          <a:xfrm>
            <a:off x="1852100" y="5005332"/>
            <a:ext cx="7303770" cy="138303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r"/>
            <a:r>
              <a:rPr lang="en-ZA" sz="4800" dirty="0"/>
              <a:t>Divided Identity…</a:t>
            </a:r>
          </a:p>
          <a:p>
            <a:pPr algn="r"/>
            <a:r>
              <a:rPr lang="en-ZA" sz="2800" dirty="0"/>
              <a:t>In-Christ but still struggling with sin</a:t>
            </a:r>
            <a:endParaRPr lang="en-US" sz="2800" dirty="0"/>
          </a:p>
        </p:txBody>
      </p:sp>
    </p:spTree>
    <p:extLst>
      <p:ext uri="{BB962C8B-B14F-4D97-AF65-F5344CB8AC3E}">
        <p14:creationId xmlns:p14="http://schemas.microsoft.com/office/powerpoint/2010/main" val="916323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8DE5517A-7FC7-4956-AA75-B9A8F8FECBAC}"/>
              </a:ext>
            </a:extLst>
          </p:cNvPr>
          <p:cNvSpPr/>
          <p:nvPr/>
        </p:nvSpPr>
        <p:spPr>
          <a:xfrm>
            <a:off x="1259099" y="3681838"/>
            <a:ext cx="6053985" cy="317182"/>
          </a:xfrm>
          <a:custGeom>
            <a:avLst/>
            <a:gdLst>
              <a:gd name="connsiteX0" fmla="*/ 182880 w 3528060"/>
              <a:gd name="connsiteY0" fmla="*/ 182880 h 297180"/>
              <a:gd name="connsiteX1" fmla="*/ 487680 w 3528060"/>
              <a:gd name="connsiteY1" fmla="*/ 114300 h 297180"/>
              <a:gd name="connsiteX2" fmla="*/ 731520 w 3528060"/>
              <a:gd name="connsiteY2" fmla="*/ 83820 h 297180"/>
              <a:gd name="connsiteX3" fmla="*/ 1089660 w 3528060"/>
              <a:gd name="connsiteY3" fmla="*/ 30480 h 297180"/>
              <a:gd name="connsiteX4" fmla="*/ 1493520 w 3528060"/>
              <a:gd name="connsiteY4" fmla="*/ 7620 h 297180"/>
              <a:gd name="connsiteX5" fmla="*/ 1950720 w 3528060"/>
              <a:gd name="connsiteY5" fmla="*/ 7620 h 297180"/>
              <a:gd name="connsiteX6" fmla="*/ 2392680 w 3528060"/>
              <a:gd name="connsiteY6" fmla="*/ 60960 h 297180"/>
              <a:gd name="connsiteX7" fmla="*/ 2804160 w 3528060"/>
              <a:gd name="connsiteY7" fmla="*/ 68580 h 297180"/>
              <a:gd name="connsiteX8" fmla="*/ 3169920 w 3528060"/>
              <a:gd name="connsiteY8" fmla="*/ 30480 h 297180"/>
              <a:gd name="connsiteX9" fmla="*/ 3528060 w 3528060"/>
              <a:gd name="connsiteY9" fmla="*/ 0 h 297180"/>
              <a:gd name="connsiteX10" fmla="*/ 3497580 w 3528060"/>
              <a:gd name="connsiteY10" fmla="*/ 68580 h 297180"/>
              <a:gd name="connsiteX11" fmla="*/ 3048000 w 3528060"/>
              <a:gd name="connsiteY11" fmla="*/ 106680 h 297180"/>
              <a:gd name="connsiteX12" fmla="*/ 2766060 w 3528060"/>
              <a:gd name="connsiteY12" fmla="*/ 129540 h 297180"/>
              <a:gd name="connsiteX13" fmla="*/ 2484120 w 3528060"/>
              <a:gd name="connsiteY13" fmla="*/ 121920 h 297180"/>
              <a:gd name="connsiteX14" fmla="*/ 2186940 w 3528060"/>
              <a:gd name="connsiteY14" fmla="*/ 106680 h 297180"/>
              <a:gd name="connsiteX15" fmla="*/ 1920240 w 3528060"/>
              <a:gd name="connsiteY15" fmla="*/ 45720 h 297180"/>
              <a:gd name="connsiteX16" fmla="*/ 1409700 w 3528060"/>
              <a:gd name="connsiteY16" fmla="*/ 68580 h 297180"/>
              <a:gd name="connsiteX17" fmla="*/ 960120 w 3528060"/>
              <a:gd name="connsiteY17" fmla="*/ 106680 h 297180"/>
              <a:gd name="connsiteX18" fmla="*/ 472440 w 3528060"/>
              <a:gd name="connsiteY18" fmla="*/ 175260 h 297180"/>
              <a:gd name="connsiteX19" fmla="*/ 259080 w 3528060"/>
              <a:gd name="connsiteY19" fmla="*/ 228600 h 297180"/>
              <a:gd name="connsiteX20" fmla="*/ 0 w 3528060"/>
              <a:gd name="connsiteY20" fmla="*/ 297180 h 297180"/>
              <a:gd name="connsiteX21" fmla="*/ 182880 w 3528060"/>
              <a:gd name="connsiteY21" fmla="*/ 182880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28060" h="297180">
                <a:moveTo>
                  <a:pt x="182880" y="182880"/>
                </a:moveTo>
                <a:lnTo>
                  <a:pt x="487680" y="114300"/>
                </a:lnTo>
                <a:lnTo>
                  <a:pt x="731520" y="83820"/>
                </a:lnTo>
                <a:lnTo>
                  <a:pt x="1089660" y="30480"/>
                </a:lnTo>
                <a:lnTo>
                  <a:pt x="1493520" y="7620"/>
                </a:lnTo>
                <a:lnTo>
                  <a:pt x="1950720" y="7620"/>
                </a:lnTo>
                <a:lnTo>
                  <a:pt x="2392680" y="60960"/>
                </a:lnTo>
                <a:lnTo>
                  <a:pt x="2804160" y="68580"/>
                </a:lnTo>
                <a:lnTo>
                  <a:pt x="3169920" y="30480"/>
                </a:lnTo>
                <a:lnTo>
                  <a:pt x="3528060" y="0"/>
                </a:lnTo>
                <a:lnTo>
                  <a:pt x="3497580" y="68580"/>
                </a:lnTo>
                <a:lnTo>
                  <a:pt x="3048000" y="106680"/>
                </a:lnTo>
                <a:lnTo>
                  <a:pt x="2766060" y="129540"/>
                </a:lnTo>
                <a:lnTo>
                  <a:pt x="2484120" y="121920"/>
                </a:lnTo>
                <a:lnTo>
                  <a:pt x="2186940" y="106680"/>
                </a:lnTo>
                <a:lnTo>
                  <a:pt x="1920240" y="45720"/>
                </a:lnTo>
                <a:lnTo>
                  <a:pt x="1409700" y="68580"/>
                </a:lnTo>
                <a:lnTo>
                  <a:pt x="960120" y="106680"/>
                </a:lnTo>
                <a:lnTo>
                  <a:pt x="472440" y="175260"/>
                </a:lnTo>
                <a:lnTo>
                  <a:pt x="259080" y="228600"/>
                </a:lnTo>
                <a:lnTo>
                  <a:pt x="0" y="297180"/>
                </a:lnTo>
                <a:lnTo>
                  <a:pt x="182880" y="182880"/>
                </a:lnTo>
                <a:close/>
              </a:path>
            </a:pathLst>
          </a:custGeom>
          <a:solidFill>
            <a:schemeClr val="accent2"/>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a:extLst>
              <a:ext uri="{FF2B5EF4-FFF2-40B4-BE49-F238E27FC236}">
                <a16:creationId xmlns:a16="http://schemas.microsoft.com/office/drawing/2014/main" id="{140CF63D-4D54-4BD3-A707-3BCF1502A724}"/>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019550" y="2573134"/>
            <a:ext cx="691530" cy="1425886"/>
          </a:xfrm>
          <a:prstGeom prst="rect">
            <a:avLst/>
          </a:prstGeom>
        </p:spPr>
      </p:pic>
      <p:grpSp>
        <p:nvGrpSpPr>
          <p:cNvPr id="7" name="Group 6">
            <a:extLst>
              <a:ext uri="{FF2B5EF4-FFF2-40B4-BE49-F238E27FC236}">
                <a16:creationId xmlns:a16="http://schemas.microsoft.com/office/drawing/2014/main" id="{789045D7-B19C-40C1-A3CE-C1CF26423400}"/>
              </a:ext>
            </a:extLst>
          </p:cNvPr>
          <p:cNvGrpSpPr/>
          <p:nvPr/>
        </p:nvGrpSpPr>
        <p:grpSpPr>
          <a:xfrm>
            <a:off x="2560802" y="1396817"/>
            <a:ext cx="4752281" cy="4748882"/>
            <a:chOff x="2023936" y="2461184"/>
            <a:chExt cx="4852853" cy="4152558"/>
          </a:xfrm>
        </p:grpSpPr>
        <p:pic>
          <p:nvPicPr>
            <p:cNvPr id="8" name="Picture 7" descr="A white and black tile floor&#10;&#10;Description automatically generated">
              <a:extLst>
                <a:ext uri="{FF2B5EF4-FFF2-40B4-BE49-F238E27FC236}">
                  <a16:creationId xmlns:a16="http://schemas.microsoft.com/office/drawing/2014/main" id="{238D8955-08D8-4739-B37B-8CEC82A8BC05}"/>
                </a:ext>
              </a:extLst>
            </p:cNvPr>
            <p:cNvPicPr/>
            <p:nvPr/>
          </p:nvPicPr>
          <p:blipFill rotWithShape="1">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rcRect l="11396" t="12429" r="11630" b="18794"/>
            <a:stretch/>
          </p:blipFill>
          <p:spPr bwMode="auto">
            <a:xfrm rot="5400000">
              <a:off x="2664823" y="2401775"/>
              <a:ext cx="4152558" cy="4271375"/>
            </a:xfrm>
            <a:prstGeom prst="rect">
              <a:avLst/>
            </a:prstGeom>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0C6ADA6C-0F21-44FD-9FC4-3CBE1158D58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023936" y="2629158"/>
              <a:ext cx="4152984" cy="3868697"/>
            </a:xfrm>
            <a:prstGeom prst="rect">
              <a:avLst/>
            </a:prstGeom>
          </p:spPr>
        </p:pic>
      </p:grpSp>
      <p:sp>
        <p:nvSpPr>
          <p:cNvPr id="10" name="Rectangle 9">
            <a:extLst>
              <a:ext uri="{FF2B5EF4-FFF2-40B4-BE49-F238E27FC236}">
                <a16:creationId xmlns:a16="http://schemas.microsoft.com/office/drawing/2014/main" id="{610C81CE-FC27-411D-8401-F376F0086D12}"/>
              </a:ext>
            </a:extLst>
          </p:cNvPr>
          <p:cNvSpPr/>
          <p:nvPr/>
        </p:nvSpPr>
        <p:spPr>
          <a:xfrm>
            <a:off x="0" y="-10346"/>
            <a:ext cx="9144000" cy="98189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sz="4800" cap="all" dirty="0"/>
              <a:t>What hope</a:t>
            </a:r>
            <a:r>
              <a:rPr lang="en-ZA" sz="4800" dirty="0"/>
              <a:t>…</a:t>
            </a:r>
            <a:r>
              <a:rPr lang="en-ZA" sz="2800" dirty="0"/>
              <a:t>Is transformation really possible?</a:t>
            </a:r>
            <a:endParaRPr lang="en-US" sz="2800" dirty="0"/>
          </a:p>
        </p:txBody>
      </p:sp>
    </p:spTree>
    <p:extLst>
      <p:ext uri="{BB962C8B-B14F-4D97-AF65-F5344CB8AC3E}">
        <p14:creationId xmlns:p14="http://schemas.microsoft.com/office/powerpoint/2010/main" val="22323465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erson walking down the street&#10;&#10;Description automatically generated">
            <a:extLst>
              <a:ext uri="{FF2B5EF4-FFF2-40B4-BE49-F238E27FC236}">
                <a16:creationId xmlns:a16="http://schemas.microsoft.com/office/drawing/2014/main" id="{0FAB6F84-2FFC-4526-BEAE-757C4E1DA3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88123"/>
            <a:ext cx="9144000" cy="6087292"/>
          </a:xfrm>
          <a:prstGeom prst="rect">
            <a:avLst/>
          </a:prstGeom>
        </p:spPr>
      </p:pic>
      <p:grpSp>
        <p:nvGrpSpPr>
          <p:cNvPr id="11" name="Group 10">
            <a:extLst>
              <a:ext uri="{FF2B5EF4-FFF2-40B4-BE49-F238E27FC236}">
                <a16:creationId xmlns:a16="http://schemas.microsoft.com/office/drawing/2014/main" id="{6461FF33-2661-49BF-8E93-FD344AD95852}"/>
              </a:ext>
            </a:extLst>
          </p:cNvPr>
          <p:cNvGrpSpPr/>
          <p:nvPr/>
        </p:nvGrpSpPr>
        <p:grpSpPr>
          <a:xfrm>
            <a:off x="2772508" y="1443366"/>
            <a:ext cx="4196861" cy="5461525"/>
            <a:chOff x="2772508" y="1443366"/>
            <a:chExt cx="4196861" cy="5461525"/>
          </a:xfrm>
        </p:grpSpPr>
        <p:sp>
          <p:nvSpPr>
            <p:cNvPr id="12" name="Freeform: Shape 11">
              <a:extLst>
                <a:ext uri="{FF2B5EF4-FFF2-40B4-BE49-F238E27FC236}">
                  <a16:creationId xmlns:a16="http://schemas.microsoft.com/office/drawing/2014/main" id="{9F6B94B6-54C7-41A1-8FD0-A6F5E189B19B}"/>
                </a:ext>
              </a:extLst>
            </p:cNvPr>
            <p:cNvSpPr/>
            <p:nvPr/>
          </p:nvSpPr>
          <p:spPr>
            <a:xfrm>
              <a:off x="4133460" y="1443366"/>
              <a:ext cx="1464907" cy="727787"/>
            </a:xfrm>
            <a:custGeom>
              <a:avLst/>
              <a:gdLst>
                <a:gd name="connsiteX0" fmla="*/ 242596 w 1763486"/>
                <a:gd name="connsiteY0" fmla="*/ 727787 h 727787"/>
                <a:gd name="connsiteX1" fmla="*/ 0 w 1763486"/>
                <a:gd name="connsiteY1" fmla="*/ 373224 h 727787"/>
                <a:gd name="connsiteX2" fmla="*/ 345233 w 1763486"/>
                <a:gd name="connsiteY2" fmla="*/ 419877 h 727787"/>
                <a:gd name="connsiteX3" fmla="*/ 354564 w 1763486"/>
                <a:gd name="connsiteY3" fmla="*/ 149289 h 727787"/>
                <a:gd name="connsiteX4" fmla="*/ 606490 w 1763486"/>
                <a:gd name="connsiteY4" fmla="*/ 233265 h 727787"/>
                <a:gd name="connsiteX5" fmla="*/ 690466 w 1763486"/>
                <a:gd name="connsiteY5" fmla="*/ 27991 h 727787"/>
                <a:gd name="connsiteX6" fmla="*/ 895739 w 1763486"/>
                <a:gd name="connsiteY6" fmla="*/ 167951 h 727787"/>
                <a:gd name="connsiteX7" fmla="*/ 1073021 w 1763486"/>
                <a:gd name="connsiteY7" fmla="*/ 0 h 727787"/>
                <a:gd name="connsiteX8" fmla="*/ 1166327 w 1763486"/>
                <a:gd name="connsiteY8" fmla="*/ 195942 h 727787"/>
                <a:gd name="connsiteX9" fmla="*/ 1371600 w 1763486"/>
                <a:gd name="connsiteY9" fmla="*/ 46653 h 727787"/>
                <a:gd name="connsiteX10" fmla="*/ 1436915 w 1763486"/>
                <a:gd name="connsiteY10" fmla="*/ 233265 h 727787"/>
                <a:gd name="connsiteX11" fmla="*/ 1763486 w 1763486"/>
                <a:gd name="connsiteY11" fmla="*/ 158620 h 727787"/>
                <a:gd name="connsiteX12" fmla="*/ 1567543 w 1763486"/>
                <a:gd name="connsiteY12" fmla="*/ 653142 h 727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63486" h="727787">
                  <a:moveTo>
                    <a:pt x="242596" y="727787"/>
                  </a:moveTo>
                  <a:lnTo>
                    <a:pt x="0" y="373224"/>
                  </a:lnTo>
                  <a:lnTo>
                    <a:pt x="345233" y="419877"/>
                  </a:lnTo>
                  <a:lnTo>
                    <a:pt x="354564" y="149289"/>
                  </a:lnTo>
                  <a:lnTo>
                    <a:pt x="606490" y="233265"/>
                  </a:lnTo>
                  <a:lnTo>
                    <a:pt x="690466" y="27991"/>
                  </a:lnTo>
                  <a:lnTo>
                    <a:pt x="895739" y="167951"/>
                  </a:lnTo>
                  <a:lnTo>
                    <a:pt x="1073021" y="0"/>
                  </a:lnTo>
                  <a:lnTo>
                    <a:pt x="1166327" y="195942"/>
                  </a:lnTo>
                  <a:lnTo>
                    <a:pt x="1371600" y="46653"/>
                  </a:lnTo>
                  <a:lnTo>
                    <a:pt x="1436915" y="233265"/>
                  </a:lnTo>
                  <a:lnTo>
                    <a:pt x="1763486" y="158620"/>
                  </a:lnTo>
                  <a:lnTo>
                    <a:pt x="1567543" y="653142"/>
                  </a:lnTo>
                </a:path>
              </a:pathLst>
            </a:custGeom>
            <a:noFill/>
            <a:ln w="5715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439CB1F8-7A35-4998-881A-8F9EC2A45066}"/>
                </a:ext>
              </a:extLst>
            </p:cNvPr>
            <p:cNvGrpSpPr/>
            <p:nvPr/>
          </p:nvGrpSpPr>
          <p:grpSpPr>
            <a:xfrm>
              <a:off x="2772508" y="3209731"/>
              <a:ext cx="4196861" cy="3695160"/>
              <a:chOff x="2772508" y="3276406"/>
              <a:chExt cx="4196861" cy="3695160"/>
            </a:xfrm>
          </p:grpSpPr>
          <p:grpSp>
            <p:nvGrpSpPr>
              <p:cNvPr id="14" name="Group 13">
                <a:extLst>
                  <a:ext uri="{FF2B5EF4-FFF2-40B4-BE49-F238E27FC236}">
                    <a16:creationId xmlns:a16="http://schemas.microsoft.com/office/drawing/2014/main" id="{A20ADFFA-09BE-4528-9BE7-65CE2210D08A}"/>
                  </a:ext>
                </a:extLst>
              </p:cNvPr>
              <p:cNvGrpSpPr/>
              <p:nvPr/>
            </p:nvGrpSpPr>
            <p:grpSpPr>
              <a:xfrm>
                <a:off x="4674637" y="3276406"/>
                <a:ext cx="1091681" cy="2472612"/>
                <a:chOff x="4674637" y="3209731"/>
                <a:chExt cx="1091681" cy="2472612"/>
              </a:xfrm>
            </p:grpSpPr>
            <p:sp>
              <p:nvSpPr>
                <p:cNvPr id="29" name="Freeform: Shape 28">
                  <a:extLst>
                    <a:ext uri="{FF2B5EF4-FFF2-40B4-BE49-F238E27FC236}">
                      <a16:creationId xmlns:a16="http://schemas.microsoft.com/office/drawing/2014/main" id="{5BBF0714-524A-4C15-8646-93FCFA81484F}"/>
                    </a:ext>
                  </a:extLst>
                </p:cNvPr>
                <p:cNvSpPr/>
                <p:nvPr/>
              </p:nvSpPr>
              <p:spPr>
                <a:xfrm>
                  <a:off x="4674637" y="3247053"/>
                  <a:ext cx="597159" cy="2435290"/>
                </a:xfrm>
                <a:custGeom>
                  <a:avLst/>
                  <a:gdLst>
                    <a:gd name="connsiteX0" fmla="*/ 65314 w 597159"/>
                    <a:gd name="connsiteY0" fmla="*/ 0 h 2435290"/>
                    <a:gd name="connsiteX1" fmla="*/ 0 w 597159"/>
                    <a:gd name="connsiteY1" fmla="*/ 158620 h 2435290"/>
                    <a:gd name="connsiteX2" fmla="*/ 111967 w 597159"/>
                    <a:gd name="connsiteY2" fmla="*/ 765110 h 2435290"/>
                    <a:gd name="connsiteX3" fmla="*/ 251926 w 597159"/>
                    <a:gd name="connsiteY3" fmla="*/ 1203649 h 2435290"/>
                    <a:gd name="connsiteX4" fmla="*/ 466530 w 597159"/>
                    <a:gd name="connsiteY4" fmla="*/ 1679510 h 2435290"/>
                    <a:gd name="connsiteX5" fmla="*/ 597159 w 597159"/>
                    <a:gd name="connsiteY5" fmla="*/ 1950098 h 2435290"/>
                    <a:gd name="connsiteX6" fmla="*/ 569167 w 597159"/>
                    <a:gd name="connsiteY6" fmla="*/ 2435290 h 2435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7159" h="2435290">
                      <a:moveTo>
                        <a:pt x="65314" y="0"/>
                      </a:moveTo>
                      <a:lnTo>
                        <a:pt x="0" y="158620"/>
                      </a:lnTo>
                      <a:lnTo>
                        <a:pt x="111967" y="765110"/>
                      </a:lnTo>
                      <a:lnTo>
                        <a:pt x="251926" y="1203649"/>
                      </a:lnTo>
                      <a:lnTo>
                        <a:pt x="466530" y="1679510"/>
                      </a:lnTo>
                      <a:lnTo>
                        <a:pt x="597159" y="1950098"/>
                      </a:lnTo>
                      <a:lnTo>
                        <a:pt x="569167" y="2435290"/>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30" name="Freeform: Shape 29">
                  <a:extLst>
                    <a:ext uri="{FF2B5EF4-FFF2-40B4-BE49-F238E27FC236}">
                      <a16:creationId xmlns:a16="http://schemas.microsoft.com/office/drawing/2014/main" id="{DA0FFFFD-CE7B-4EF3-96BB-22E183388382}"/>
                    </a:ext>
                  </a:extLst>
                </p:cNvPr>
                <p:cNvSpPr/>
                <p:nvPr/>
              </p:nvSpPr>
              <p:spPr>
                <a:xfrm>
                  <a:off x="5253135" y="3209731"/>
                  <a:ext cx="513183" cy="2444620"/>
                </a:xfrm>
                <a:custGeom>
                  <a:avLst/>
                  <a:gdLst>
                    <a:gd name="connsiteX0" fmla="*/ 270587 w 513183"/>
                    <a:gd name="connsiteY0" fmla="*/ 83975 h 2444620"/>
                    <a:gd name="connsiteX1" fmla="*/ 298579 w 513183"/>
                    <a:gd name="connsiteY1" fmla="*/ 373224 h 2444620"/>
                    <a:gd name="connsiteX2" fmla="*/ 0 w 513183"/>
                    <a:gd name="connsiteY2" fmla="*/ 1968759 h 2444620"/>
                    <a:gd name="connsiteX3" fmla="*/ 0 w 513183"/>
                    <a:gd name="connsiteY3" fmla="*/ 2444620 h 2444620"/>
                    <a:gd name="connsiteX4" fmla="*/ 270587 w 513183"/>
                    <a:gd name="connsiteY4" fmla="*/ 1959428 h 2444620"/>
                    <a:gd name="connsiteX5" fmla="*/ 438538 w 513183"/>
                    <a:gd name="connsiteY5" fmla="*/ 1222310 h 2444620"/>
                    <a:gd name="connsiteX6" fmla="*/ 503853 w 513183"/>
                    <a:gd name="connsiteY6" fmla="*/ 653142 h 2444620"/>
                    <a:gd name="connsiteX7" fmla="*/ 513183 w 513183"/>
                    <a:gd name="connsiteY7" fmla="*/ 401216 h 2444620"/>
                    <a:gd name="connsiteX8" fmla="*/ 466530 w 513183"/>
                    <a:gd name="connsiteY8" fmla="*/ 177281 h 2444620"/>
                    <a:gd name="connsiteX9" fmla="*/ 317241 w 513183"/>
                    <a:gd name="connsiteY9" fmla="*/ 0 h 244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3183" h="2444620">
                      <a:moveTo>
                        <a:pt x="270587" y="83975"/>
                      </a:moveTo>
                      <a:lnTo>
                        <a:pt x="298579" y="373224"/>
                      </a:lnTo>
                      <a:lnTo>
                        <a:pt x="0" y="1968759"/>
                      </a:lnTo>
                      <a:lnTo>
                        <a:pt x="0" y="2444620"/>
                      </a:lnTo>
                      <a:lnTo>
                        <a:pt x="270587" y="1959428"/>
                      </a:lnTo>
                      <a:lnTo>
                        <a:pt x="438538" y="1222310"/>
                      </a:lnTo>
                      <a:lnTo>
                        <a:pt x="503853" y="653142"/>
                      </a:lnTo>
                      <a:lnTo>
                        <a:pt x="513183" y="401216"/>
                      </a:lnTo>
                      <a:lnTo>
                        <a:pt x="466530" y="177281"/>
                      </a:lnTo>
                      <a:lnTo>
                        <a:pt x="317241" y="0"/>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31" name="Freeform: Shape 30">
                  <a:extLst>
                    <a:ext uri="{FF2B5EF4-FFF2-40B4-BE49-F238E27FC236}">
                      <a16:creationId xmlns:a16="http://schemas.microsoft.com/office/drawing/2014/main" id="{B279FF1D-95F8-4F3D-A29C-8EBAB92598D3}"/>
                    </a:ext>
                  </a:extLst>
                </p:cNvPr>
                <p:cNvSpPr/>
                <p:nvPr/>
              </p:nvSpPr>
              <p:spPr>
                <a:xfrm>
                  <a:off x="4759569" y="3223846"/>
                  <a:ext cx="832339" cy="322385"/>
                </a:xfrm>
                <a:custGeom>
                  <a:avLst/>
                  <a:gdLst>
                    <a:gd name="connsiteX0" fmla="*/ 0 w 832339"/>
                    <a:gd name="connsiteY0" fmla="*/ 0 h 322385"/>
                    <a:gd name="connsiteX1" fmla="*/ 82062 w 832339"/>
                    <a:gd name="connsiteY1" fmla="*/ 169985 h 322385"/>
                    <a:gd name="connsiteX2" fmla="*/ 158262 w 832339"/>
                    <a:gd name="connsiteY2" fmla="*/ 228600 h 322385"/>
                    <a:gd name="connsiteX3" fmla="*/ 345831 w 832339"/>
                    <a:gd name="connsiteY3" fmla="*/ 275492 h 322385"/>
                    <a:gd name="connsiteX4" fmla="*/ 357554 w 832339"/>
                    <a:gd name="connsiteY4" fmla="*/ 322385 h 322385"/>
                    <a:gd name="connsiteX5" fmla="*/ 498231 w 832339"/>
                    <a:gd name="connsiteY5" fmla="*/ 322385 h 322385"/>
                    <a:gd name="connsiteX6" fmla="*/ 679939 w 832339"/>
                    <a:gd name="connsiteY6" fmla="*/ 152400 h 322385"/>
                    <a:gd name="connsiteX7" fmla="*/ 832339 w 832339"/>
                    <a:gd name="connsiteY7" fmla="*/ 11723 h 322385"/>
                    <a:gd name="connsiteX0" fmla="*/ 0 w 832339"/>
                    <a:gd name="connsiteY0" fmla="*/ 0 h 322385"/>
                    <a:gd name="connsiteX1" fmla="*/ 82062 w 832339"/>
                    <a:gd name="connsiteY1" fmla="*/ 169985 h 322385"/>
                    <a:gd name="connsiteX2" fmla="*/ 158262 w 832339"/>
                    <a:gd name="connsiteY2" fmla="*/ 228600 h 322385"/>
                    <a:gd name="connsiteX3" fmla="*/ 252046 w 832339"/>
                    <a:gd name="connsiteY3" fmla="*/ 304800 h 322385"/>
                    <a:gd name="connsiteX4" fmla="*/ 357554 w 832339"/>
                    <a:gd name="connsiteY4" fmla="*/ 322385 h 322385"/>
                    <a:gd name="connsiteX5" fmla="*/ 498231 w 832339"/>
                    <a:gd name="connsiteY5" fmla="*/ 322385 h 322385"/>
                    <a:gd name="connsiteX6" fmla="*/ 679939 w 832339"/>
                    <a:gd name="connsiteY6" fmla="*/ 152400 h 322385"/>
                    <a:gd name="connsiteX7" fmla="*/ 832339 w 832339"/>
                    <a:gd name="connsiteY7" fmla="*/ 11723 h 3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2339" h="322385">
                      <a:moveTo>
                        <a:pt x="0" y="0"/>
                      </a:moveTo>
                      <a:lnTo>
                        <a:pt x="82062" y="169985"/>
                      </a:lnTo>
                      <a:lnTo>
                        <a:pt x="158262" y="228600"/>
                      </a:lnTo>
                      <a:lnTo>
                        <a:pt x="252046" y="304800"/>
                      </a:lnTo>
                      <a:lnTo>
                        <a:pt x="357554" y="322385"/>
                      </a:lnTo>
                      <a:lnTo>
                        <a:pt x="498231" y="322385"/>
                      </a:lnTo>
                      <a:lnTo>
                        <a:pt x="679939" y="152400"/>
                      </a:lnTo>
                      <a:lnTo>
                        <a:pt x="832339" y="11723"/>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grpSp>
          <p:grpSp>
            <p:nvGrpSpPr>
              <p:cNvPr id="15" name="Group 14">
                <a:extLst>
                  <a:ext uri="{FF2B5EF4-FFF2-40B4-BE49-F238E27FC236}">
                    <a16:creationId xmlns:a16="http://schemas.microsoft.com/office/drawing/2014/main" id="{8FB2DD96-133B-460E-A963-9EF539129C11}"/>
                  </a:ext>
                </a:extLst>
              </p:cNvPr>
              <p:cNvGrpSpPr/>
              <p:nvPr/>
            </p:nvGrpSpPr>
            <p:grpSpPr>
              <a:xfrm>
                <a:off x="2772508" y="3454644"/>
                <a:ext cx="4196861" cy="3516922"/>
                <a:chOff x="2772508" y="3387969"/>
                <a:chExt cx="4196861" cy="3516922"/>
              </a:xfrm>
            </p:grpSpPr>
            <p:sp>
              <p:nvSpPr>
                <p:cNvPr id="16" name="Freeform: Shape 15">
                  <a:extLst>
                    <a:ext uri="{FF2B5EF4-FFF2-40B4-BE49-F238E27FC236}">
                      <a16:creationId xmlns:a16="http://schemas.microsoft.com/office/drawing/2014/main" id="{2D3E0937-EF96-4085-9603-9C5023E8D267}"/>
                    </a:ext>
                  </a:extLst>
                </p:cNvPr>
                <p:cNvSpPr/>
                <p:nvPr/>
              </p:nvSpPr>
              <p:spPr>
                <a:xfrm>
                  <a:off x="4478694" y="3396343"/>
                  <a:ext cx="821094" cy="3480318"/>
                </a:xfrm>
                <a:custGeom>
                  <a:avLst/>
                  <a:gdLst>
                    <a:gd name="connsiteX0" fmla="*/ 186612 w 821094"/>
                    <a:gd name="connsiteY0" fmla="*/ 0 h 3480318"/>
                    <a:gd name="connsiteX1" fmla="*/ 74645 w 821094"/>
                    <a:gd name="connsiteY1" fmla="*/ 74645 h 3480318"/>
                    <a:gd name="connsiteX2" fmla="*/ 0 w 821094"/>
                    <a:gd name="connsiteY2" fmla="*/ 298579 h 3480318"/>
                    <a:gd name="connsiteX3" fmla="*/ 261257 w 821094"/>
                    <a:gd name="connsiteY3" fmla="*/ 1446245 h 3480318"/>
                    <a:gd name="connsiteX4" fmla="*/ 765110 w 821094"/>
                    <a:gd name="connsiteY4" fmla="*/ 2276669 h 3480318"/>
                    <a:gd name="connsiteX5" fmla="*/ 821094 w 821094"/>
                    <a:gd name="connsiteY5" fmla="*/ 3144416 h 3480318"/>
                    <a:gd name="connsiteX6" fmla="*/ 774441 w 821094"/>
                    <a:gd name="connsiteY6" fmla="*/ 3480318 h 348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1094" h="3480318">
                      <a:moveTo>
                        <a:pt x="186612" y="0"/>
                      </a:moveTo>
                      <a:lnTo>
                        <a:pt x="74645" y="74645"/>
                      </a:lnTo>
                      <a:lnTo>
                        <a:pt x="0" y="298579"/>
                      </a:lnTo>
                      <a:lnTo>
                        <a:pt x="261257" y="1446245"/>
                      </a:lnTo>
                      <a:lnTo>
                        <a:pt x="765110" y="2276669"/>
                      </a:lnTo>
                      <a:lnTo>
                        <a:pt x="821094" y="3144416"/>
                      </a:lnTo>
                      <a:lnTo>
                        <a:pt x="774441" y="3480318"/>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39AD24-8A4D-4B07-B331-D60E40B5C0F1}"/>
                    </a:ext>
                  </a:extLst>
                </p:cNvPr>
                <p:cNvSpPr/>
                <p:nvPr/>
              </p:nvSpPr>
              <p:spPr>
                <a:xfrm>
                  <a:off x="4882662" y="3446585"/>
                  <a:ext cx="621323" cy="375138"/>
                </a:xfrm>
                <a:custGeom>
                  <a:avLst/>
                  <a:gdLst>
                    <a:gd name="connsiteX0" fmla="*/ 17584 w 621323"/>
                    <a:gd name="connsiteY0" fmla="*/ 41030 h 375138"/>
                    <a:gd name="connsiteX1" fmla="*/ 205153 w 621323"/>
                    <a:gd name="connsiteY1" fmla="*/ 123092 h 375138"/>
                    <a:gd name="connsiteX2" fmla="*/ 363415 w 621323"/>
                    <a:gd name="connsiteY2" fmla="*/ 99646 h 375138"/>
                    <a:gd name="connsiteX3" fmla="*/ 556846 w 621323"/>
                    <a:gd name="connsiteY3" fmla="*/ 0 h 375138"/>
                    <a:gd name="connsiteX4" fmla="*/ 621323 w 621323"/>
                    <a:gd name="connsiteY4" fmla="*/ 152400 h 375138"/>
                    <a:gd name="connsiteX5" fmla="*/ 545123 w 621323"/>
                    <a:gd name="connsiteY5" fmla="*/ 328246 h 375138"/>
                    <a:gd name="connsiteX6" fmla="*/ 386861 w 621323"/>
                    <a:gd name="connsiteY6" fmla="*/ 187569 h 375138"/>
                    <a:gd name="connsiteX7" fmla="*/ 269630 w 621323"/>
                    <a:gd name="connsiteY7" fmla="*/ 193430 h 375138"/>
                    <a:gd name="connsiteX8" fmla="*/ 29307 w 621323"/>
                    <a:gd name="connsiteY8" fmla="*/ 375138 h 375138"/>
                    <a:gd name="connsiteX9" fmla="*/ 0 w 621323"/>
                    <a:gd name="connsiteY9" fmla="*/ 193430 h 375138"/>
                    <a:gd name="connsiteX10" fmla="*/ 17584 w 621323"/>
                    <a:gd name="connsiteY10" fmla="*/ 41030 h 37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1323" h="375138">
                      <a:moveTo>
                        <a:pt x="17584" y="41030"/>
                      </a:moveTo>
                      <a:lnTo>
                        <a:pt x="205153" y="123092"/>
                      </a:lnTo>
                      <a:lnTo>
                        <a:pt x="363415" y="99646"/>
                      </a:lnTo>
                      <a:lnTo>
                        <a:pt x="556846" y="0"/>
                      </a:lnTo>
                      <a:lnTo>
                        <a:pt x="621323" y="152400"/>
                      </a:lnTo>
                      <a:lnTo>
                        <a:pt x="545123" y="328246"/>
                      </a:lnTo>
                      <a:lnTo>
                        <a:pt x="386861" y="187569"/>
                      </a:lnTo>
                      <a:lnTo>
                        <a:pt x="269630" y="193430"/>
                      </a:lnTo>
                      <a:lnTo>
                        <a:pt x="29307" y="375138"/>
                      </a:lnTo>
                      <a:lnTo>
                        <a:pt x="0" y="193430"/>
                      </a:lnTo>
                      <a:lnTo>
                        <a:pt x="17584" y="41030"/>
                      </a:lnTo>
                      <a:close/>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8" name="Freeform: Shape 17">
                  <a:extLst>
                    <a:ext uri="{FF2B5EF4-FFF2-40B4-BE49-F238E27FC236}">
                      <a16:creationId xmlns:a16="http://schemas.microsoft.com/office/drawing/2014/main" id="{811B2162-8940-41E0-8F5E-2B298AFD9A2E}"/>
                    </a:ext>
                  </a:extLst>
                </p:cNvPr>
                <p:cNvSpPr/>
                <p:nvPr/>
              </p:nvSpPr>
              <p:spPr>
                <a:xfrm>
                  <a:off x="5111262" y="3569677"/>
                  <a:ext cx="11723" cy="87923"/>
                </a:xfrm>
                <a:custGeom>
                  <a:avLst/>
                  <a:gdLst>
                    <a:gd name="connsiteX0" fmla="*/ 0 w 11723"/>
                    <a:gd name="connsiteY0" fmla="*/ 0 h 87923"/>
                    <a:gd name="connsiteX1" fmla="*/ 11723 w 11723"/>
                    <a:gd name="connsiteY1" fmla="*/ 87923 h 87923"/>
                  </a:gdLst>
                  <a:ahLst/>
                  <a:cxnLst>
                    <a:cxn ang="0">
                      <a:pos x="connsiteX0" y="connsiteY0"/>
                    </a:cxn>
                    <a:cxn ang="0">
                      <a:pos x="connsiteX1" y="connsiteY1"/>
                    </a:cxn>
                  </a:cxnLst>
                  <a:rect l="l" t="t" r="r" b="b"/>
                  <a:pathLst>
                    <a:path w="11723" h="87923">
                      <a:moveTo>
                        <a:pt x="0" y="0"/>
                      </a:moveTo>
                      <a:lnTo>
                        <a:pt x="11723" y="87923"/>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9" name="Freeform: Shape 18">
                  <a:extLst>
                    <a:ext uri="{FF2B5EF4-FFF2-40B4-BE49-F238E27FC236}">
                      <a16:creationId xmlns:a16="http://schemas.microsoft.com/office/drawing/2014/main" id="{4D5014F2-563E-45BB-AE04-0534DF6BB021}"/>
                    </a:ext>
                  </a:extLst>
                </p:cNvPr>
                <p:cNvSpPr/>
                <p:nvPr/>
              </p:nvSpPr>
              <p:spPr>
                <a:xfrm>
                  <a:off x="5246077" y="3528646"/>
                  <a:ext cx="17585" cy="105508"/>
                </a:xfrm>
                <a:custGeom>
                  <a:avLst/>
                  <a:gdLst>
                    <a:gd name="connsiteX0" fmla="*/ 0 w 17585"/>
                    <a:gd name="connsiteY0" fmla="*/ 0 h 105508"/>
                    <a:gd name="connsiteX1" fmla="*/ 17585 w 17585"/>
                    <a:gd name="connsiteY1" fmla="*/ 105508 h 105508"/>
                  </a:gdLst>
                  <a:ahLst/>
                  <a:cxnLst>
                    <a:cxn ang="0">
                      <a:pos x="connsiteX0" y="connsiteY0"/>
                    </a:cxn>
                    <a:cxn ang="0">
                      <a:pos x="connsiteX1" y="connsiteY1"/>
                    </a:cxn>
                  </a:cxnLst>
                  <a:rect l="l" t="t" r="r" b="b"/>
                  <a:pathLst>
                    <a:path w="17585" h="105508">
                      <a:moveTo>
                        <a:pt x="0" y="0"/>
                      </a:moveTo>
                      <a:lnTo>
                        <a:pt x="17585" y="105508"/>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0" name="Freeform: Shape 19">
                  <a:extLst>
                    <a:ext uri="{FF2B5EF4-FFF2-40B4-BE49-F238E27FC236}">
                      <a16:creationId xmlns:a16="http://schemas.microsoft.com/office/drawing/2014/main" id="{F7A25890-A063-42E7-93E0-50A82D7CA565}"/>
                    </a:ext>
                  </a:extLst>
                </p:cNvPr>
                <p:cNvSpPr/>
                <p:nvPr/>
              </p:nvSpPr>
              <p:spPr>
                <a:xfrm>
                  <a:off x="2772508" y="3470031"/>
                  <a:ext cx="1770184" cy="2315308"/>
                </a:xfrm>
                <a:custGeom>
                  <a:avLst/>
                  <a:gdLst>
                    <a:gd name="connsiteX0" fmla="*/ 1770184 w 1770184"/>
                    <a:gd name="connsiteY0" fmla="*/ 0 h 2403231"/>
                    <a:gd name="connsiteX1" fmla="*/ 844061 w 1770184"/>
                    <a:gd name="connsiteY1" fmla="*/ 486507 h 2403231"/>
                    <a:gd name="connsiteX2" fmla="*/ 35169 w 1770184"/>
                    <a:gd name="connsiteY2" fmla="*/ 1447800 h 2403231"/>
                    <a:gd name="connsiteX3" fmla="*/ 0 w 1770184"/>
                    <a:gd name="connsiteY3" fmla="*/ 1805354 h 2403231"/>
                    <a:gd name="connsiteX4" fmla="*/ 87923 w 1770184"/>
                    <a:gd name="connsiteY4" fmla="*/ 2157046 h 2403231"/>
                    <a:gd name="connsiteX5" fmla="*/ 240323 w 1770184"/>
                    <a:gd name="connsiteY5" fmla="*/ 2327031 h 2403231"/>
                    <a:gd name="connsiteX6" fmla="*/ 556846 w 1770184"/>
                    <a:gd name="connsiteY6" fmla="*/ 2403231 h 2403231"/>
                    <a:gd name="connsiteX0" fmla="*/ 1770184 w 1770184"/>
                    <a:gd name="connsiteY0" fmla="*/ 0 h 2327031"/>
                    <a:gd name="connsiteX1" fmla="*/ 844061 w 1770184"/>
                    <a:gd name="connsiteY1" fmla="*/ 486507 h 2327031"/>
                    <a:gd name="connsiteX2" fmla="*/ 35169 w 1770184"/>
                    <a:gd name="connsiteY2" fmla="*/ 1447800 h 2327031"/>
                    <a:gd name="connsiteX3" fmla="*/ 0 w 1770184"/>
                    <a:gd name="connsiteY3" fmla="*/ 1805354 h 2327031"/>
                    <a:gd name="connsiteX4" fmla="*/ 87923 w 1770184"/>
                    <a:gd name="connsiteY4" fmla="*/ 2157046 h 2327031"/>
                    <a:gd name="connsiteX5" fmla="*/ 240323 w 1770184"/>
                    <a:gd name="connsiteY5" fmla="*/ 2327031 h 2327031"/>
                    <a:gd name="connsiteX6" fmla="*/ 1611923 w 1770184"/>
                    <a:gd name="connsiteY6" fmla="*/ 2286000 h 2327031"/>
                    <a:gd name="connsiteX0" fmla="*/ 1770184 w 1770184"/>
                    <a:gd name="connsiteY0" fmla="*/ 0 h 2327031"/>
                    <a:gd name="connsiteX1" fmla="*/ 844061 w 1770184"/>
                    <a:gd name="connsiteY1" fmla="*/ 486507 h 2327031"/>
                    <a:gd name="connsiteX2" fmla="*/ 35169 w 1770184"/>
                    <a:gd name="connsiteY2" fmla="*/ 1447800 h 2327031"/>
                    <a:gd name="connsiteX3" fmla="*/ 0 w 1770184"/>
                    <a:gd name="connsiteY3" fmla="*/ 1805354 h 2327031"/>
                    <a:gd name="connsiteX4" fmla="*/ 87923 w 1770184"/>
                    <a:gd name="connsiteY4" fmla="*/ 2157046 h 2327031"/>
                    <a:gd name="connsiteX5" fmla="*/ 240323 w 1770184"/>
                    <a:gd name="connsiteY5" fmla="*/ 2327031 h 2327031"/>
                    <a:gd name="connsiteX6" fmla="*/ 732692 w 1770184"/>
                    <a:gd name="connsiteY6" fmla="*/ 2303584 h 2327031"/>
                    <a:gd name="connsiteX7" fmla="*/ 1611923 w 1770184"/>
                    <a:gd name="connsiteY7" fmla="*/ 2286000 h 2327031"/>
                    <a:gd name="connsiteX0" fmla="*/ 1770184 w 1770184"/>
                    <a:gd name="connsiteY0" fmla="*/ 0 h 2497015"/>
                    <a:gd name="connsiteX1" fmla="*/ 844061 w 1770184"/>
                    <a:gd name="connsiteY1" fmla="*/ 486507 h 2497015"/>
                    <a:gd name="connsiteX2" fmla="*/ 35169 w 1770184"/>
                    <a:gd name="connsiteY2" fmla="*/ 1447800 h 2497015"/>
                    <a:gd name="connsiteX3" fmla="*/ 0 w 1770184"/>
                    <a:gd name="connsiteY3" fmla="*/ 1805354 h 2497015"/>
                    <a:gd name="connsiteX4" fmla="*/ 87923 w 1770184"/>
                    <a:gd name="connsiteY4" fmla="*/ 2157046 h 2497015"/>
                    <a:gd name="connsiteX5" fmla="*/ 240323 w 1770184"/>
                    <a:gd name="connsiteY5" fmla="*/ 2327031 h 2497015"/>
                    <a:gd name="connsiteX6" fmla="*/ 715107 w 1770184"/>
                    <a:gd name="connsiteY6" fmla="*/ 2497015 h 2497015"/>
                    <a:gd name="connsiteX7" fmla="*/ 1611923 w 1770184"/>
                    <a:gd name="connsiteY7" fmla="*/ 2286000 h 2497015"/>
                    <a:gd name="connsiteX0" fmla="*/ 1770184 w 1770184"/>
                    <a:gd name="connsiteY0" fmla="*/ 0 h 2497015"/>
                    <a:gd name="connsiteX1" fmla="*/ 844061 w 1770184"/>
                    <a:gd name="connsiteY1" fmla="*/ 486507 h 2497015"/>
                    <a:gd name="connsiteX2" fmla="*/ 35169 w 1770184"/>
                    <a:gd name="connsiteY2" fmla="*/ 1447800 h 2497015"/>
                    <a:gd name="connsiteX3" fmla="*/ 0 w 1770184"/>
                    <a:gd name="connsiteY3" fmla="*/ 1805354 h 2497015"/>
                    <a:gd name="connsiteX4" fmla="*/ 87923 w 1770184"/>
                    <a:gd name="connsiteY4" fmla="*/ 2157046 h 2497015"/>
                    <a:gd name="connsiteX5" fmla="*/ 240323 w 1770184"/>
                    <a:gd name="connsiteY5" fmla="*/ 2327031 h 2497015"/>
                    <a:gd name="connsiteX6" fmla="*/ 715107 w 1770184"/>
                    <a:gd name="connsiteY6" fmla="*/ 2497015 h 2497015"/>
                    <a:gd name="connsiteX7" fmla="*/ 1283677 w 1770184"/>
                    <a:gd name="connsiteY7" fmla="*/ 2373923 h 2497015"/>
                    <a:gd name="connsiteX8" fmla="*/ 1611923 w 1770184"/>
                    <a:gd name="connsiteY8" fmla="*/ 2286000 h 2497015"/>
                    <a:gd name="connsiteX0" fmla="*/ 1770184 w 1770184"/>
                    <a:gd name="connsiteY0" fmla="*/ 0 h 2497015"/>
                    <a:gd name="connsiteX1" fmla="*/ 844061 w 1770184"/>
                    <a:gd name="connsiteY1" fmla="*/ 486507 h 2497015"/>
                    <a:gd name="connsiteX2" fmla="*/ 35169 w 1770184"/>
                    <a:gd name="connsiteY2" fmla="*/ 1447800 h 2497015"/>
                    <a:gd name="connsiteX3" fmla="*/ 0 w 1770184"/>
                    <a:gd name="connsiteY3" fmla="*/ 1805354 h 2497015"/>
                    <a:gd name="connsiteX4" fmla="*/ 87923 w 1770184"/>
                    <a:gd name="connsiteY4" fmla="*/ 2157046 h 2497015"/>
                    <a:gd name="connsiteX5" fmla="*/ 240323 w 1770184"/>
                    <a:gd name="connsiteY5" fmla="*/ 2327031 h 2497015"/>
                    <a:gd name="connsiteX6" fmla="*/ 715107 w 1770184"/>
                    <a:gd name="connsiteY6" fmla="*/ 2497015 h 2497015"/>
                    <a:gd name="connsiteX7" fmla="*/ 1318847 w 1770184"/>
                    <a:gd name="connsiteY7" fmla="*/ 2455985 h 2497015"/>
                    <a:gd name="connsiteX8" fmla="*/ 1611923 w 1770184"/>
                    <a:gd name="connsiteY8" fmla="*/ 2286000 h 2497015"/>
                    <a:gd name="connsiteX0" fmla="*/ 1770184 w 1770184"/>
                    <a:gd name="connsiteY0" fmla="*/ 0 h 2497015"/>
                    <a:gd name="connsiteX1" fmla="*/ 844061 w 1770184"/>
                    <a:gd name="connsiteY1" fmla="*/ 486507 h 2497015"/>
                    <a:gd name="connsiteX2" fmla="*/ 35169 w 1770184"/>
                    <a:gd name="connsiteY2" fmla="*/ 1447800 h 2497015"/>
                    <a:gd name="connsiteX3" fmla="*/ 0 w 1770184"/>
                    <a:gd name="connsiteY3" fmla="*/ 1805354 h 2497015"/>
                    <a:gd name="connsiteX4" fmla="*/ 87923 w 1770184"/>
                    <a:gd name="connsiteY4" fmla="*/ 2157046 h 2497015"/>
                    <a:gd name="connsiteX5" fmla="*/ 240323 w 1770184"/>
                    <a:gd name="connsiteY5" fmla="*/ 2327031 h 2497015"/>
                    <a:gd name="connsiteX6" fmla="*/ 715107 w 1770184"/>
                    <a:gd name="connsiteY6" fmla="*/ 2497015 h 2497015"/>
                    <a:gd name="connsiteX7" fmla="*/ 1318847 w 1770184"/>
                    <a:gd name="connsiteY7" fmla="*/ 2315308 h 2497015"/>
                    <a:gd name="connsiteX8" fmla="*/ 1611923 w 1770184"/>
                    <a:gd name="connsiteY8" fmla="*/ 2286000 h 2497015"/>
                    <a:gd name="connsiteX0" fmla="*/ 1770184 w 1770184"/>
                    <a:gd name="connsiteY0" fmla="*/ 0 h 2327031"/>
                    <a:gd name="connsiteX1" fmla="*/ 844061 w 1770184"/>
                    <a:gd name="connsiteY1" fmla="*/ 486507 h 2327031"/>
                    <a:gd name="connsiteX2" fmla="*/ 35169 w 1770184"/>
                    <a:gd name="connsiteY2" fmla="*/ 1447800 h 2327031"/>
                    <a:gd name="connsiteX3" fmla="*/ 0 w 1770184"/>
                    <a:gd name="connsiteY3" fmla="*/ 1805354 h 2327031"/>
                    <a:gd name="connsiteX4" fmla="*/ 87923 w 1770184"/>
                    <a:gd name="connsiteY4" fmla="*/ 2157046 h 2327031"/>
                    <a:gd name="connsiteX5" fmla="*/ 240323 w 1770184"/>
                    <a:gd name="connsiteY5" fmla="*/ 2327031 h 2327031"/>
                    <a:gd name="connsiteX6" fmla="*/ 715107 w 1770184"/>
                    <a:gd name="connsiteY6" fmla="*/ 2280138 h 2327031"/>
                    <a:gd name="connsiteX7" fmla="*/ 1318847 w 1770184"/>
                    <a:gd name="connsiteY7" fmla="*/ 2315308 h 2327031"/>
                    <a:gd name="connsiteX8" fmla="*/ 1611923 w 1770184"/>
                    <a:gd name="connsiteY8" fmla="*/ 2286000 h 2327031"/>
                    <a:gd name="connsiteX0" fmla="*/ 1770184 w 1770184"/>
                    <a:gd name="connsiteY0" fmla="*/ 0 h 2315308"/>
                    <a:gd name="connsiteX1" fmla="*/ 844061 w 1770184"/>
                    <a:gd name="connsiteY1" fmla="*/ 486507 h 2315308"/>
                    <a:gd name="connsiteX2" fmla="*/ 35169 w 1770184"/>
                    <a:gd name="connsiteY2" fmla="*/ 1447800 h 2315308"/>
                    <a:gd name="connsiteX3" fmla="*/ 0 w 1770184"/>
                    <a:gd name="connsiteY3" fmla="*/ 1805354 h 2315308"/>
                    <a:gd name="connsiteX4" fmla="*/ 87923 w 1770184"/>
                    <a:gd name="connsiteY4" fmla="*/ 2157046 h 2315308"/>
                    <a:gd name="connsiteX5" fmla="*/ 322384 w 1770184"/>
                    <a:gd name="connsiteY5" fmla="*/ 2151185 h 2315308"/>
                    <a:gd name="connsiteX6" fmla="*/ 715107 w 1770184"/>
                    <a:gd name="connsiteY6" fmla="*/ 2280138 h 2315308"/>
                    <a:gd name="connsiteX7" fmla="*/ 1318847 w 1770184"/>
                    <a:gd name="connsiteY7" fmla="*/ 2315308 h 2315308"/>
                    <a:gd name="connsiteX8" fmla="*/ 1611923 w 1770184"/>
                    <a:gd name="connsiteY8" fmla="*/ 2286000 h 2315308"/>
                    <a:gd name="connsiteX0" fmla="*/ 1770184 w 1770184"/>
                    <a:gd name="connsiteY0" fmla="*/ 0 h 2315308"/>
                    <a:gd name="connsiteX1" fmla="*/ 844061 w 1770184"/>
                    <a:gd name="connsiteY1" fmla="*/ 486507 h 2315308"/>
                    <a:gd name="connsiteX2" fmla="*/ 35169 w 1770184"/>
                    <a:gd name="connsiteY2" fmla="*/ 1447800 h 2315308"/>
                    <a:gd name="connsiteX3" fmla="*/ 0 w 1770184"/>
                    <a:gd name="connsiteY3" fmla="*/ 1805354 h 2315308"/>
                    <a:gd name="connsiteX4" fmla="*/ 93785 w 1770184"/>
                    <a:gd name="connsiteY4" fmla="*/ 1992923 h 2315308"/>
                    <a:gd name="connsiteX5" fmla="*/ 322384 w 1770184"/>
                    <a:gd name="connsiteY5" fmla="*/ 2151185 h 2315308"/>
                    <a:gd name="connsiteX6" fmla="*/ 715107 w 1770184"/>
                    <a:gd name="connsiteY6" fmla="*/ 2280138 h 2315308"/>
                    <a:gd name="connsiteX7" fmla="*/ 1318847 w 1770184"/>
                    <a:gd name="connsiteY7" fmla="*/ 2315308 h 2315308"/>
                    <a:gd name="connsiteX8" fmla="*/ 1611923 w 1770184"/>
                    <a:gd name="connsiteY8" fmla="*/ 2286000 h 231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184" h="2315308">
                      <a:moveTo>
                        <a:pt x="1770184" y="0"/>
                      </a:moveTo>
                      <a:lnTo>
                        <a:pt x="844061" y="486507"/>
                      </a:lnTo>
                      <a:lnTo>
                        <a:pt x="35169" y="1447800"/>
                      </a:lnTo>
                      <a:lnTo>
                        <a:pt x="0" y="1805354"/>
                      </a:lnTo>
                      <a:lnTo>
                        <a:pt x="93785" y="1992923"/>
                      </a:lnTo>
                      <a:lnTo>
                        <a:pt x="322384" y="2151185"/>
                      </a:lnTo>
                      <a:lnTo>
                        <a:pt x="715107" y="2280138"/>
                      </a:lnTo>
                      <a:lnTo>
                        <a:pt x="1318847" y="2315308"/>
                      </a:lnTo>
                      <a:lnTo>
                        <a:pt x="1611923" y="2286000"/>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1" name="Freeform: Shape 20">
                  <a:extLst>
                    <a:ext uri="{FF2B5EF4-FFF2-40B4-BE49-F238E27FC236}">
                      <a16:creationId xmlns:a16="http://schemas.microsoft.com/office/drawing/2014/main" id="{B6AFA2A5-9A0E-432B-AFAE-B6F9937DDBC2}"/>
                    </a:ext>
                  </a:extLst>
                </p:cNvPr>
                <p:cNvSpPr/>
                <p:nvPr/>
              </p:nvSpPr>
              <p:spPr>
                <a:xfrm>
                  <a:off x="4302369" y="5210908"/>
                  <a:ext cx="134816" cy="539261"/>
                </a:xfrm>
                <a:custGeom>
                  <a:avLst/>
                  <a:gdLst>
                    <a:gd name="connsiteX0" fmla="*/ 58616 w 134816"/>
                    <a:gd name="connsiteY0" fmla="*/ 521677 h 539261"/>
                    <a:gd name="connsiteX1" fmla="*/ 29308 w 134816"/>
                    <a:gd name="connsiteY1" fmla="*/ 416169 h 539261"/>
                    <a:gd name="connsiteX2" fmla="*/ 0 w 134816"/>
                    <a:gd name="connsiteY2" fmla="*/ 269630 h 539261"/>
                    <a:gd name="connsiteX3" fmla="*/ 17585 w 134816"/>
                    <a:gd name="connsiteY3" fmla="*/ 58615 h 539261"/>
                    <a:gd name="connsiteX4" fmla="*/ 76200 w 134816"/>
                    <a:gd name="connsiteY4" fmla="*/ 17584 h 539261"/>
                    <a:gd name="connsiteX5" fmla="*/ 76200 w 134816"/>
                    <a:gd name="connsiteY5" fmla="*/ 17584 h 539261"/>
                    <a:gd name="connsiteX6" fmla="*/ 58616 w 134816"/>
                    <a:gd name="connsiteY6" fmla="*/ 0 h 539261"/>
                    <a:gd name="connsiteX7" fmla="*/ 134816 w 134816"/>
                    <a:gd name="connsiteY7" fmla="*/ 29307 h 539261"/>
                    <a:gd name="connsiteX8" fmla="*/ 64477 w 134816"/>
                    <a:gd name="connsiteY8" fmla="*/ 117230 h 539261"/>
                    <a:gd name="connsiteX9" fmla="*/ 64477 w 134816"/>
                    <a:gd name="connsiteY9" fmla="*/ 310661 h 539261"/>
                    <a:gd name="connsiteX10" fmla="*/ 117231 w 134816"/>
                    <a:gd name="connsiteY10" fmla="*/ 539261 h 539261"/>
                    <a:gd name="connsiteX11" fmla="*/ 58616 w 134816"/>
                    <a:gd name="connsiteY11" fmla="*/ 521677 h 53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4816" h="539261">
                      <a:moveTo>
                        <a:pt x="58616" y="521677"/>
                      </a:moveTo>
                      <a:lnTo>
                        <a:pt x="29308" y="416169"/>
                      </a:lnTo>
                      <a:lnTo>
                        <a:pt x="0" y="269630"/>
                      </a:lnTo>
                      <a:lnTo>
                        <a:pt x="17585" y="58615"/>
                      </a:lnTo>
                      <a:lnTo>
                        <a:pt x="76200" y="17584"/>
                      </a:lnTo>
                      <a:lnTo>
                        <a:pt x="76200" y="17584"/>
                      </a:lnTo>
                      <a:lnTo>
                        <a:pt x="58616" y="0"/>
                      </a:lnTo>
                      <a:lnTo>
                        <a:pt x="134816" y="29307"/>
                      </a:lnTo>
                      <a:lnTo>
                        <a:pt x="64477" y="117230"/>
                      </a:lnTo>
                      <a:lnTo>
                        <a:pt x="64477" y="310661"/>
                      </a:lnTo>
                      <a:lnTo>
                        <a:pt x="117231" y="539261"/>
                      </a:lnTo>
                      <a:lnTo>
                        <a:pt x="58616" y="521677"/>
                      </a:lnTo>
                      <a:close/>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2" name="Freeform: Shape 21">
                  <a:extLst>
                    <a:ext uri="{FF2B5EF4-FFF2-40B4-BE49-F238E27FC236}">
                      <a16:creationId xmlns:a16="http://schemas.microsoft.com/office/drawing/2014/main" id="{228E8D2B-EE26-4276-AEE4-55420F1A36A6}"/>
                    </a:ext>
                  </a:extLst>
                </p:cNvPr>
                <p:cNvSpPr/>
                <p:nvPr/>
              </p:nvSpPr>
              <p:spPr>
                <a:xfrm>
                  <a:off x="3393831" y="5117123"/>
                  <a:ext cx="1008184" cy="117231"/>
                </a:xfrm>
                <a:custGeom>
                  <a:avLst/>
                  <a:gdLst>
                    <a:gd name="connsiteX0" fmla="*/ 1008184 w 1008184"/>
                    <a:gd name="connsiteY0" fmla="*/ 117231 h 117231"/>
                    <a:gd name="connsiteX1" fmla="*/ 726831 w 1008184"/>
                    <a:gd name="connsiteY1" fmla="*/ 111369 h 117231"/>
                    <a:gd name="connsiteX2" fmla="*/ 234461 w 1008184"/>
                    <a:gd name="connsiteY2" fmla="*/ 29308 h 117231"/>
                    <a:gd name="connsiteX3" fmla="*/ 105507 w 1008184"/>
                    <a:gd name="connsiteY3" fmla="*/ 0 h 117231"/>
                    <a:gd name="connsiteX4" fmla="*/ 0 w 1008184"/>
                    <a:gd name="connsiteY4" fmla="*/ 52754 h 117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8184" h="117231">
                      <a:moveTo>
                        <a:pt x="1008184" y="117231"/>
                      </a:moveTo>
                      <a:lnTo>
                        <a:pt x="726831" y="111369"/>
                      </a:lnTo>
                      <a:lnTo>
                        <a:pt x="234461" y="29308"/>
                      </a:lnTo>
                      <a:lnTo>
                        <a:pt x="105507" y="0"/>
                      </a:lnTo>
                      <a:lnTo>
                        <a:pt x="0" y="52754"/>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3" name="Freeform: Shape 22">
                  <a:extLst>
                    <a:ext uri="{FF2B5EF4-FFF2-40B4-BE49-F238E27FC236}">
                      <a16:creationId xmlns:a16="http://schemas.microsoft.com/office/drawing/2014/main" id="{8AC5DFBB-D05C-4137-A07C-BB5D4BD53D87}"/>
                    </a:ext>
                  </a:extLst>
                </p:cNvPr>
                <p:cNvSpPr/>
                <p:nvPr/>
              </p:nvSpPr>
              <p:spPr>
                <a:xfrm>
                  <a:off x="3487615" y="4525108"/>
                  <a:ext cx="580293" cy="592015"/>
                </a:xfrm>
                <a:custGeom>
                  <a:avLst/>
                  <a:gdLst>
                    <a:gd name="connsiteX0" fmla="*/ 0 w 580293"/>
                    <a:gd name="connsiteY0" fmla="*/ 592015 h 592015"/>
                    <a:gd name="connsiteX1" fmla="*/ 117231 w 580293"/>
                    <a:gd name="connsiteY1" fmla="*/ 468923 h 592015"/>
                    <a:gd name="connsiteX2" fmla="*/ 304800 w 580293"/>
                    <a:gd name="connsiteY2" fmla="*/ 316523 h 592015"/>
                    <a:gd name="connsiteX3" fmla="*/ 439616 w 580293"/>
                    <a:gd name="connsiteY3" fmla="*/ 175846 h 592015"/>
                    <a:gd name="connsiteX4" fmla="*/ 580293 w 580293"/>
                    <a:gd name="connsiteY4" fmla="*/ 0 h 592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293" h="592015">
                      <a:moveTo>
                        <a:pt x="0" y="592015"/>
                      </a:moveTo>
                      <a:lnTo>
                        <a:pt x="117231" y="468923"/>
                      </a:lnTo>
                      <a:lnTo>
                        <a:pt x="304800" y="316523"/>
                      </a:lnTo>
                      <a:lnTo>
                        <a:pt x="439616" y="175846"/>
                      </a:lnTo>
                      <a:lnTo>
                        <a:pt x="580293" y="0"/>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4" name="Freeform: Shape 23">
                  <a:extLst>
                    <a:ext uri="{FF2B5EF4-FFF2-40B4-BE49-F238E27FC236}">
                      <a16:creationId xmlns:a16="http://schemas.microsoft.com/office/drawing/2014/main" id="{7CAAB32C-7D59-4F39-9C88-1CFA38A62CE7}"/>
                    </a:ext>
                  </a:extLst>
                </p:cNvPr>
                <p:cNvSpPr/>
                <p:nvPr/>
              </p:nvSpPr>
              <p:spPr>
                <a:xfrm>
                  <a:off x="3780692" y="3874477"/>
                  <a:ext cx="433754" cy="1342292"/>
                </a:xfrm>
                <a:custGeom>
                  <a:avLst/>
                  <a:gdLst>
                    <a:gd name="connsiteX0" fmla="*/ 0 w 433754"/>
                    <a:gd name="connsiteY0" fmla="*/ 0 h 1342292"/>
                    <a:gd name="connsiteX1" fmla="*/ 263770 w 433754"/>
                    <a:gd name="connsiteY1" fmla="*/ 685800 h 1342292"/>
                    <a:gd name="connsiteX2" fmla="*/ 433754 w 433754"/>
                    <a:gd name="connsiteY2" fmla="*/ 1342292 h 1342292"/>
                  </a:gdLst>
                  <a:ahLst/>
                  <a:cxnLst>
                    <a:cxn ang="0">
                      <a:pos x="connsiteX0" y="connsiteY0"/>
                    </a:cxn>
                    <a:cxn ang="0">
                      <a:pos x="connsiteX1" y="connsiteY1"/>
                    </a:cxn>
                    <a:cxn ang="0">
                      <a:pos x="connsiteX2" y="connsiteY2"/>
                    </a:cxn>
                  </a:cxnLst>
                  <a:rect l="l" t="t" r="r" b="b"/>
                  <a:pathLst>
                    <a:path w="433754" h="1342292">
                      <a:moveTo>
                        <a:pt x="0" y="0"/>
                      </a:moveTo>
                      <a:lnTo>
                        <a:pt x="263770" y="685800"/>
                      </a:lnTo>
                      <a:lnTo>
                        <a:pt x="433754" y="1342292"/>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5" name="Freeform: Shape 24">
                  <a:extLst>
                    <a:ext uri="{FF2B5EF4-FFF2-40B4-BE49-F238E27FC236}">
                      <a16:creationId xmlns:a16="http://schemas.microsoft.com/office/drawing/2014/main" id="{91E5C56E-88F9-4F76-BB5E-59950DE50289}"/>
                    </a:ext>
                  </a:extLst>
                </p:cNvPr>
                <p:cNvSpPr/>
                <p:nvPr/>
              </p:nvSpPr>
              <p:spPr>
                <a:xfrm>
                  <a:off x="5275385" y="6142892"/>
                  <a:ext cx="328246" cy="761999"/>
                </a:xfrm>
                <a:custGeom>
                  <a:avLst/>
                  <a:gdLst>
                    <a:gd name="connsiteX0" fmla="*/ 0 w 304800"/>
                    <a:gd name="connsiteY0" fmla="*/ 0 h 451338"/>
                    <a:gd name="connsiteX1" fmla="*/ 304800 w 304800"/>
                    <a:gd name="connsiteY1" fmla="*/ 451338 h 451338"/>
                    <a:gd name="connsiteX0" fmla="*/ 0 w 328246"/>
                    <a:gd name="connsiteY0" fmla="*/ 0 h 761999"/>
                    <a:gd name="connsiteX1" fmla="*/ 328246 w 328246"/>
                    <a:gd name="connsiteY1" fmla="*/ 761999 h 761999"/>
                  </a:gdLst>
                  <a:ahLst/>
                  <a:cxnLst>
                    <a:cxn ang="0">
                      <a:pos x="connsiteX0" y="connsiteY0"/>
                    </a:cxn>
                    <a:cxn ang="0">
                      <a:pos x="connsiteX1" y="connsiteY1"/>
                    </a:cxn>
                  </a:cxnLst>
                  <a:rect l="l" t="t" r="r" b="b"/>
                  <a:pathLst>
                    <a:path w="328246" h="761999">
                      <a:moveTo>
                        <a:pt x="0" y="0"/>
                      </a:moveTo>
                      <a:lnTo>
                        <a:pt x="328246" y="761999"/>
                      </a:lnTo>
                    </a:path>
                  </a:pathLst>
                </a:custGeom>
                <a:noFill/>
                <a:ln w="5715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6DAFBD9C-90EA-42AA-A98C-2A0F09EDCE1A}"/>
                    </a:ext>
                  </a:extLst>
                </p:cNvPr>
                <p:cNvSpPr/>
                <p:nvPr/>
              </p:nvSpPr>
              <p:spPr>
                <a:xfrm>
                  <a:off x="5732585" y="3387969"/>
                  <a:ext cx="1236784" cy="2057400"/>
                </a:xfrm>
                <a:custGeom>
                  <a:avLst/>
                  <a:gdLst>
                    <a:gd name="connsiteX0" fmla="*/ 0 w 1236784"/>
                    <a:gd name="connsiteY0" fmla="*/ 0 h 2057400"/>
                    <a:gd name="connsiteX1" fmla="*/ 580292 w 1236784"/>
                    <a:gd name="connsiteY1" fmla="*/ 146539 h 2057400"/>
                    <a:gd name="connsiteX2" fmla="*/ 838200 w 1236784"/>
                    <a:gd name="connsiteY2" fmla="*/ 404446 h 2057400"/>
                    <a:gd name="connsiteX3" fmla="*/ 1236784 w 1236784"/>
                    <a:gd name="connsiteY3" fmla="*/ 1641231 h 2057400"/>
                    <a:gd name="connsiteX4" fmla="*/ 1236784 w 1236784"/>
                    <a:gd name="connsiteY4" fmla="*/ 1641231 h 2057400"/>
                    <a:gd name="connsiteX5" fmla="*/ 1230923 w 1236784"/>
                    <a:gd name="connsiteY5" fmla="*/ 2057400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6784" h="2057400">
                      <a:moveTo>
                        <a:pt x="0" y="0"/>
                      </a:moveTo>
                      <a:lnTo>
                        <a:pt x="580292" y="146539"/>
                      </a:lnTo>
                      <a:lnTo>
                        <a:pt x="838200" y="404446"/>
                      </a:lnTo>
                      <a:lnTo>
                        <a:pt x="1236784" y="1641231"/>
                      </a:lnTo>
                      <a:lnTo>
                        <a:pt x="1236784" y="1641231"/>
                      </a:lnTo>
                      <a:cubicBezTo>
                        <a:pt x="1234830" y="1779954"/>
                        <a:pt x="1232877" y="1918677"/>
                        <a:pt x="1230923" y="2057400"/>
                      </a:cubicBez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7" name="Freeform: Shape 26">
                  <a:extLst>
                    <a:ext uri="{FF2B5EF4-FFF2-40B4-BE49-F238E27FC236}">
                      <a16:creationId xmlns:a16="http://schemas.microsoft.com/office/drawing/2014/main" id="{0D7A23B1-BC9D-4020-957F-4F40E0CB0D1A}"/>
                    </a:ext>
                  </a:extLst>
                </p:cNvPr>
                <p:cNvSpPr/>
                <p:nvPr/>
              </p:nvSpPr>
              <p:spPr>
                <a:xfrm>
                  <a:off x="6230815" y="3569677"/>
                  <a:ext cx="427893" cy="3305908"/>
                </a:xfrm>
                <a:custGeom>
                  <a:avLst/>
                  <a:gdLst>
                    <a:gd name="connsiteX0" fmla="*/ 99647 w 427893"/>
                    <a:gd name="connsiteY0" fmla="*/ 0 h 3305908"/>
                    <a:gd name="connsiteX1" fmla="*/ 0 w 427893"/>
                    <a:gd name="connsiteY1" fmla="*/ 498231 h 3305908"/>
                    <a:gd name="connsiteX2" fmla="*/ 117231 w 427893"/>
                    <a:gd name="connsiteY2" fmla="*/ 1881554 h 3305908"/>
                    <a:gd name="connsiteX3" fmla="*/ 228600 w 427893"/>
                    <a:gd name="connsiteY3" fmla="*/ 2549769 h 3305908"/>
                    <a:gd name="connsiteX4" fmla="*/ 427893 w 427893"/>
                    <a:gd name="connsiteY4" fmla="*/ 3305908 h 3305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893" h="3305908">
                      <a:moveTo>
                        <a:pt x="99647" y="0"/>
                      </a:moveTo>
                      <a:lnTo>
                        <a:pt x="0" y="498231"/>
                      </a:lnTo>
                      <a:lnTo>
                        <a:pt x="117231" y="1881554"/>
                      </a:lnTo>
                      <a:lnTo>
                        <a:pt x="228600" y="2549769"/>
                      </a:lnTo>
                      <a:lnTo>
                        <a:pt x="427893" y="3305908"/>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8" name="Freeform: Shape 27">
                  <a:extLst>
                    <a:ext uri="{FF2B5EF4-FFF2-40B4-BE49-F238E27FC236}">
                      <a16:creationId xmlns:a16="http://schemas.microsoft.com/office/drawing/2014/main" id="{ACBE0272-B7A5-40B6-807F-2C9F39BD8D63}"/>
                    </a:ext>
                  </a:extLst>
                </p:cNvPr>
                <p:cNvSpPr/>
                <p:nvPr/>
              </p:nvSpPr>
              <p:spPr>
                <a:xfrm>
                  <a:off x="4284785" y="5791200"/>
                  <a:ext cx="76200" cy="1096108"/>
                </a:xfrm>
                <a:custGeom>
                  <a:avLst/>
                  <a:gdLst>
                    <a:gd name="connsiteX0" fmla="*/ 0 w 76200"/>
                    <a:gd name="connsiteY0" fmla="*/ 0 h 1096108"/>
                    <a:gd name="connsiteX1" fmla="*/ 76200 w 76200"/>
                    <a:gd name="connsiteY1" fmla="*/ 592015 h 1096108"/>
                    <a:gd name="connsiteX2" fmla="*/ 58615 w 76200"/>
                    <a:gd name="connsiteY2" fmla="*/ 838200 h 1096108"/>
                    <a:gd name="connsiteX3" fmla="*/ 23446 w 76200"/>
                    <a:gd name="connsiteY3" fmla="*/ 1096108 h 1096108"/>
                  </a:gdLst>
                  <a:ahLst/>
                  <a:cxnLst>
                    <a:cxn ang="0">
                      <a:pos x="connsiteX0" y="connsiteY0"/>
                    </a:cxn>
                    <a:cxn ang="0">
                      <a:pos x="connsiteX1" y="connsiteY1"/>
                    </a:cxn>
                    <a:cxn ang="0">
                      <a:pos x="connsiteX2" y="connsiteY2"/>
                    </a:cxn>
                    <a:cxn ang="0">
                      <a:pos x="connsiteX3" y="connsiteY3"/>
                    </a:cxn>
                  </a:cxnLst>
                  <a:rect l="l" t="t" r="r" b="b"/>
                  <a:pathLst>
                    <a:path w="76200" h="1096108">
                      <a:moveTo>
                        <a:pt x="0" y="0"/>
                      </a:moveTo>
                      <a:lnTo>
                        <a:pt x="76200" y="592015"/>
                      </a:lnTo>
                      <a:lnTo>
                        <a:pt x="58615" y="838200"/>
                      </a:lnTo>
                      <a:lnTo>
                        <a:pt x="23446" y="1096108"/>
                      </a:lnTo>
                    </a:path>
                  </a:pathLst>
                </a:custGeom>
                <a:ln w="57150">
                  <a:solidFill>
                    <a:schemeClr val="accent4">
                      <a:lumMod val="40000"/>
                      <a:lumOff val="60000"/>
                    </a:schemeClr>
                  </a:solidFill>
                </a:ln>
              </p:spPr>
              <p:style>
                <a:lnRef idx="1">
                  <a:schemeClr val="accent4"/>
                </a:lnRef>
                <a:fillRef idx="0">
                  <a:schemeClr val="accent4"/>
                </a:fillRef>
                <a:effectRef idx="0">
                  <a:schemeClr val="accent4"/>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grpSp>
        </p:grpSp>
      </p:grpSp>
      <p:sp>
        <p:nvSpPr>
          <p:cNvPr id="6" name="Rectangle 5">
            <a:extLst>
              <a:ext uri="{FF2B5EF4-FFF2-40B4-BE49-F238E27FC236}">
                <a16:creationId xmlns:a16="http://schemas.microsoft.com/office/drawing/2014/main" id="{5F047DB5-F05E-47C9-8789-851EB463C1B3}"/>
              </a:ext>
            </a:extLst>
          </p:cNvPr>
          <p:cNvSpPr/>
          <p:nvPr/>
        </p:nvSpPr>
        <p:spPr>
          <a:xfrm>
            <a:off x="0" y="-10346"/>
            <a:ext cx="9144000" cy="98189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sz="4800" dirty="0"/>
              <a:t>YES…</a:t>
            </a:r>
            <a:r>
              <a:rPr lang="en-ZA" sz="2800" dirty="0"/>
              <a:t>We are called to live FREE!</a:t>
            </a:r>
            <a:endParaRPr lang="en-US" sz="2800" dirty="0"/>
          </a:p>
        </p:txBody>
      </p:sp>
      <p:sp>
        <p:nvSpPr>
          <p:cNvPr id="9" name="Rectangle 8">
            <a:extLst>
              <a:ext uri="{FF2B5EF4-FFF2-40B4-BE49-F238E27FC236}">
                <a16:creationId xmlns:a16="http://schemas.microsoft.com/office/drawing/2014/main" id="{383017E1-1F49-419F-A1D8-1CBA42352A2C}"/>
              </a:ext>
            </a:extLst>
          </p:cNvPr>
          <p:cNvSpPr/>
          <p:nvPr/>
        </p:nvSpPr>
        <p:spPr>
          <a:xfrm>
            <a:off x="0" y="3262483"/>
            <a:ext cx="9144000" cy="1449351"/>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Romans 6:6‭-‬7 EASY:</a:t>
            </a:r>
          </a:p>
          <a:p>
            <a:r>
              <a:rPr lang="en-ZA" i="1" dirty="0"/>
              <a:t>We know that God has caused our old nature to die with Christ on the cross . This happened so that </a:t>
            </a:r>
            <a:r>
              <a:rPr lang="en-ZA" b="1" i="1" dirty="0">
                <a:solidFill>
                  <a:schemeClr val="accent4">
                    <a:lumMod val="60000"/>
                    <a:lumOff val="40000"/>
                  </a:schemeClr>
                </a:solidFill>
              </a:rPr>
              <a:t>God could make us free from the power of sin </a:t>
            </a:r>
            <a:r>
              <a:rPr lang="en-ZA" i="1" dirty="0"/>
              <a:t>in our lives. </a:t>
            </a:r>
            <a:r>
              <a:rPr lang="en-ZA" b="1" i="1" dirty="0">
                <a:solidFill>
                  <a:schemeClr val="accent4">
                    <a:lumMod val="60000"/>
                    <a:lumOff val="40000"/>
                  </a:schemeClr>
                </a:solidFill>
              </a:rPr>
              <a:t>We are no longer like slaves who have sin as their master. </a:t>
            </a:r>
            <a:r>
              <a:rPr lang="en-ZA" i="1" dirty="0">
                <a:solidFill>
                  <a:schemeClr val="bg1"/>
                </a:solidFill>
              </a:rPr>
              <a:t>Sin no longer has any authority over someone who has died.</a:t>
            </a:r>
          </a:p>
        </p:txBody>
      </p:sp>
    </p:spTree>
    <p:extLst>
      <p:ext uri="{BB962C8B-B14F-4D97-AF65-F5344CB8AC3E}">
        <p14:creationId xmlns:p14="http://schemas.microsoft.com/office/powerpoint/2010/main" val="36468930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1528</Words>
  <Application>Microsoft Office PowerPoint</Application>
  <PresentationFormat>On-screen Show (4:3)</PresentationFormat>
  <Paragraphs>97</Paragraphs>
  <Slides>15</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is the church so defeated?</vt:lpstr>
      <vt:lpstr>Stand up and get back in the fight!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Douglas Macfarlane</dc:creator>
  <cp:lastModifiedBy>Douglas Macfarlane</cp:lastModifiedBy>
  <cp:revision>1</cp:revision>
  <dcterms:created xsi:type="dcterms:W3CDTF">2019-03-16T16:42:21Z</dcterms:created>
  <dcterms:modified xsi:type="dcterms:W3CDTF">2019-03-16T17:04:23Z</dcterms:modified>
</cp:coreProperties>
</file>