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66" r:id="rId10"/>
    <p:sldId id="267"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498"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D7FB90-BB1E-43B8-B94C-D1393F600AFD}" type="datetimeFigureOut">
              <a:rPr lang="en-US" smtClean="0"/>
              <a:pPr/>
              <a:t>13-Feb-19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7FB90-BB1E-43B8-B94C-D1393F600AFD}" type="datetimeFigureOut">
              <a:rPr lang="en-US" smtClean="0"/>
              <a:pPr/>
              <a:t>13-Feb-19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7FB90-BB1E-43B8-B94C-D1393F600AFD}" type="datetimeFigureOut">
              <a:rPr lang="en-US" smtClean="0"/>
              <a:pPr/>
              <a:t>13-Feb-19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7FB90-BB1E-43B8-B94C-D1393F600AFD}" type="datetimeFigureOut">
              <a:rPr lang="en-US" smtClean="0"/>
              <a:pPr/>
              <a:t>13-Feb-19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D7FB90-BB1E-43B8-B94C-D1393F600AFD}" type="datetimeFigureOut">
              <a:rPr lang="en-US" smtClean="0"/>
              <a:pPr/>
              <a:t>13-Feb-19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D7FB90-BB1E-43B8-B94C-D1393F600AFD}" type="datetimeFigureOut">
              <a:rPr lang="en-US" smtClean="0"/>
              <a:pPr/>
              <a:t>13-Feb-19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D7FB90-BB1E-43B8-B94C-D1393F600AFD}" type="datetimeFigureOut">
              <a:rPr lang="en-US" smtClean="0"/>
              <a:pPr/>
              <a:t>13-Feb-19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D7FB90-BB1E-43B8-B94C-D1393F600AFD}" type="datetimeFigureOut">
              <a:rPr lang="en-US" smtClean="0"/>
              <a:pPr/>
              <a:t>13-Feb-19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D7FB90-BB1E-43B8-B94C-D1393F600AFD}" type="datetimeFigureOut">
              <a:rPr lang="en-US" smtClean="0"/>
              <a:pPr/>
              <a:t>13-Feb-19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7FB90-BB1E-43B8-B94C-D1393F600AFD}" type="datetimeFigureOut">
              <a:rPr lang="en-US" smtClean="0"/>
              <a:pPr/>
              <a:t>13-Feb-19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7FB90-BB1E-43B8-B94C-D1393F600AFD}" type="datetimeFigureOut">
              <a:rPr lang="en-US" smtClean="0"/>
              <a:pPr/>
              <a:t>13-Feb-19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2DDB73-9DFF-4E39-A4DC-65037867A03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7FB90-BB1E-43B8-B94C-D1393F600AFD}" type="datetimeFigureOut">
              <a:rPr lang="en-US" smtClean="0"/>
              <a:pPr/>
              <a:t>13-Feb-19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DDB73-9DFF-4E39-A4DC-65037867A03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ust Jesus series image.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smtClean="0"/>
              <a:t>Hebrews 10:19-22</a:t>
            </a:r>
            <a:endParaRPr lang="en-US" sz="2400" dirty="0" smtClean="0"/>
          </a:p>
          <a:p>
            <a:pPr>
              <a:buNone/>
            </a:pPr>
            <a:endParaRPr lang="en-US" sz="2400" dirty="0" smtClean="0"/>
          </a:p>
          <a:p>
            <a:pPr>
              <a:buNone/>
            </a:pPr>
            <a:r>
              <a:rPr lang="en-US" sz="2400" b="1" baseline="30000" dirty="0" smtClean="0"/>
              <a:t>   </a:t>
            </a:r>
            <a:r>
              <a:rPr lang="en-US" sz="2400" b="1" baseline="30000" dirty="0" smtClean="0"/>
              <a:t>19 </a:t>
            </a:r>
            <a:r>
              <a:rPr lang="en-US" sz="2400" dirty="0" smtClean="0"/>
              <a:t>And so, dear brothers and </a:t>
            </a:r>
            <a:r>
              <a:rPr lang="en-US" sz="2400" dirty="0" smtClean="0"/>
              <a:t>sisters,</a:t>
            </a:r>
            <a:r>
              <a:rPr lang="en-US" sz="2400" dirty="0" smtClean="0"/>
              <a:t> </a:t>
            </a:r>
            <a:r>
              <a:rPr lang="en-US" sz="2400" dirty="0" smtClean="0">
                <a:solidFill>
                  <a:srgbClr val="FFFF00"/>
                </a:solidFill>
              </a:rPr>
              <a:t>we can boldly enter heaven’s Most Holy Place because of the blood of Jesus</a:t>
            </a:r>
            <a:r>
              <a:rPr lang="en-US" sz="2400" dirty="0" smtClean="0"/>
              <a:t>. </a:t>
            </a:r>
            <a:r>
              <a:rPr lang="en-US" sz="2400" b="1" baseline="30000" dirty="0" smtClean="0"/>
              <a:t>20 </a:t>
            </a:r>
            <a:r>
              <a:rPr lang="en-US" sz="2400" dirty="0" smtClean="0"/>
              <a:t>By </a:t>
            </a:r>
            <a:r>
              <a:rPr lang="en-US" sz="2400" dirty="0" smtClean="0"/>
              <a:t>His death,</a:t>
            </a:r>
            <a:r>
              <a:rPr lang="en-US" sz="2400" dirty="0" smtClean="0"/>
              <a:t> Jesus opened a new and life-giving way through the curtain into the Most Holy Place.</a:t>
            </a:r>
            <a:r>
              <a:rPr lang="en-US" sz="2400" b="1" baseline="30000" dirty="0" smtClean="0"/>
              <a:t>21 </a:t>
            </a:r>
            <a:r>
              <a:rPr lang="en-US" sz="2400" dirty="0" smtClean="0">
                <a:solidFill>
                  <a:srgbClr val="FFFF00"/>
                </a:solidFill>
              </a:rPr>
              <a:t>And since we have a great High Priest who rules over God’s house,</a:t>
            </a:r>
            <a:r>
              <a:rPr lang="en-US" sz="2400" b="1" baseline="30000" dirty="0" smtClean="0">
                <a:solidFill>
                  <a:srgbClr val="FFFF00"/>
                </a:solidFill>
              </a:rPr>
              <a:t>22 </a:t>
            </a:r>
            <a:r>
              <a:rPr lang="en-US" sz="2400" dirty="0" smtClean="0">
                <a:solidFill>
                  <a:srgbClr val="FFFF00"/>
                </a:solidFill>
              </a:rPr>
              <a:t>let us go right into the presence of God </a:t>
            </a:r>
            <a:r>
              <a:rPr lang="en-US" sz="2400" dirty="0" smtClean="0"/>
              <a:t>with sincere hearts fully trusting </a:t>
            </a:r>
            <a:r>
              <a:rPr lang="en-US" sz="2400" dirty="0" smtClean="0"/>
              <a:t>Him</a:t>
            </a:r>
            <a:r>
              <a:rPr lang="en-US" sz="2400" dirty="0" smtClean="0"/>
              <a:t>.</a:t>
            </a:r>
            <a:endParaRPr lang="en-US" sz="24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3200" dirty="0" smtClean="0"/>
              <a:t>John 17:20</a:t>
            </a:r>
            <a:endParaRPr lang="en-US" sz="3200" dirty="0"/>
          </a:p>
        </p:txBody>
      </p:sp>
      <p:sp>
        <p:nvSpPr>
          <p:cNvPr id="3" name="Content Placeholder 2"/>
          <p:cNvSpPr>
            <a:spLocks noGrp="1"/>
          </p:cNvSpPr>
          <p:nvPr>
            <p:ph idx="1"/>
          </p:nvPr>
        </p:nvSpPr>
        <p:spPr>
          <a:xfrm>
            <a:off x="381000" y="838200"/>
            <a:ext cx="8610600" cy="6019800"/>
          </a:xfrm>
        </p:spPr>
        <p:txBody>
          <a:bodyPr>
            <a:normAutofit/>
          </a:bodyPr>
          <a:lstStyle/>
          <a:p>
            <a:pPr>
              <a:buNone/>
            </a:pPr>
            <a:r>
              <a:rPr lang="en-US" sz="2400" b="1" baseline="30000" dirty="0" smtClean="0"/>
              <a:t>20 </a:t>
            </a:r>
            <a:r>
              <a:rPr lang="en-US" sz="2400" dirty="0" smtClean="0"/>
              <a:t>“I am praying not only for these disciples but also for all who will ever believe in me through their message</a:t>
            </a:r>
            <a:r>
              <a:rPr lang="en-US" sz="2400" dirty="0" smtClean="0"/>
              <a:t>.”</a:t>
            </a:r>
          </a:p>
          <a:p>
            <a:pPr>
              <a:buNone/>
            </a:pPr>
            <a:endParaRPr lang="en-US" sz="2000" dirty="0" smtClean="0">
              <a:solidFill>
                <a:srgbClr val="FFFF00"/>
              </a:solidFill>
            </a:endParaRPr>
          </a:p>
          <a:p>
            <a:pPr algn="ctr">
              <a:buNone/>
            </a:pPr>
            <a:r>
              <a:rPr lang="en-US" dirty="0" smtClean="0">
                <a:solidFill>
                  <a:srgbClr val="FFFF00"/>
                </a:solidFill>
              </a:rPr>
              <a:t>What a High Priest!</a:t>
            </a:r>
          </a:p>
          <a:p>
            <a:pPr algn="ctr">
              <a:buNone/>
            </a:pPr>
            <a:endParaRPr lang="en-US" sz="2000" dirty="0" smtClean="0">
              <a:solidFill>
                <a:srgbClr val="FFFF00"/>
              </a:solidFill>
            </a:endParaRPr>
          </a:p>
          <a:p>
            <a:pPr>
              <a:buNone/>
            </a:pPr>
            <a:r>
              <a:rPr lang="en-US" sz="2000" dirty="0" smtClean="0"/>
              <a:t>Quote from Andrew Murray:</a:t>
            </a:r>
          </a:p>
          <a:p>
            <a:pPr>
              <a:buNone/>
            </a:pPr>
            <a:r>
              <a:rPr lang="en-US" sz="2000" dirty="0" smtClean="0"/>
              <a:t>“Jesus could not ascend the throne as Priest, until He had first, in the school of personal experience, learnt to sympathize and bear gently with the feeblest. And let our  weakness  and ignorance henceforth , instead of discouraging and keeping us back, be the motive and plea which lead us to come boldly to Him for help who can bear gently with the ignorant and erring. All our ignorance need not be a barrier in the way to God, because </a:t>
            </a:r>
            <a:r>
              <a:rPr lang="en-US" sz="2000" dirty="0" smtClean="0"/>
              <a:t>J</a:t>
            </a:r>
            <a:r>
              <a:rPr lang="en-US" sz="2000" dirty="0" smtClean="0"/>
              <a:t>esus takes it into His care. He knows what the weakness of the flesh is. He knows what it costs to conquer it, and how little we are able to do it. He lives in heaven, able to </a:t>
            </a:r>
            <a:r>
              <a:rPr lang="en-US" sz="2000" dirty="0" err="1" smtClean="0"/>
              <a:t>succour</a:t>
            </a:r>
            <a:r>
              <a:rPr lang="en-US" sz="2000" dirty="0" smtClean="0"/>
              <a:t> us. He lives in our hearts to impart to us His own spirit of obedience, so that His priesthood may bring us into the full enjoyment of all He Himself has and is.”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John 17:1</a:t>
            </a:r>
            <a:endParaRPr lang="en-US" sz="3200" dirty="0"/>
          </a:p>
        </p:txBody>
      </p:sp>
      <p:sp>
        <p:nvSpPr>
          <p:cNvPr id="3" name="Content Placeholder 2"/>
          <p:cNvSpPr>
            <a:spLocks noGrp="1"/>
          </p:cNvSpPr>
          <p:nvPr>
            <p:ph idx="1"/>
          </p:nvPr>
        </p:nvSpPr>
        <p:spPr>
          <a:xfrm>
            <a:off x="0" y="914400"/>
            <a:ext cx="8686800" cy="6096000"/>
          </a:xfrm>
        </p:spPr>
        <p:txBody>
          <a:bodyPr>
            <a:normAutofit lnSpcReduction="10000"/>
          </a:bodyPr>
          <a:lstStyle/>
          <a:p>
            <a:pPr>
              <a:buNone/>
            </a:pPr>
            <a:r>
              <a:rPr lang="en-US" sz="2400" dirty="0" smtClean="0"/>
              <a:t>“After saying all these things ….”</a:t>
            </a:r>
          </a:p>
          <a:p>
            <a:pPr>
              <a:buNone/>
            </a:pPr>
            <a:r>
              <a:rPr lang="en-US" sz="2400" dirty="0" smtClean="0"/>
              <a:t>• Servant leadership</a:t>
            </a:r>
          </a:p>
          <a:p>
            <a:pPr>
              <a:buNone/>
            </a:pPr>
            <a:r>
              <a:rPr lang="en-US" sz="2400" dirty="0" smtClean="0"/>
              <a:t>• His coming betrayal</a:t>
            </a:r>
          </a:p>
          <a:p>
            <a:pPr>
              <a:buNone/>
            </a:pPr>
            <a:r>
              <a:rPr lang="en-US" sz="2400" dirty="0" smtClean="0"/>
              <a:t>• A new commandment</a:t>
            </a:r>
          </a:p>
          <a:p>
            <a:pPr>
              <a:buNone/>
            </a:pPr>
            <a:r>
              <a:rPr lang="en-US" sz="2400" dirty="0" smtClean="0"/>
              <a:t>• His coming denial by Peter</a:t>
            </a:r>
          </a:p>
          <a:p>
            <a:pPr>
              <a:buNone/>
            </a:pPr>
            <a:r>
              <a:rPr lang="en-US" sz="2400" dirty="0" smtClean="0"/>
              <a:t>• His promised return</a:t>
            </a:r>
          </a:p>
          <a:p>
            <a:pPr>
              <a:buNone/>
            </a:pPr>
            <a:r>
              <a:rPr lang="en-US" sz="2400" dirty="0" smtClean="0"/>
              <a:t>• Being the only way to the Father</a:t>
            </a:r>
          </a:p>
          <a:p>
            <a:pPr>
              <a:buNone/>
            </a:pPr>
            <a:r>
              <a:rPr lang="en-US" sz="2400" dirty="0" smtClean="0"/>
              <a:t>• His deity</a:t>
            </a:r>
          </a:p>
          <a:p>
            <a:pPr>
              <a:buNone/>
            </a:pPr>
            <a:r>
              <a:rPr lang="en-US" sz="2400" dirty="0" smtClean="0"/>
              <a:t>• The authority of His Name</a:t>
            </a:r>
          </a:p>
          <a:p>
            <a:pPr>
              <a:buNone/>
            </a:pPr>
            <a:r>
              <a:rPr lang="en-US" sz="2400" dirty="0" smtClean="0"/>
              <a:t>• The coming of the Holy Spirit and His ministry</a:t>
            </a:r>
          </a:p>
          <a:p>
            <a:pPr>
              <a:buNone/>
            </a:pPr>
            <a:r>
              <a:rPr lang="en-US" sz="2400" dirty="0" smtClean="0"/>
              <a:t>• Abiding in Him would be vital to bear fruit</a:t>
            </a:r>
          </a:p>
          <a:p>
            <a:pPr>
              <a:buNone/>
            </a:pPr>
            <a:r>
              <a:rPr lang="en-US" sz="2400" dirty="0" smtClean="0"/>
              <a:t>• Obedience being key</a:t>
            </a:r>
          </a:p>
          <a:p>
            <a:pPr>
              <a:buNone/>
            </a:pPr>
            <a:r>
              <a:rPr lang="en-US" sz="2400" dirty="0" smtClean="0"/>
              <a:t>• His crucifixion and His resurrection</a:t>
            </a:r>
          </a:p>
          <a:p>
            <a:pPr>
              <a:buNone/>
            </a:pPr>
            <a:r>
              <a:rPr lang="en-US" sz="2400" dirty="0" smtClean="0"/>
              <a:t>• His gift of His peace in this fallen world</a:t>
            </a:r>
          </a:p>
          <a:p>
            <a:pPr>
              <a:buNone/>
            </a:pPr>
            <a:endParaRPr lang="en-US" sz="2400" dirty="0" smtClean="0"/>
          </a:p>
          <a:p>
            <a:pPr>
              <a:buNone/>
            </a:pPr>
            <a:endParaRPr lang="en-US" sz="2400" dirty="0" smtClean="0"/>
          </a:p>
          <a:p>
            <a:pPr>
              <a:buNone/>
            </a:pPr>
            <a:endParaRPr lang="en-US" sz="2800" dirty="0" smtClean="0"/>
          </a:p>
          <a:p>
            <a:pPr>
              <a:buNone/>
            </a:pPr>
            <a:endParaRPr lang="en-US" sz="2800" dirty="0" smtClean="0"/>
          </a:p>
          <a:p>
            <a:pPr>
              <a:buNone/>
            </a:pPr>
            <a:endParaRPr lang="en-US" sz="2800" dirty="0" smtClean="0"/>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Then Jesus turns His attention to focus His prayer on His Father and to pray for His disciples</a:t>
            </a:r>
            <a:endParaRPr lang="en-US" sz="3200" dirty="0"/>
          </a:p>
        </p:txBody>
      </p:sp>
      <p:sp>
        <p:nvSpPr>
          <p:cNvPr id="3" name="Content Placeholder 2"/>
          <p:cNvSpPr>
            <a:spLocks noGrp="1"/>
          </p:cNvSpPr>
          <p:nvPr>
            <p:ph idx="1"/>
          </p:nvPr>
        </p:nvSpPr>
        <p:spPr>
          <a:xfrm>
            <a:off x="457200" y="1600200"/>
            <a:ext cx="8458200" cy="5257800"/>
          </a:xfrm>
        </p:spPr>
        <p:txBody>
          <a:bodyPr>
            <a:normAutofit lnSpcReduction="10000"/>
          </a:bodyPr>
          <a:lstStyle/>
          <a:p>
            <a:pPr algn="ctr">
              <a:buNone/>
            </a:pPr>
            <a:r>
              <a:rPr lang="en-US" dirty="0" smtClean="0"/>
              <a:t>Jesus is our great High Priest</a:t>
            </a:r>
          </a:p>
          <a:p>
            <a:pPr algn="ctr">
              <a:buNone/>
            </a:pPr>
            <a:r>
              <a:rPr lang="en-US" sz="2800" dirty="0" smtClean="0"/>
              <a:t>Jesus: the Son of God and the Son of man</a:t>
            </a:r>
          </a:p>
          <a:p>
            <a:pPr>
              <a:buNone/>
            </a:pPr>
            <a:r>
              <a:rPr lang="en-US" sz="2800" dirty="0" smtClean="0"/>
              <a:t>                   </a:t>
            </a:r>
            <a:r>
              <a:rPr lang="en-US" sz="2800" dirty="0" smtClean="0"/>
              <a:t>         His </a:t>
            </a:r>
            <a:r>
              <a:rPr lang="en-US" sz="2800" dirty="0" smtClean="0"/>
              <a:t>divinity   </a:t>
            </a:r>
            <a:r>
              <a:rPr lang="en-US" sz="2800" dirty="0" smtClean="0"/>
              <a:t>and    His humanness</a:t>
            </a:r>
            <a:endParaRPr lang="en-US" sz="2400" dirty="0" smtClean="0"/>
          </a:p>
          <a:p>
            <a:pPr>
              <a:buNone/>
            </a:pPr>
            <a:endParaRPr lang="en-US" sz="2000" dirty="0" smtClean="0"/>
          </a:p>
          <a:p>
            <a:pPr>
              <a:buNone/>
            </a:pPr>
            <a:r>
              <a:rPr lang="en-US" sz="2400" dirty="0" smtClean="0"/>
              <a:t>In His prayers in John 17 both aspects come to the fore</a:t>
            </a:r>
          </a:p>
          <a:p>
            <a:pPr>
              <a:buFontTx/>
              <a:buChar char="-"/>
            </a:pPr>
            <a:r>
              <a:rPr lang="en-US" sz="2400" dirty="0" smtClean="0"/>
              <a:t>As </a:t>
            </a:r>
            <a:r>
              <a:rPr lang="en-US" sz="2400" dirty="0" smtClean="0"/>
              <a:t>the Son of </a:t>
            </a:r>
            <a:r>
              <a:rPr lang="en-US" sz="2400" dirty="0" smtClean="0"/>
              <a:t>man, </a:t>
            </a:r>
            <a:r>
              <a:rPr lang="en-US" sz="2400" dirty="0" smtClean="0"/>
              <a:t>in His humanness, He knew all about the need for protection for the </a:t>
            </a:r>
            <a:r>
              <a:rPr lang="en-US" sz="2400" dirty="0" smtClean="0"/>
              <a:t>disciples</a:t>
            </a:r>
          </a:p>
          <a:p>
            <a:pPr>
              <a:buFontTx/>
              <a:buChar char="-"/>
            </a:pPr>
            <a:r>
              <a:rPr lang="en-US" sz="2400" dirty="0" smtClean="0"/>
              <a:t>As the Son of God, in His divinity, He knew all about the unity and perfection of relationship in the Godhead and He longed for that for the disciples and between the disciples and Himself</a:t>
            </a:r>
            <a:endParaRPr lang="en-US" sz="2400" dirty="0"/>
          </a:p>
          <a:p>
            <a:pPr>
              <a:buNone/>
            </a:pPr>
            <a:r>
              <a:rPr lang="en-US" sz="2400" dirty="0" smtClean="0"/>
              <a:t>Only through the shedding of the blood of </a:t>
            </a:r>
            <a:r>
              <a:rPr lang="en-US" sz="2400" dirty="0" smtClean="0"/>
              <a:t>J</a:t>
            </a:r>
            <a:r>
              <a:rPr lang="en-US" sz="2400" dirty="0" smtClean="0"/>
              <a:t>esus , the Lamb of God, is it possible for us to know the glories of oneness with Jesus, He in us and us in Him.</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2:16-17</a:t>
            </a:r>
          </a:p>
          <a:p>
            <a:pPr>
              <a:buNone/>
            </a:pPr>
            <a:endParaRPr lang="en-US" sz="2400" dirty="0" smtClean="0"/>
          </a:p>
          <a:p>
            <a:pPr>
              <a:buNone/>
            </a:pPr>
            <a:r>
              <a:rPr lang="en-US" sz="2400" b="1" baseline="30000" dirty="0" smtClean="0"/>
              <a:t>16 </a:t>
            </a:r>
            <a:r>
              <a:rPr lang="en-US" sz="2400" dirty="0" smtClean="0"/>
              <a:t>We also know that the Son did not come to help angels; </a:t>
            </a:r>
            <a:r>
              <a:rPr lang="en-US" sz="2400" dirty="0" smtClean="0"/>
              <a:t>He </a:t>
            </a:r>
            <a:r>
              <a:rPr lang="en-US" sz="2400" dirty="0" smtClean="0"/>
              <a:t>came to help the descendants of Abraham. </a:t>
            </a:r>
            <a:r>
              <a:rPr lang="en-US" sz="2400" b="1" baseline="30000" dirty="0" smtClean="0"/>
              <a:t>17 </a:t>
            </a:r>
            <a:r>
              <a:rPr lang="en-US" sz="2400" dirty="0" smtClean="0"/>
              <a:t>Therefore, it was necessary for </a:t>
            </a:r>
            <a:r>
              <a:rPr lang="en-US" sz="2400" dirty="0" smtClean="0"/>
              <a:t>Him </a:t>
            </a:r>
            <a:r>
              <a:rPr lang="en-US" sz="2400" dirty="0" smtClean="0"/>
              <a:t>to be made in every respect like us, </a:t>
            </a:r>
            <a:r>
              <a:rPr lang="en-US" sz="2400" dirty="0" smtClean="0"/>
              <a:t>His </a:t>
            </a:r>
            <a:r>
              <a:rPr lang="en-US" sz="2400" dirty="0" smtClean="0"/>
              <a:t>brothers and </a:t>
            </a:r>
            <a:r>
              <a:rPr lang="en-US" sz="2400" dirty="0" smtClean="0"/>
              <a:t>sisters,</a:t>
            </a:r>
            <a:r>
              <a:rPr lang="en-US" sz="2400" dirty="0" smtClean="0"/>
              <a:t> so that </a:t>
            </a:r>
            <a:r>
              <a:rPr lang="en-US" sz="2400" dirty="0" smtClean="0"/>
              <a:t>He </a:t>
            </a:r>
            <a:r>
              <a:rPr lang="en-US" sz="2400" dirty="0" smtClean="0"/>
              <a:t>could be our </a:t>
            </a:r>
            <a:r>
              <a:rPr lang="en-US" sz="2400" dirty="0" smtClean="0">
                <a:solidFill>
                  <a:srgbClr val="FFFF00"/>
                </a:solidFill>
              </a:rPr>
              <a:t>merciful and faithful High Priest before God</a:t>
            </a:r>
            <a:r>
              <a:rPr lang="en-US" sz="2400" dirty="0" smtClean="0"/>
              <a:t>. Then </a:t>
            </a:r>
            <a:r>
              <a:rPr lang="en-US" sz="2400" dirty="0" smtClean="0"/>
              <a:t>He </a:t>
            </a:r>
            <a:r>
              <a:rPr lang="en-US" sz="2400" dirty="0" smtClean="0"/>
              <a:t>could offer a sacrifice that would take away the sins of the people.</a:t>
            </a:r>
            <a:r>
              <a:rPr lang="en-US" sz="2400" b="1" baseline="30000" dirty="0" smtClean="0"/>
              <a:t>18 </a:t>
            </a:r>
            <a:r>
              <a:rPr lang="en-US" sz="2400" dirty="0" smtClean="0"/>
              <a:t>Since </a:t>
            </a:r>
            <a:r>
              <a:rPr lang="en-US" sz="2400" dirty="0" smtClean="0"/>
              <a:t>He </a:t>
            </a:r>
            <a:r>
              <a:rPr lang="en-US" sz="2400" dirty="0" smtClean="0"/>
              <a:t>himself has gone through suffering and testing, </a:t>
            </a:r>
            <a:r>
              <a:rPr lang="en-US" sz="2400" dirty="0" smtClean="0"/>
              <a:t>He </a:t>
            </a:r>
            <a:r>
              <a:rPr lang="en-US" sz="2400" dirty="0" smtClean="0"/>
              <a:t>is able to help us when we are being tested.</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5:1-3</a:t>
            </a:r>
          </a:p>
          <a:p>
            <a:pPr>
              <a:buNone/>
            </a:pPr>
            <a:endParaRPr lang="en-US" sz="2400" dirty="0" smtClean="0"/>
          </a:p>
          <a:p>
            <a:pPr>
              <a:buNone/>
            </a:pPr>
            <a:r>
              <a:rPr lang="en-US" sz="2400" dirty="0" smtClean="0"/>
              <a:t>    </a:t>
            </a:r>
            <a:r>
              <a:rPr lang="en-US" sz="2400" b="1" baseline="30000" dirty="0" smtClean="0"/>
              <a:t>1</a:t>
            </a:r>
            <a:r>
              <a:rPr lang="en-US" sz="2400" b="1" dirty="0" smtClean="0"/>
              <a:t> </a:t>
            </a:r>
            <a:r>
              <a:rPr lang="en-US" sz="2400" dirty="0" smtClean="0"/>
              <a:t>Every </a:t>
            </a:r>
            <a:r>
              <a:rPr lang="en-US" sz="2400" dirty="0" smtClean="0"/>
              <a:t>high priest is </a:t>
            </a:r>
            <a:r>
              <a:rPr lang="en-US" sz="2400" dirty="0" smtClean="0">
                <a:solidFill>
                  <a:srgbClr val="FFFF00"/>
                </a:solidFill>
              </a:rPr>
              <a:t>a man chosen to represent other people in their dealings with God</a:t>
            </a:r>
            <a:r>
              <a:rPr lang="en-US" sz="2400" dirty="0" smtClean="0"/>
              <a:t>. He presents their gifts to God and offers sacrifices for their sins. </a:t>
            </a:r>
            <a:r>
              <a:rPr lang="en-US" sz="2400" b="1" baseline="30000" dirty="0" smtClean="0"/>
              <a:t>2 </a:t>
            </a:r>
            <a:r>
              <a:rPr lang="en-US" sz="2400" dirty="0" smtClean="0"/>
              <a:t>And </a:t>
            </a:r>
            <a:r>
              <a:rPr lang="en-US" sz="2400" dirty="0" smtClean="0">
                <a:solidFill>
                  <a:srgbClr val="FFFF00"/>
                </a:solidFill>
              </a:rPr>
              <a:t>h</a:t>
            </a:r>
            <a:r>
              <a:rPr lang="en-US" sz="2400" dirty="0" smtClean="0">
                <a:solidFill>
                  <a:srgbClr val="FFFF00"/>
                </a:solidFill>
              </a:rPr>
              <a:t>e </a:t>
            </a:r>
            <a:r>
              <a:rPr lang="en-US" sz="2400" dirty="0" smtClean="0">
                <a:solidFill>
                  <a:srgbClr val="FFFF00"/>
                </a:solidFill>
              </a:rPr>
              <a:t>is able to deal gently with ignorant and wayward people because h</a:t>
            </a:r>
            <a:r>
              <a:rPr lang="en-US" sz="2400" dirty="0" smtClean="0">
                <a:solidFill>
                  <a:srgbClr val="FFFF00"/>
                </a:solidFill>
              </a:rPr>
              <a:t>e </a:t>
            </a:r>
            <a:r>
              <a:rPr lang="en-US" sz="2400" dirty="0" smtClean="0">
                <a:solidFill>
                  <a:srgbClr val="FFFF00"/>
                </a:solidFill>
              </a:rPr>
              <a:t>h</a:t>
            </a:r>
            <a:r>
              <a:rPr lang="en-US" sz="2400" dirty="0" smtClean="0">
                <a:solidFill>
                  <a:srgbClr val="FFFF00"/>
                </a:solidFill>
              </a:rPr>
              <a:t>imself </a:t>
            </a:r>
            <a:r>
              <a:rPr lang="en-US" sz="2400" dirty="0" smtClean="0">
                <a:solidFill>
                  <a:srgbClr val="FFFF00"/>
                </a:solidFill>
              </a:rPr>
              <a:t>is subject to the same weaknesses</a:t>
            </a:r>
            <a:r>
              <a:rPr lang="en-US" sz="2400" dirty="0" smtClean="0"/>
              <a:t>. </a:t>
            </a:r>
            <a:r>
              <a:rPr lang="en-US" sz="2400" b="1" baseline="30000" dirty="0" smtClean="0"/>
              <a:t>3 </a:t>
            </a:r>
            <a:r>
              <a:rPr lang="en-US" sz="2400" dirty="0" smtClean="0"/>
              <a:t>That is why h</a:t>
            </a:r>
            <a:r>
              <a:rPr lang="en-US" sz="2400" dirty="0" smtClean="0"/>
              <a:t>e </a:t>
            </a:r>
            <a:r>
              <a:rPr lang="en-US" sz="2400" dirty="0" smtClean="0"/>
              <a:t>must offer sacrifices for his own sins as well as theirs.</a:t>
            </a: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7:23-25</a:t>
            </a:r>
          </a:p>
          <a:p>
            <a:pPr>
              <a:buNone/>
            </a:pPr>
            <a:endParaRPr lang="en-US" sz="2400" dirty="0" smtClean="0"/>
          </a:p>
          <a:p>
            <a:pPr>
              <a:buNone/>
            </a:pPr>
            <a:r>
              <a:rPr lang="en-US" sz="2400" dirty="0" smtClean="0"/>
              <a:t>    </a:t>
            </a:r>
            <a:r>
              <a:rPr lang="en-US" sz="2400" b="1" baseline="30000" dirty="0" smtClean="0"/>
              <a:t>23 </a:t>
            </a:r>
            <a:r>
              <a:rPr lang="en-US" sz="2400" dirty="0" smtClean="0"/>
              <a:t>There were many priests under the old system, for death prevented them from remaining in office. </a:t>
            </a:r>
            <a:r>
              <a:rPr lang="en-US" sz="2400" b="1" baseline="30000" dirty="0" smtClean="0"/>
              <a:t>24 </a:t>
            </a:r>
            <a:r>
              <a:rPr lang="en-US" sz="2400" dirty="0" smtClean="0"/>
              <a:t>But because Jesus lives forever, </a:t>
            </a:r>
            <a:r>
              <a:rPr lang="en-US" sz="2400" dirty="0" smtClean="0">
                <a:solidFill>
                  <a:srgbClr val="FFFF00"/>
                </a:solidFill>
              </a:rPr>
              <a:t>His </a:t>
            </a:r>
            <a:r>
              <a:rPr lang="en-US" sz="2400" dirty="0" smtClean="0">
                <a:solidFill>
                  <a:srgbClr val="FFFF00"/>
                </a:solidFill>
              </a:rPr>
              <a:t>priesthood lasts forever</a:t>
            </a:r>
            <a:r>
              <a:rPr lang="en-US" sz="2400" dirty="0" smtClean="0"/>
              <a:t>. </a:t>
            </a:r>
            <a:r>
              <a:rPr lang="en-US" sz="2400" b="1" baseline="30000" dirty="0" smtClean="0"/>
              <a:t>25 </a:t>
            </a:r>
            <a:r>
              <a:rPr lang="en-US" sz="2400" dirty="0" smtClean="0"/>
              <a:t>Therefore </a:t>
            </a:r>
            <a:r>
              <a:rPr lang="en-US" sz="2400" dirty="0" smtClean="0"/>
              <a:t>He </a:t>
            </a:r>
            <a:r>
              <a:rPr lang="en-US" sz="2400" dirty="0" smtClean="0"/>
              <a:t>is able, once and forever, to </a:t>
            </a:r>
            <a:r>
              <a:rPr lang="en-US" sz="2400" dirty="0" smtClean="0"/>
              <a:t>save</a:t>
            </a:r>
            <a:r>
              <a:rPr lang="en-US" sz="2400" dirty="0" smtClean="0"/>
              <a:t> those who come to God through </a:t>
            </a:r>
            <a:r>
              <a:rPr lang="en-US" sz="2400" dirty="0" smtClean="0"/>
              <a:t>Him</a:t>
            </a:r>
            <a:r>
              <a:rPr lang="en-US" sz="2400" dirty="0" smtClean="0"/>
              <a:t>. He lives forever </a:t>
            </a:r>
            <a:r>
              <a:rPr lang="en-US" sz="2400" dirty="0" smtClean="0">
                <a:solidFill>
                  <a:srgbClr val="FFFF00"/>
                </a:solidFill>
              </a:rPr>
              <a:t>to intercede with God on their behalf.</a:t>
            </a:r>
            <a:endParaRPr lang="en-US" sz="24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7:26-27</a:t>
            </a:r>
          </a:p>
          <a:p>
            <a:pPr>
              <a:buNone/>
            </a:pPr>
            <a:endParaRPr lang="en-US" sz="2400" dirty="0" smtClean="0"/>
          </a:p>
          <a:p>
            <a:pPr>
              <a:buNone/>
            </a:pPr>
            <a:r>
              <a:rPr lang="en-US" sz="2400" dirty="0" smtClean="0"/>
              <a:t> </a:t>
            </a:r>
            <a:r>
              <a:rPr lang="en-US" sz="2400" b="1" baseline="30000" dirty="0" smtClean="0"/>
              <a:t>26 </a:t>
            </a:r>
            <a:r>
              <a:rPr lang="en-US" sz="2400" dirty="0" smtClean="0"/>
              <a:t>He is the kind of high priest we need because </a:t>
            </a:r>
            <a:r>
              <a:rPr lang="en-US" sz="2400" dirty="0" smtClean="0">
                <a:solidFill>
                  <a:srgbClr val="FFFF00"/>
                </a:solidFill>
              </a:rPr>
              <a:t>He </a:t>
            </a:r>
            <a:r>
              <a:rPr lang="en-US" sz="2400" dirty="0" smtClean="0">
                <a:solidFill>
                  <a:srgbClr val="FFFF00"/>
                </a:solidFill>
              </a:rPr>
              <a:t>is holy and blameless, unstained by sin</a:t>
            </a:r>
            <a:r>
              <a:rPr lang="en-US" sz="2400" dirty="0" smtClean="0"/>
              <a:t>. He has been </a:t>
            </a:r>
            <a:r>
              <a:rPr lang="en-US" sz="2400" dirty="0" smtClean="0">
                <a:solidFill>
                  <a:srgbClr val="FFFF00"/>
                </a:solidFill>
              </a:rPr>
              <a:t>set apart from sinners </a:t>
            </a:r>
            <a:r>
              <a:rPr lang="en-US" sz="2400" dirty="0" smtClean="0"/>
              <a:t>and has been given the highest place of </a:t>
            </a:r>
            <a:r>
              <a:rPr lang="en-US" sz="2400" dirty="0" err="1" smtClean="0"/>
              <a:t>honour</a:t>
            </a:r>
            <a:r>
              <a:rPr lang="en-US" sz="2400" dirty="0" smtClean="0"/>
              <a:t> </a:t>
            </a:r>
            <a:r>
              <a:rPr lang="en-US" sz="2400" dirty="0" smtClean="0"/>
              <a:t>in </a:t>
            </a:r>
            <a:r>
              <a:rPr lang="en-US" sz="2400" dirty="0" smtClean="0"/>
              <a:t>heaven.</a:t>
            </a:r>
            <a:r>
              <a:rPr lang="en-US" sz="2400" dirty="0" smtClean="0"/>
              <a:t> </a:t>
            </a:r>
            <a:r>
              <a:rPr lang="en-US" sz="2400" b="1" baseline="30000" dirty="0" smtClean="0"/>
              <a:t>27 </a:t>
            </a:r>
            <a:r>
              <a:rPr lang="en-US" sz="2400" dirty="0" smtClean="0"/>
              <a:t>Unlike those other high priests, </a:t>
            </a:r>
            <a:r>
              <a:rPr lang="en-US" sz="2400" dirty="0" smtClean="0"/>
              <a:t>He </a:t>
            </a:r>
            <a:r>
              <a:rPr lang="en-US" sz="2400" dirty="0" smtClean="0"/>
              <a:t>does not need to offer sacrifices every day. They did this for their own sins first and then for the sins of the people. But </a:t>
            </a:r>
            <a:r>
              <a:rPr lang="en-US" sz="2400" dirty="0" smtClean="0">
                <a:solidFill>
                  <a:srgbClr val="FFFF00"/>
                </a:solidFill>
              </a:rPr>
              <a:t>Jesus did this once for all when </a:t>
            </a:r>
            <a:r>
              <a:rPr lang="en-US" sz="2400" dirty="0" smtClean="0">
                <a:solidFill>
                  <a:srgbClr val="FFFF00"/>
                </a:solidFill>
              </a:rPr>
              <a:t>He </a:t>
            </a:r>
            <a:r>
              <a:rPr lang="en-US" sz="2400" dirty="0" smtClean="0">
                <a:solidFill>
                  <a:srgbClr val="FFFF00"/>
                </a:solidFill>
              </a:rPr>
              <a:t>offered himself as the sacrifice for the people’s sins. </a:t>
            </a:r>
          </a:p>
          <a:p>
            <a:pPr>
              <a:buNone/>
            </a:pPr>
            <a:endParaRPr lang="en-US" sz="24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8:1-2,6</a:t>
            </a:r>
          </a:p>
          <a:p>
            <a:pPr>
              <a:buNone/>
            </a:pPr>
            <a:endParaRPr lang="en-US" sz="2400" dirty="0" smtClean="0"/>
          </a:p>
          <a:p>
            <a:pPr>
              <a:buNone/>
            </a:pPr>
            <a:r>
              <a:rPr lang="en-US" sz="2400" dirty="0" smtClean="0"/>
              <a:t> </a:t>
            </a:r>
            <a:r>
              <a:rPr lang="en-US" sz="2400" dirty="0" smtClean="0"/>
              <a:t>  </a:t>
            </a:r>
            <a:r>
              <a:rPr lang="en-US" sz="2400" b="1" baseline="30000" dirty="0" smtClean="0"/>
              <a:t>1 </a:t>
            </a:r>
            <a:r>
              <a:rPr lang="en-US" sz="2400" dirty="0" smtClean="0"/>
              <a:t>Here </a:t>
            </a:r>
            <a:r>
              <a:rPr lang="en-US" sz="2400" dirty="0" smtClean="0"/>
              <a:t>is the main point: We </a:t>
            </a:r>
            <a:r>
              <a:rPr lang="en-US" sz="2400" u="sng" dirty="0" smtClean="0">
                <a:solidFill>
                  <a:srgbClr val="FFFF00"/>
                </a:solidFill>
              </a:rPr>
              <a:t>have</a:t>
            </a:r>
            <a:r>
              <a:rPr lang="en-US" sz="2400" dirty="0" smtClean="0">
                <a:solidFill>
                  <a:srgbClr val="FFFF00"/>
                </a:solidFill>
              </a:rPr>
              <a:t> a High Priest </a:t>
            </a:r>
            <a:r>
              <a:rPr lang="en-US" sz="2400" dirty="0" smtClean="0"/>
              <a:t>who sat down in the place of honor beside the throne of the majestic God in heaven. </a:t>
            </a:r>
            <a:r>
              <a:rPr lang="en-US" sz="2400" b="1" baseline="30000" dirty="0" smtClean="0"/>
              <a:t>2</a:t>
            </a:r>
            <a:r>
              <a:rPr lang="en-US" sz="2400" b="1" baseline="30000" dirty="0" smtClean="0">
                <a:solidFill>
                  <a:srgbClr val="FFFF00"/>
                </a:solidFill>
              </a:rPr>
              <a:t> </a:t>
            </a:r>
            <a:r>
              <a:rPr lang="en-US" sz="2400" dirty="0" smtClean="0">
                <a:solidFill>
                  <a:srgbClr val="FFFF00"/>
                </a:solidFill>
              </a:rPr>
              <a:t>There he ministers </a:t>
            </a:r>
            <a:r>
              <a:rPr lang="en-US" sz="2400" dirty="0" smtClean="0"/>
              <a:t>in the heavenly </a:t>
            </a:r>
            <a:r>
              <a:rPr lang="en-US" sz="2400" dirty="0" smtClean="0"/>
              <a:t>Tabernacle,</a:t>
            </a:r>
            <a:r>
              <a:rPr lang="en-US" sz="2400" dirty="0" smtClean="0"/>
              <a:t> the true place of worship that was built by the Lord and not by human hands.</a:t>
            </a:r>
            <a:endParaRPr lang="en-US" sz="2400" dirty="0" smtClean="0">
              <a:solidFill>
                <a:srgbClr val="FFFF00"/>
              </a:solidFill>
            </a:endParaRPr>
          </a:p>
          <a:p>
            <a:pPr>
              <a:buNone/>
            </a:pPr>
            <a:r>
              <a:rPr lang="en-US" sz="2400" b="1" baseline="30000" dirty="0" smtClean="0"/>
              <a:t>    6</a:t>
            </a:r>
            <a:r>
              <a:rPr lang="en-US" sz="2400" b="1" baseline="30000" dirty="0" smtClean="0"/>
              <a:t> </a:t>
            </a:r>
            <a:r>
              <a:rPr lang="en-US" sz="2400" dirty="0" smtClean="0"/>
              <a:t>But now Jesus, our High Priest, has been given a ministry that is far superior to the old priesthood, for </a:t>
            </a:r>
            <a:r>
              <a:rPr lang="en-US" sz="2400" dirty="0" smtClean="0"/>
              <a:t>He </a:t>
            </a:r>
            <a:r>
              <a:rPr lang="en-US" sz="2400" dirty="0" smtClean="0"/>
              <a:t>is the one who mediates for us a far better covenant with God, based on better </a:t>
            </a:r>
            <a:r>
              <a:rPr lang="en-US" sz="2400" dirty="0" smtClean="0"/>
              <a:t>promises.</a:t>
            </a:r>
            <a:endParaRPr lang="en-US" sz="24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Some truths about Jesus our High Priest</a:t>
            </a:r>
            <a:endParaRPr lang="en-US" sz="3200" dirty="0"/>
          </a:p>
        </p:txBody>
      </p:sp>
      <p:sp>
        <p:nvSpPr>
          <p:cNvPr id="3" name="Content Placeholder 2"/>
          <p:cNvSpPr>
            <a:spLocks noGrp="1"/>
          </p:cNvSpPr>
          <p:nvPr>
            <p:ph idx="1"/>
          </p:nvPr>
        </p:nvSpPr>
        <p:spPr/>
        <p:txBody>
          <a:bodyPr>
            <a:normAutofit/>
          </a:bodyPr>
          <a:lstStyle/>
          <a:p>
            <a:pPr>
              <a:buNone/>
            </a:pPr>
            <a:r>
              <a:rPr lang="en-US" sz="2400" dirty="0" smtClean="0"/>
              <a:t>Hebrews 9:11-12</a:t>
            </a:r>
          </a:p>
          <a:p>
            <a:pPr>
              <a:buNone/>
            </a:pPr>
            <a:endParaRPr lang="en-US" sz="2400" dirty="0" smtClean="0"/>
          </a:p>
          <a:p>
            <a:pPr>
              <a:buNone/>
            </a:pPr>
            <a:r>
              <a:rPr lang="en-US" sz="2400" b="1" baseline="30000" dirty="0" smtClean="0"/>
              <a:t>   11</a:t>
            </a:r>
            <a:r>
              <a:rPr lang="en-US" sz="2400" b="1" baseline="30000" dirty="0" smtClean="0"/>
              <a:t> </a:t>
            </a:r>
            <a:r>
              <a:rPr lang="en-US" sz="2400" dirty="0" smtClean="0"/>
              <a:t>So Christ has now become the High Priest over all the good things that have </a:t>
            </a:r>
            <a:r>
              <a:rPr lang="en-US" sz="2400" dirty="0" smtClean="0"/>
              <a:t>come.</a:t>
            </a:r>
            <a:r>
              <a:rPr lang="en-US" sz="2400" dirty="0" smtClean="0"/>
              <a:t> He has entered that greater, more perfect Tabernacle in heaven, which was not made by human hands and is not part of this created world. </a:t>
            </a:r>
            <a:r>
              <a:rPr lang="en-US" sz="2400" b="1" baseline="30000" dirty="0" smtClean="0"/>
              <a:t>12 </a:t>
            </a:r>
            <a:r>
              <a:rPr lang="en-US" sz="2400" dirty="0" smtClean="0">
                <a:solidFill>
                  <a:srgbClr val="FFFF00"/>
                </a:solidFill>
              </a:rPr>
              <a:t>With </a:t>
            </a:r>
            <a:r>
              <a:rPr lang="en-US" sz="2400" dirty="0" smtClean="0">
                <a:solidFill>
                  <a:srgbClr val="FFFF00"/>
                </a:solidFill>
              </a:rPr>
              <a:t>His </a:t>
            </a:r>
            <a:r>
              <a:rPr lang="en-US" sz="2400" dirty="0" smtClean="0">
                <a:solidFill>
                  <a:srgbClr val="FFFF00"/>
                </a:solidFill>
              </a:rPr>
              <a:t>own blood</a:t>
            </a:r>
            <a:r>
              <a:rPr lang="en-US" sz="2400" dirty="0" smtClean="0"/>
              <a:t>—not the blood of goats and </a:t>
            </a:r>
            <a:r>
              <a:rPr lang="en-US" sz="2400" dirty="0" smtClean="0"/>
              <a:t>calves—</a:t>
            </a:r>
            <a:r>
              <a:rPr lang="en-US" sz="2400" dirty="0" smtClean="0">
                <a:solidFill>
                  <a:srgbClr val="FFFF00"/>
                </a:solidFill>
              </a:rPr>
              <a:t>He </a:t>
            </a:r>
            <a:r>
              <a:rPr lang="en-US" sz="2400" dirty="0" smtClean="0">
                <a:solidFill>
                  <a:srgbClr val="FFFF00"/>
                </a:solidFill>
              </a:rPr>
              <a:t>entered the Most Holy Place once for all time and secured our redemption forever.</a:t>
            </a:r>
          </a:p>
          <a:p>
            <a:pPr>
              <a:buNone/>
            </a:pPr>
            <a:r>
              <a:rPr lang="en-US" sz="2400" dirty="0" smtClean="0"/>
              <a:t> </a:t>
            </a:r>
            <a:r>
              <a:rPr lang="en-US" sz="2400" dirty="0" smtClean="0"/>
              <a:t>  </a:t>
            </a:r>
            <a:endParaRPr lang="en-US" sz="24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373</Words>
  <Application>Microsoft Office PowerPoint</Application>
  <PresentationFormat>On-screen Show (4:3)</PresentationFormat>
  <Paragraphs>66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John 17:1</vt:lpstr>
      <vt:lpstr>Then Jesus turns His attention to focus His prayer on His Father and to pray for His disciples</vt:lpstr>
      <vt:lpstr>Some truths about Jesus our High Priest</vt:lpstr>
      <vt:lpstr>Some truths about Jesus our High Priest</vt:lpstr>
      <vt:lpstr>Some truths about Jesus our High Priest</vt:lpstr>
      <vt:lpstr>Some truths about Jesus our High Priest</vt:lpstr>
      <vt:lpstr>Some truths about Jesus our High Priest</vt:lpstr>
      <vt:lpstr>Some truths about Jesus our High Priest</vt:lpstr>
      <vt:lpstr>Some truths about Jesus our High Priest</vt:lpstr>
      <vt:lpstr>John 17:20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5</cp:revision>
  <dcterms:created xsi:type="dcterms:W3CDTF">2019-02-13T14:45:20Z</dcterms:created>
  <dcterms:modified xsi:type="dcterms:W3CDTF">2019-02-13T19:44:05Z</dcterms:modified>
</cp:coreProperties>
</file>