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0504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88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1839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692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2066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187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0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8575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85360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285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696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914FE-E520-4753-A40E-3DDD38D7A24C}" type="datetimeFigureOut">
              <a:rPr lang="en-ZA" smtClean="0"/>
              <a:t>2019/02/24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92AD2ACA-EB68-44F3-8B9F-7C42EE9859A7}" type="slidenum">
              <a:rPr lang="en-ZA" smtClean="0"/>
              <a:t>‹#›</a:t>
            </a:fld>
            <a:endParaRPr lang="en-ZA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516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A39E5-4F37-4E09-8C24-2F4AEB62D8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I am the Vine</a:t>
            </a:r>
            <a:br>
              <a:rPr lang="en-ZA" dirty="0"/>
            </a:b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26E379-613F-4271-B444-1539A3DEF9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1599596"/>
          </a:xfrm>
        </p:spPr>
        <p:txBody>
          <a:bodyPr/>
          <a:lstStyle/>
          <a:p>
            <a:r>
              <a:rPr lang="en-ZA" dirty="0"/>
              <a:t>  </a:t>
            </a:r>
            <a:r>
              <a:rPr lang="en-ZA" sz="2400" dirty="0"/>
              <a:t>John 15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694398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99B2FCA-6D6C-46D3-8A03-1BE917111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867" y="262335"/>
            <a:ext cx="5350933" cy="6333330"/>
          </a:xfrm>
        </p:spPr>
      </p:pic>
    </p:spTree>
    <p:extLst>
      <p:ext uri="{BB962C8B-B14F-4D97-AF65-F5344CB8AC3E}">
        <p14:creationId xmlns:p14="http://schemas.microsoft.com/office/powerpoint/2010/main" val="2702935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B50AA-5A1E-4C31-8112-0D7A0E79A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Five points of resemblance between the vine and this relationship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FF704-DC19-4F5B-AFA2-E67275659D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ZA" dirty="0"/>
              <a:t>The right stock – “I am the true vine</a:t>
            </a:r>
          </a:p>
          <a:p>
            <a:pPr lvl="0"/>
            <a:r>
              <a:rPr lang="en-ZA" dirty="0"/>
              <a:t>The right expert – My Father is the vinedresser</a:t>
            </a:r>
          </a:p>
          <a:p>
            <a:pPr lvl="0"/>
            <a:r>
              <a:rPr lang="en-ZA" dirty="0"/>
              <a:t>The right culture - Every branch in me that does not bear fruit he takes away, and every branch that does bear fruit he prunes, that it may bear more fruit</a:t>
            </a:r>
          </a:p>
          <a:p>
            <a:pPr lvl="0"/>
            <a:r>
              <a:rPr lang="en-ZA" dirty="0"/>
              <a:t>The right Contact – Abide in me and I in you</a:t>
            </a:r>
          </a:p>
          <a:p>
            <a:pPr lvl="0"/>
            <a:r>
              <a:rPr lang="en-ZA" dirty="0"/>
              <a:t>The right fruit - Whoever abides in me and I in him, he it is that bears much fruit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9033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FC9AEB-9528-409C-978D-C876C41F0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220132"/>
            <a:ext cx="6858000" cy="5774267"/>
          </a:xfrm>
        </p:spPr>
      </p:pic>
    </p:spTree>
    <p:extLst>
      <p:ext uri="{BB962C8B-B14F-4D97-AF65-F5344CB8AC3E}">
        <p14:creationId xmlns:p14="http://schemas.microsoft.com/office/powerpoint/2010/main" val="3725040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8A675-8AA0-4420-90E7-FAC6F2676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b="1" u="sng" dirty="0"/>
              <a:t>The ideal measure of productivity 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503E9-4791-49F7-BB8B-EE2A945E7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sz="3600" dirty="0"/>
              <a:t>Fruit  v.2</a:t>
            </a:r>
          </a:p>
          <a:p>
            <a:r>
              <a:rPr lang="en-ZA" sz="3600" dirty="0"/>
              <a:t>More fruit v.2</a:t>
            </a:r>
          </a:p>
          <a:p>
            <a:r>
              <a:rPr lang="en-ZA" sz="3600" dirty="0"/>
              <a:t>Much fruit v.5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31127439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</TotalTime>
  <Words>119</Words>
  <Application>Microsoft Office PowerPoint</Application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Gill Sans MT</vt:lpstr>
      <vt:lpstr>Gallery</vt:lpstr>
      <vt:lpstr>I am the Vine </vt:lpstr>
      <vt:lpstr>PowerPoint Presentation</vt:lpstr>
      <vt:lpstr>Five points of resemblance between the vine and this relationship </vt:lpstr>
      <vt:lpstr>PowerPoint Presentation</vt:lpstr>
      <vt:lpstr>The ideal measure of productivity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am the Vine</dc:title>
  <dc:creator>Keith Geere</dc:creator>
  <cp:lastModifiedBy>Keith Geere</cp:lastModifiedBy>
  <cp:revision>2</cp:revision>
  <dcterms:created xsi:type="dcterms:W3CDTF">2019-02-24T04:38:23Z</dcterms:created>
  <dcterms:modified xsi:type="dcterms:W3CDTF">2019-02-24T04:50:13Z</dcterms:modified>
</cp:coreProperties>
</file>