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96" y="-12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E93F8B-8845-4849-9163-127BF18E0F05}" type="datetimeFigureOut">
              <a:rPr lang="en-US" smtClean="0"/>
              <a:t>11-Jan-19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E93F8B-8845-4849-9163-127BF18E0F05}" type="datetimeFigureOut">
              <a:rPr lang="en-US" smtClean="0"/>
              <a:t>11-Jan-19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E93F8B-8845-4849-9163-127BF18E0F05}" type="datetimeFigureOut">
              <a:rPr lang="en-US" smtClean="0"/>
              <a:t>11-Jan-19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E93F8B-8845-4849-9163-127BF18E0F05}" type="datetimeFigureOut">
              <a:rPr lang="en-US" smtClean="0"/>
              <a:t>11-Jan-19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E93F8B-8845-4849-9163-127BF18E0F05}" type="datetimeFigureOut">
              <a:rPr lang="en-US" smtClean="0"/>
              <a:t>11-Jan-19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E93F8B-8845-4849-9163-127BF18E0F05}" type="datetimeFigureOut">
              <a:rPr lang="en-US" smtClean="0"/>
              <a:t>11-Jan-19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E93F8B-8845-4849-9163-127BF18E0F05}" type="datetimeFigureOut">
              <a:rPr lang="en-US" smtClean="0"/>
              <a:t>11-Jan-19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E93F8B-8845-4849-9163-127BF18E0F05}" type="datetimeFigureOut">
              <a:rPr lang="en-US" smtClean="0"/>
              <a:t>11-Jan-19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E93F8B-8845-4849-9163-127BF18E0F05}" type="datetimeFigureOut">
              <a:rPr lang="en-US" smtClean="0"/>
              <a:t>11-Jan-19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E93F8B-8845-4849-9163-127BF18E0F05}" type="datetimeFigureOut">
              <a:rPr lang="en-US" smtClean="0"/>
              <a:t>11-Jan-19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E93F8B-8845-4849-9163-127BF18E0F05}" type="datetimeFigureOut">
              <a:rPr lang="en-US" smtClean="0"/>
              <a:t>11-Jan-19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A6E600-DB43-47D8-8868-C093D67B3A4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E93F8B-8845-4849-9163-127BF18E0F05}" type="datetimeFigureOut">
              <a:rPr lang="en-US" smtClean="0"/>
              <a:t>11-Jan-19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A6E600-DB43-47D8-8868-C093D67B3A42}"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Just Jesus series image.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we listening to?</a:t>
            </a:r>
            <a:endParaRPr lang="en-US" dirty="0"/>
          </a:p>
        </p:txBody>
      </p:sp>
      <p:sp>
        <p:nvSpPr>
          <p:cNvPr id="3" name="Content Placeholder 2"/>
          <p:cNvSpPr>
            <a:spLocks noGrp="1"/>
          </p:cNvSpPr>
          <p:nvPr>
            <p:ph idx="1"/>
          </p:nvPr>
        </p:nvSpPr>
        <p:spPr/>
        <p:txBody>
          <a:bodyPr/>
          <a:lstStyle/>
          <a:p>
            <a:pPr>
              <a:buNone/>
            </a:pPr>
            <a:r>
              <a:rPr lang="en-US" dirty="0" smtClean="0"/>
              <a:t>John 10:3-4</a:t>
            </a:r>
          </a:p>
          <a:p>
            <a:pPr>
              <a:buNone/>
            </a:pPr>
            <a:endParaRPr lang="en-US" dirty="0"/>
          </a:p>
          <a:p>
            <a:pPr>
              <a:buNone/>
            </a:pPr>
            <a:r>
              <a:rPr lang="en-US" b="1" baseline="30000" dirty="0"/>
              <a:t>3 </a:t>
            </a:r>
            <a:r>
              <a:rPr lang="en-US" b="1" baseline="30000" dirty="0" smtClean="0"/>
              <a:t>  “</a:t>
            </a:r>
            <a:r>
              <a:rPr lang="en-US" dirty="0" smtClean="0"/>
              <a:t>To </a:t>
            </a:r>
            <a:r>
              <a:rPr lang="en-US" dirty="0"/>
              <a:t>him the gatekeeper opens. The sheep hear his voice, and he calls his own sheep by name and leads them out. </a:t>
            </a:r>
            <a:r>
              <a:rPr lang="en-US" b="1" baseline="30000" dirty="0"/>
              <a:t>4 </a:t>
            </a:r>
            <a:r>
              <a:rPr lang="en-US" dirty="0"/>
              <a:t>When he has brought out all his own, he goes before them, and the sheep follow him, for they know his voice</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 we know if it is God’s voice?</a:t>
            </a:r>
            <a:endParaRPr lang="en-US" dirty="0"/>
          </a:p>
        </p:txBody>
      </p:sp>
      <p:sp>
        <p:nvSpPr>
          <p:cNvPr id="3" name="Content Placeholder 2"/>
          <p:cNvSpPr>
            <a:spLocks noGrp="1"/>
          </p:cNvSpPr>
          <p:nvPr>
            <p:ph idx="1"/>
          </p:nvPr>
        </p:nvSpPr>
        <p:spPr/>
        <p:txBody>
          <a:bodyPr/>
          <a:lstStyle/>
          <a:p>
            <a:pPr>
              <a:buNone/>
            </a:pPr>
            <a:r>
              <a:rPr lang="en-US" dirty="0" smtClean="0"/>
              <a:t>Proverbs 14:12</a:t>
            </a:r>
          </a:p>
          <a:p>
            <a:pPr>
              <a:buNone/>
            </a:pPr>
            <a:endParaRPr lang="en-US" dirty="0"/>
          </a:p>
          <a:p>
            <a:pPr>
              <a:buNone/>
            </a:pPr>
            <a:r>
              <a:rPr lang="en-US" b="1" baseline="30000" dirty="0"/>
              <a:t>12 </a:t>
            </a:r>
            <a:r>
              <a:rPr lang="en-US" dirty="0"/>
              <a:t>There is a way that seems right to a man,</a:t>
            </a:r>
            <a:r>
              <a:rPr lang="en-US" dirty="0" smtClean="0"/>
              <a:t/>
            </a:r>
            <a:br>
              <a:rPr lang="en-US" dirty="0" smtClean="0"/>
            </a:br>
            <a:r>
              <a:rPr lang="en-US" dirty="0"/>
              <a:t>    but its end is the way to death.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 we know if it is God’s voice?</a:t>
            </a:r>
            <a:endParaRPr lang="en-US" dirty="0"/>
          </a:p>
        </p:txBody>
      </p:sp>
      <p:sp>
        <p:nvSpPr>
          <p:cNvPr id="3" name="Content Placeholder 2"/>
          <p:cNvSpPr>
            <a:spLocks noGrp="1"/>
          </p:cNvSpPr>
          <p:nvPr>
            <p:ph idx="1"/>
          </p:nvPr>
        </p:nvSpPr>
        <p:spPr/>
        <p:txBody>
          <a:bodyPr>
            <a:normAutofit/>
          </a:bodyPr>
          <a:lstStyle/>
          <a:p>
            <a:pPr>
              <a:buNone/>
            </a:pPr>
            <a:r>
              <a:rPr lang="en-US" dirty="0" smtClean="0"/>
              <a:t>Jeremiah 29:11-13</a:t>
            </a:r>
          </a:p>
          <a:p>
            <a:pPr>
              <a:buNone/>
            </a:pPr>
            <a:endParaRPr lang="en-US" dirty="0"/>
          </a:p>
          <a:p>
            <a:pPr>
              <a:buNone/>
            </a:pPr>
            <a:r>
              <a:rPr lang="en-US" b="1" baseline="30000" dirty="0"/>
              <a:t>11 </a:t>
            </a:r>
            <a:r>
              <a:rPr lang="en-US" dirty="0"/>
              <a:t>For I know the plans I have for you, declares the </a:t>
            </a:r>
            <a:r>
              <a:rPr lang="en-US" cap="small" dirty="0"/>
              <a:t>Lord</a:t>
            </a:r>
            <a:r>
              <a:rPr lang="en-US" dirty="0"/>
              <a:t>, plans for </a:t>
            </a:r>
            <a:r>
              <a:rPr lang="en-US" dirty="0" smtClean="0"/>
              <a:t>welfare</a:t>
            </a:r>
            <a:r>
              <a:rPr lang="en-US" dirty="0"/>
              <a:t> and not for evil, to give you a future and a hope. </a:t>
            </a:r>
            <a:r>
              <a:rPr lang="en-US" b="1" baseline="30000" dirty="0"/>
              <a:t>12 </a:t>
            </a:r>
            <a:r>
              <a:rPr lang="en-US" dirty="0"/>
              <a:t>Then you will call upon me and come and pray to me, and I will hear you. </a:t>
            </a:r>
            <a:r>
              <a:rPr lang="en-US" b="1" baseline="30000" dirty="0"/>
              <a:t>13 </a:t>
            </a:r>
            <a:r>
              <a:rPr lang="en-US" dirty="0"/>
              <a:t>You will seek me and find me, when you seek me with all your heart.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 we know if it is God’s voice?</a:t>
            </a:r>
            <a:endParaRPr lang="en-US" dirty="0"/>
          </a:p>
        </p:txBody>
      </p:sp>
      <p:sp>
        <p:nvSpPr>
          <p:cNvPr id="3" name="Content Placeholder 2"/>
          <p:cNvSpPr>
            <a:spLocks noGrp="1"/>
          </p:cNvSpPr>
          <p:nvPr>
            <p:ph idx="1"/>
          </p:nvPr>
        </p:nvSpPr>
        <p:spPr/>
        <p:txBody>
          <a:bodyPr/>
          <a:lstStyle/>
          <a:p>
            <a:pPr>
              <a:buNone/>
            </a:pPr>
            <a:r>
              <a:rPr lang="en-US" dirty="0" smtClean="0"/>
              <a:t>Psalm 37:23-24</a:t>
            </a:r>
          </a:p>
          <a:p>
            <a:pPr>
              <a:buNone/>
            </a:pPr>
            <a:endParaRPr lang="en-US" dirty="0"/>
          </a:p>
          <a:p>
            <a:pPr>
              <a:buNone/>
            </a:pPr>
            <a:r>
              <a:rPr lang="en-US" b="1" baseline="30000" dirty="0"/>
              <a:t>23 </a:t>
            </a:r>
            <a:r>
              <a:rPr lang="en-US" dirty="0"/>
              <a:t>The steps of a man are established by the </a:t>
            </a:r>
            <a:r>
              <a:rPr lang="en-US" cap="small" dirty="0"/>
              <a:t>Lord</a:t>
            </a:r>
            <a:r>
              <a:rPr lang="en-US" dirty="0"/>
              <a:t>,</a:t>
            </a:r>
            <a:r>
              <a:rPr lang="en-US" dirty="0" smtClean="0"/>
              <a:t/>
            </a:r>
            <a:br>
              <a:rPr lang="en-US" dirty="0" smtClean="0"/>
            </a:br>
            <a:r>
              <a:rPr lang="en-US" dirty="0"/>
              <a:t>    when he delights in his way;</a:t>
            </a:r>
            <a:r>
              <a:rPr lang="en-US" dirty="0" smtClean="0"/>
              <a:t/>
            </a:r>
            <a:br>
              <a:rPr lang="en-US" dirty="0" smtClean="0"/>
            </a:br>
            <a:r>
              <a:rPr lang="en-US" b="1" baseline="30000" dirty="0"/>
              <a:t>24 </a:t>
            </a:r>
            <a:r>
              <a:rPr lang="en-US" dirty="0"/>
              <a:t>though he fall, he shall not be cast headlong,</a:t>
            </a:r>
            <a:r>
              <a:rPr lang="en-US" dirty="0" smtClean="0"/>
              <a:t/>
            </a:r>
            <a:br>
              <a:rPr lang="en-US" dirty="0" smtClean="0"/>
            </a:br>
            <a:r>
              <a:rPr lang="en-US" dirty="0"/>
              <a:t>    for the </a:t>
            </a:r>
            <a:r>
              <a:rPr lang="en-US" cap="small" dirty="0"/>
              <a:t>Lord</a:t>
            </a:r>
            <a:r>
              <a:rPr lang="en-US" dirty="0"/>
              <a:t> upholds his hand.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Six keys to discerning God’s voice</a:t>
            </a:r>
            <a:endParaRPr lang="en-US" dirty="0"/>
          </a:p>
        </p:txBody>
      </p:sp>
      <p:sp>
        <p:nvSpPr>
          <p:cNvPr id="3" name="Content Placeholder 2"/>
          <p:cNvSpPr>
            <a:spLocks noGrp="1"/>
          </p:cNvSpPr>
          <p:nvPr>
            <p:ph idx="1"/>
          </p:nvPr>
        </p:nvSpPr>
        <p:spPr/>
        <p:txBody>
          <a:bodyPr/>
          <a:lstStyle/>
          <a:p>
            <a:pPr marL="514350" indent="-514350">
              <a:buAutoNum type="arabicPeriod"/>
            </a:pPr>
            <a:r>
              <a:rPr lang="en-US" b="1" dirty="0" smtClean="0"/>
              <a:t>Patience</a:t>
            </a:r>
          </a:p>
          <a:p>
            <a:pPr marL="514350" indent="-514350">
              <a:buNone/>
            </a:pPr>
            <a:r>
              <a:rPr lang="en-US" dirty="0"/>
              <a:t> </a:t>
            </a:r>
            <a:r>
              <a:rPr lang="en-US" dirty="0" smtClean="0"/>
              <a:t>     Psalm 27:14</a:t>
            </a:r>
          </a:p>
          <a:p>
            <a:pPr marL="514350" indent="-514350">
              <a:buNone/>
            </a:pPr>
            <a:endParaRPr lang="en-US" dirty="0"/>
          </a:p>
          <a:p>
            <a:pPr marL="514350" indent="-514350">
              <a:buNone/>
            </a:pPr>
            <a:r>
              <a:rPr lang="en-US" dirty="0" smtClean="0"/>
              <a:t>      </a:t>
            </a:r>
            <a:r>
              <a:rPr lang="en-US" b="1" baseline="30000" dirty="0"/>
              <a:t>14 </a:t>
            </a:r>
            <a:r>
              <a:rPr lang="en-US" dirty="0"/>
              <a:t>Wait for the </a:t>
            </a:r>
            <a:r>
              <a:rPr lang="en-US" cap="small" dirty="0"/>
              <a:t>Lord</a:t>
            </a:r>
            <a:r>
              <a:rPr lang="en-US" dirty="0"/>
              <a:t>;</a:t>
            </a:r>
            <a:r>
              <a:rPr lang="en-US" dirty="0" smtClean="0"/>
              <a:t/>
            </a:r>
            <a:br>
              <a:rPr lang="en-US" dirty="0" smtClean="0"/>
            </a:br>
            <a:r>
              <a:rPr lang="en-US" dirty="0"/>
              <a:t>    be strong, and let your heart take courage;</a:t>
            </a:r>
            <a:r>
              <a:rPr lang="en-US" dirty="0" smtClean="0"/>
              <a:t/>
            </a:r>
            <a:br>
              <a:rPr lang="en-US" dirty="0" smtClean="0"/>
            </a:br>
            <a:r>
              <a:rPr lang="en-US" dirty="0"/>
              <a:t>    wait for the </a:t>
            </a:r>
            <a:r>
              <a:rPr lang="en-US" cap="small" dirty="0"/>
              <a:t>Lord</a:t>
            </a:r>
            <a:r>
              <a:rPr lang="en-US" dirty="0"/>
              <a:t>!</a:t>
            </a:r>
            <a:endParaRPr lang="en-US" dirty="0" smtClean="0"/>
          </a:p>
          <a:p>
            <a:pPr marL="514350" indent="-514350">
              <a:buNone/>
            </a:pPr>
            <a:r>
              <a:rPr lang="en-US" dirty="0"/>
              <a:t> </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Six keys to discerning God’s voice</a:t>
            </a:r>
            <a:endParaRPr lang="en-US" dirty="0"/>
          </a:p>
        </p:txBody>
      </p:sp>
      <p:sp>
        <p:nvSpPr>
          <p:cNvPr id="3" name="Content Placeholder 2"/>
          <p:cNvSpPr>
            <a:spLocks noGrp="1"/>
          </p:cNvSpPr>
          <p:nvPr>
            <p:ph idx="1"/>
          </p:nvPr>
        </p:nvSpPr>
        <p:spPr/>
        <p:txBody>
          <a:bodyPr>
            <a:normAutofit lnSpcReduction="10000"/>
          </a:bodyPr>
          <a:lstStyle/>
          <a:p>
            <a:pPr marL="514350" indent="-514350">
              <a:buNone/>
            </a:pPr>
            <a:r>
              <a:rPr lang="en-US" dirty="0" smtClean="0"/>
              <a:t>2. </a:t>
            </a:r>
            <a:r>
              <a:rPr lang="en-US" b="1" dirty="0" smtClean="0"/>
              <a:t>The Scriptures</a:t>
            </a:r>
          </a:p>
          <a:p>
            <a:pPr marL="514350" indent="-514350">
              <a:buNone/>
            </a:pPr>
            <a:r>
              <a:rPr lang="en-US" dirty="0"/>
              <a:t> </a:t>
            </a:r>
            <a:r>
              <a:rPr lang="en-US" dirty="0" smtClean="0"/>
              <a:t>    2 Timothy 3:16-17</a:t>
            </a:r>
          </a:p>
          <a:p>
            <a:pPr marL="514350" indent="-514350">
              <a:buNone/>
            </a:pPr>
            <a:endParaRPr lang="en-US" dirty="0"/>
          </a:p>
          <a:p>
            <a:pPr marL="514350" indent="-514350">
              <a:buNone/>
            </a:pPr>
            <a:r>
              <a:rPr lang="en-US" dirty="0" smtClean="0"/>
              <a:t>     </a:t>
            </a:r>
            <a:r>
              <a:rPr lang="en-US" b="1" baseline="30000" dirty="0"/>
              <a:t>16 </a:t>
            </a:r>
            <a:r>
              <a:rPr lang="en-US" dirty="0"/>
              <a:t>All Scripture is breathed out by God and profitable for teaching, for reproof, for correction, and for training in righteousness, </a:t>
            </a:r>
            <a:r>
              <a:rPr lang="en-US" b="1" baseline="30000" dirty="0"/>
              <a:t>17 </a:t>
            </a:r>
            <a:r>
              <a:rPr lang="en-US" dirty="0"/>
              <a:t>that the man of </a:t>
            </a:r>
            <a:r>
              <a:rPr lang="en-US" dirty="0" smtClean="0"/>
              <a:t>God</a:t>
            </a:r>
            <a:r>
              <a:rPr lang="en-US" dirty="0"/>
              <a:t> may be complete, equipped for every good work.</a:t>
            </a:r>
            <a:endParaRPr lang="en-US" dirty="0" smtClean="0"/>
          </a:p>
          <a:p>
            <a:pPr marL="514350" indent="-514350">
              <a:buNone/>
            </a:pPr>
            <a:r>
              <a:rPr lang="en-US" dirty="0"/>
              <a:t> </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Six keys to discerning God’s voice</a:t>
            </a:r>
            <a:endParaRPr lang="en-US" dirty="0"/>
          </a:p>
        </p:txBody>
      </p:sp>
      <p:sp>
        <p:nvSpPr>
          <p:cNvPr id="3" name="Content Placeholder 2"/>
          <p:cNvSpPr>
            <a:spLocks noGrp="1"/>
          </p:cNvSpPr>
          <p:nvPr>
            <p:ph idx="1"/>
          </p:nvPr>
        </p:nvSpPr>
        <p:spPr/>
        <p:txBody>
          <a:bodyPr>
            <a:normAutofit lnSpcReduction="10000"/>
          </a:bodyPr>
          <a:lstStyle/>
          <a:p>
            <a:pPr marL="514350" indent="-514350">
              <a:buNone/>
            </a:pPr>
            <a:r>
              <a:rPr lang="en-US" dirty="0" smtClean="0"/>
              <a:t>3. </a:t>
            </a:r>
            <a:r>
              <a:rPr lang="en-US" b="1" dirty="0" smtClean="0"/>
              <a:t>The Holy Spirit of God</a:t>
            </a:r>
          </a:p>
          <a:p>
            <a:pPr marL="514350" indent="-514350">
              <a:buNone/>
            </a:pPr>
            <a:r>
              <a:rPr lang="en-US" dirty="0"/>
              <a:t> </a:t>
            </a:r>
            <a:r>
              <a:rPr lang="en-US" dirty="0" smtClean="0"/>
              <a:t>   John 16:13</a:t>
            </a:r>
          </a:p>
          <a:p>
            <a:pPr marL="514350" indent="-514350">
              <a:buNone/>
            </a:pPr>
            <a:endParaRPr lang="en-US" dirty="0"/>
          </a:p>
          <a:p>
            <a:pPr marL="514350" indent="-514350">
              <a:buNone/>
            </a:pPr>
            <a:r>
              <a:rPr lang="en-US" dirty="0" smtClean="0"/>
              <a:t>    </a:t>
            </a:r>
            <a:r>
              <a:rPr lang="en-US" b="1" baseline="30000" dirty="0"/>
              <a:t>13 </a:t>
            </a:r>
            <a:r>
              <a:rPr lang="en-US" dirty="0"/>
              <a:t>When the Spirit of truth comes, he will guide you into all the truth, for he will not speak on his own authority, but whatever he hears he will speak, and he will declare to you the things that are to come.</a:t>
            </a:r>
            <a:endParaRPr lang="en-US" dirty="0" smtClean="0"/>
          </a:p>
          <a:p>
            <a:pPr marL="514350" indent="-514350">
              <a:buNone/>
            </a:pPr>
            <a:r>
              <a:rPr lang="en-US" dirty="0"/>
              <a:t> </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Six keys to discerning God’s voice</a:t>
            </a:r>
            <a:endParaRPr lang="en-US" dirty="0"/>
          </a:p>
        </p:txBody>
      </p:sp>
      <p:sp>
        <p:nvSpPr>
          <p:cNvPr id="3" name="Content Placeholder 2"/>
          <p:cNvSpPr>
            <a:spLocks noGrp="1"/>
          </p:cNvSpPr>
          <p:nvPr>
            <p:ph idx="1"/>
          </p:nvPr>
        </p:nvSpPr>
        <p:spPr/>
        <p:txBody>
          <a:bodyPr/>
          <a:lstStyle/>
          <a:p>
            <a:pPr marL="514350" indent="-514350">
              <a:buNone/>
            </a:pPr>
            <a:r>
              <a:rPr lang="en-US" dirty="0" smtClean="0"/>
              <a:t>4. </a:t>
            </a:r>
            <a:r>
              <a:rPr lang="en-US" b="1" dirty="0" smtClean="0"/>
              <a:t>The Gifts of God’s Spirit</a:t>
            </a:r>
          </a:p>
          <a:p>
            <a:pPr marL="514350" indent="-514350">
              <a:buNone/>
            </a:pPr>
            <a:r>
              <a:rPr lang="en-US" dirty="0"/>
              <a:t> </a:t>
            </a:r>
            <a:r>
              <a:rPr lang="en-US" dirty="0" smtClean="0"/>
              <a:t>   I Thessalonians 5:19-21</a:t>
            </a:r>
          </a:p>
          <a:p>
            <a:pPr marL="514350" indent="-514350">
              <a:buNone/>
            </a:pPr>
            <a:endParaRPr lang="en-US" dirty="0"/>
          </a:p>
          <a:p>
            <a:pPr marL="514350" indent="-514350">
              <a:buNone/>
            </a:pPr>
            <a:r>
              <a:rPr lang="en-US" dirty="0" smtClean="0"/>
              <a:t>    </a:t>
            </a:r>
            <a:r>
              <a:rPr lang="en-US" b="1" baseline="30000" dirty="0"/>
              <a:t>19 </a:t>
            </a:r>
            <a:r>
              <a:rPr lang="en-US" dirty="0"/>
              <a:t>Do not quench the Spirit. </a:t>
            </a:r>
            <a:r>
              <a:rPr lang="en-US" b="1" baseline="30000" dirty="0"/>
              <a:t>20 </a:t>
            </a:r>
            <a:r>
              <a:rPr lang="en-US" dirty="0"/>
              <a:t>Do not despise prophecies, </a:t>
            </a:r>
            <a:r>
              <a:rPr lang="en-US" b="1" baseline="30000" dirty="0"/>
              <a:t>21 </a:t>
            </a:r>
            <a:r>
              <a:rPr lang="en-US" dirty="0"/>
              <a:t>but test everything; hold fast what is </a:t>
            </a:r>
            <a:r>
              <a:rPr lang="en-US" dirty="0" smtClean="0"/>
              <a:t>good.</a:t>
            </a:r>
          </a:p>
          <a:p>
            <a:pPr marL="514350" indent="-514350">
              <a:buNone/>
            </a:pPr>
            <a:r>
              <a:rPr lang="en-US" dirty="0"/>
              <a:t> </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Six keys to discerning God’s voice</a:t>
            </a:r>
            <a:endParaRPr lang="en-US" dirty="0"/>
          </a:p>
        </p:txBody>
      </p:sp>
      <p:sp>
        <p:nvSpPr>
          <p:cNvPr id="3" name="Content Placeholder 2"/>
          <p:cNvSpPr>
            <a:spLocks noGrp="1"/>
          </p:cNvSpPr>
          <p:nvPr>
            <p:ph idx="1"/>
          </p:nvPr>
        </p:nvSpPr>
        <p:spPr>
          <a:xfrm>
            <a:off x="457200" y="1600200"/>
            <a:ext cx="8153400" cy="4525963"/>
          </a:xfrm>
        </p:spPr>
        <p:txBody>
          <a:bodyPr/>
          <a:lstStyle/>
          <a:p>
            <a:pPr marL="514350" indent="-514350">
              <a:buNone/>
            </a:pPr>
            <a:r>
              <a:rPr lang="en-US" dirty="0" smtClean="0"/>
              <a:t>5. </a:t>
            </a:r>
            <a:r>
              <a:rPr lang="en-US" b="1" dirty="0" smtClean="0"/>
              <a:t>Godly Counsel</a:t>
            </a:r>
          </a:p>
          <a:p>
            <a:pPr marL="514350" indent="-514350">
              <a:buNone/>
            </a:pPr>
            <a:r>
              <a:rPr lang="en-US" dirty="0"/>
              <a:t> </a:t>
            </a:r>
            <a:r>
              <a:rPr lang="en-US" dirty="0" smtClean="0"/>
              <a:t>   Proverbs 11:14</a:t>
            </a:r>
          </a:p>
          <a:p>
            <a:pPr marL="514350" indent="-514350">
              <a:buNone/>
            </a:pPr>
            <a:endParaRPr lang="en-US" dirty="0"/>
          </a:p>
          <a:p>
            <a:pPr marL="514350" indent="-514350">
              <a:buNone/>
            </a:pPr>
            <a:r>
              <a:rPr lang="en-US" dirty="0" smtClean="0"/>
              <a:t>    </a:t>
            </a:r>
            <a:r>
              <a:rPr lang="en-US" b="1" baseline="30000" dirty="0"/>
              <a:t>14 </a:t>
            </a:r>
            <a:r>
              <a:rPr lang="en-US" dirty="0"/>
              <a:t>Where there is no guidance, a people falls,</a:t>
            </a:r>
            <a:r>
              <a:rPr lang="en-US" dirty="0" smtClean="0"/>
              <a:t/>
            </a:r>
            <a:br>
              <a:rPr lang="en-US" dirty="0" smtClean="0"/>
            </a:br>
            <a:r>
              <a:rPr lang="en-US" dirty="0"/>
              <a:t>    but in an abundance of counselors there is </a:t>
            </a:r>
            <a:r>
              <a:rPr lang="en-US" dirty="0" smtClean="0"/>
              <a:t>    safety</a:t>
            </a:r>
            <a:r>
              <a:rPr lang="en-US" dirty="0"/>
              <a:t>.</a:t>
            </a:r>
            <a:endParaRPr lang="en-US" dirty="0" smtClean="0"/>
          </a:p>
          <a:p>
            <a:pPr marL="514350" indent="-514350">
              <a:buNone/>
            </a:pPr>
            <a:r>
              <a:rPr lang="en-US" dirty="0"/>
              <a:t> </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Six keys to discerning God’s voice</a:t>
            </a:r>
            <a:endParaRPr lang="en-US" dirty="0"/>
          </a:p>
        </p:txBody>
      </p:sp>
      <p:sp>
        <p:nvSpPr>
          <p:cNvPr id="3" name="Content Placeholder 2"/>
          <p:cNvSpPr>
            <a:spLocks noGrp="1"/>
          </p:cNvSpPr>
          <p:nvPr>
            <p:ph idx="1"/>
          </p:nvPr>
        </p:nvSpPr>
        <p:spPr/>
        <p:txBody>
          <a:bodyPr/>
          <a:lstStyle/>
          <a:p>
            <a:pPr marL="514350" indent="-514350">
              <a:buNone/>
            </a:pPr>
            <a:r>
              <a:rPr lang="en-US" dirty="0" smtClean="0"/>
              <a:t>6. </a:t>
            </a:r>
            <a:r>
              <a:rPr lang="en-US" b="1" dirty="0" smtClean="0"/>
              <a:t>The </a:t>
            </a:r>
            <a:r>
              <a:rPr lang="en-US" b="1" dirty="0"/>
              <a:t>P</a:t>
            </a:r>
            <a:r>
              <a:rPr lang="en-US" b="1" dirty="0" smtClean="0"/>
              <a:t>eace of God</a:t>
            </a:r>
          </a:p>
          <a:p>
            <a:pPr marL="514350" indent="-514350">
              <a:buNone/>
            </a:pPr>
            <a:r>
              <a:rPr lang="en-US" dirty="0"/>
              <a:t> </a:t>
            </a:r>
            <a:r>
              <a:rPr lang="en-US" dirty="0" smtClean="0"/>
              <a:t>    Colossians 3:15</a:t>
            </a:r>
          </a:p>
          <a:p>
            <a:pPr marL="514350" indent="-514350">
              <a:buNone/>
            </a:pPr>
            <a:endParaRPr lang="en-US" dirty="0"/>
          </a:p>
          <a:p>
            <a:pPr marL="514350" indent="-514350">
              <a:buNone/>
            </a:pPr>
            <a:r>
              <a:rPr lang="en-US" dirty="0" smtClean="0"/>
              <a:t>     </a:t>
            </a:r>
            <a:r>
              <a:rPr lang="en-US" b="1" baseline="30000" dirty="0"/>
              <a:t>15 </a:t>
            </a:r>
            <a:r>
              <a:rPr lang="en-US" dirty="0"/>
              <a:t>And let the peace of Christ rule in your hearts, to which indeed you were called in one body. And be thankful.</a:t>
            </a:r>
            <a:endParaRPr lang="en-US" dirty="0" smtClean="0"/>
          </a:p>
          <a:p>
            <a:pPr marL="514350" indent="-514350">
              <a:buNone/>
            </a:pPr>
            <a:r>
              <a:rPr lang="en-US" dirty="0"/>
              <a:t> </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smtClean="0"/>
              <a:t>The Good Shepherd</a:t>
            </a:r>
            <a:endParaRPr lang="en-US" sz="4800" dirty="0"/>
          </a:p>
        </p:txBody>
      </p:sp>
      <p:sp>
        <p:nvSpPr>
          <p:cNvPr id="3" name="Subtitle 2"/>
          <p:cNvSpPr>
            <a:spLocks noGrp="1"/>
          </p:cNvSpPr>
          <p:nvPr>
            <p:ph type="subTitle" idx="1"/>
          </p:nvPr>
        </p:nvSpPr>
        <p:spPr/>
        <p:txBody>
          <a:bodyPr>
            <a:normAutofit/>
          </a:bodyPr>
          <a:lstStyle/>
          <a:p>
            <a:r>
              <a:rPr lang="en-US" sz="3600" dirty="0" smtClean="0"/>
              <a:t>John 10:1-5</a:t>
            </a:r>
            <a:endParaRPr lang="en-US" sz="3600" dirty="0"/>
          </a:p>
        </p:txBody>
      </p:sp>
      <p:pic>
        <p:nvPicPr>
          <p:cNvPr id="4" name="Picture 3" descr="Good Shepherd 2.png"/>
          <p:cNvPicPr>
            <a:picLocks noChangeAspect="1"/>
          </p:cNvPicPr>
          <p:nvPr/>
        </p:nvPicPr>
        <p:blipFill>
          <a:blip r:embed="rId2" cstate="print"/>
          <a:stretch>
            <a:fillRect/>
          </a:stretch>
        </p:blipFill>
        <p:spPr>
          <a:xfrm>
            <a:off x="457200" y="3505200"/>
            <a:ext cx="1581150" cy="28956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is so important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we listening to?</a:t>
            </a:r>
            <a:endParaRPr lang="en-US" dirty="0"/>
          </a:p>
        </p:txBody>
      </p:sp>
      <p:sp>
        <p:nvSpPr>
          <p:cNvPr id="3" name="Content Placeholder 2"/>
          <p:cNvSpPr>
            <a:spLocks noGrp="1"/>
          </p:cNvSpPr>
          <p:nvPr>
            <p:ph idx="1"/>
          </p:nvPr>
        </p:nvSpPr>
        <p:spPr/>
        <p:txBody>
          <a:bodyPr/>
          <a:lstStyle/>
          <a:p>
            <a:pPr>
              <a:buNone/>
            </a:pPr>
            <a:r>
              <a:rPr lang="en-US" dirty="0" smtClean="0"/>
              <a:t>2 Timothy 4:3-4</a:t>
            </a:r>
          </a:p>
          <a:p>
            <a:pPr>
              <a:buNone/>
            </a:pPr>
            <a:endParaRPr lang="en-US" dirty="0"/>
          </a:p>
          <a:p>
            <a:pPr>
              <a:buNone/>
            </a:pPr>
            <a:r>
              <a:rPr lang="en-US" b="1" baseline="30000" dirty="0"/>
              <a:t>3 </a:t>
            </a:r>
            <a:r>
              <a:rPr lang="en-US" dirty="0"/>
              <a:t>For the time is coming when people will not endure </a:t>
            </a:r>
            <a:r>
              <a:rPr lang="en-US" dirty="0" smtClean="0"/>
              <a:t>sound</a:t>
            </a:r>
            <a:r>
              <a:rPr lang="en-US" dirty="0"/>
              <a:t> teaching, but having itching ears they will accumulate for themselves teachers to suit their own passions, </a:t>
            </a:r>
            <a:r>
              <a:rPr lang="en-US" b="1" baseline="30000" dirty="0"/>
              <a:t>4 </a:t>
            </a:r>
            <a:r>
              <a:rPr lang="en-US" dirty="0"/>
              <a:t>and will turn away from listening to the truth and wander off into myths.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we listening to?</a:t>
            </a: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John 10:1-3</a:t>
            </a:r>
          </a:p>
          <a:p>
            <a:pPr>
              <a:buNone/>
            </a:pPr>
            <a:endParaRPr lang="en-US" dirty="0"/>
          </a:p>
          <a:p>
            <a:pPr>
              <a:buNone/>
            </a:pPr>
            <a:r>
              <a:rPr lang="en-US" dirty="0"/>
              <a:t>“Truly, truly, I say to you, he who does not enter the sheepfold by the door but climbs in by another way, that man is a thief and a robber.</a:t>
            </a:r>
            <a:r>
              <a:rPr lang="en-US" b="1" baseline="30000" dirty="0"/>
              <a:t>2 </a:t>
            </a:r>
            <a:r>
              <a:rPr lang="en-US" dirty="0"/>
              <a:t>But he who enters by the door is the shepherd of the sheep. </a:t>
            </a:r>
            <a:r>
              <a:rPr lang="en-US" b="1" baseline="30000" dirty="0"/>
              <a:t>3 </a:t>
            </a:r>
            <a:r>
              <a:rPr lang="en-US" dirty="0"/>
              <a:t>To him the gatekeeper opens. The sheep hear his voice, and he calls his own sheep by name and leads them out</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we listening to?</a:t>
            </a:r>
            <a:endParaRPr lang="en-US" dirty="0"/>
          </a:p>
        </p:txBody>
      </p:sp>
      <p:sp>
        <p:nvSpPr>
          <p:cNvPr id="3" name="Content Placeholder 2"/>
          <p:cNvSpPr>
            <a:spLocks noGrp="1"/>
          </p:cNvSpPr>
          <p:nvPr>
            <p:ph idx="1"/>
          </p:nvPr>
        </p:nvSpPr>
        <p:spPr/>
        <p:txBody>
          <a:bodyPr/>
          <a:lstStyle/>
          <a:p>
            <a:pPr>
              <a:buNone/>
            </a:pPr>
            <a:r>
              <a:rPr lang="en-US" dirty="0" smtClean="0"/>
              <a:t>John 14:6</a:t>
            </a:r>
          </a:p>
          <a:p>
            <a:pPr>
              <a:buNone/>
            </a:pPr>
            <a:endParaRPr lang="en-US" dirty="0"/>
          </a:p>
          <a:p>
            <a:pPr>
              <a:buNone/>
            </a:pPr>
            <a:r>
              <a:rPr lang="en-US" b="1" baseline="30000" dirty="0"/>
              <a:t>6 </a:t>
            </a:r>
            <a:r>
              <a:rPr lang="en-US" dirty="0"/>
              <a:t>Jesus said to him, “I am the way, and the truth, and the life. No one comes to the Father except through me</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we listening to?</a:t>
            </a:r>
            <a:endParaRPr lang="en-US" dirty="0"/>
          </a:p>
        </p:txBody>
      </p:sp>
      <p:sp>
        <p:nvSpPr>
          <p:cNvPr id="3" name="Content Placeholder 2"/>
          <p:cNvSpPr>
            <a:spLocks noGrp="1"/>
          </p:cNvSpPr>
          <p:nvPr>
            <p:ph idx="1"/>
          </p:nvPr>
        </p:nvSpPr>
        <p:spPr/>
        <p:txBody>
          <a:bodyPr/>
          <a:lstStyle/>
          <a:p>
            <a:pPr>
              <a:buNone/>
            </a:pPr>
            <a:r>
              <a:rPr lang="en-US" dirty="0" smtClean="0"/>
              <a:t>John 10:9</a:t>
            </a:r>
          </a:p>
          <a:p>
            <a:pPr>
              <a:buNone/>
            </a:pPr>
            <a:endParaRPr lang="en-US" dirty="0"/>
          </a:p>
          <a:p>
            <a:pPr>
              <a:buNone/>
            </a:pPr>
            <a:r>
              <a:rPr lang="en-US" b="1" baseline="30000" dirty="0"/>
              <a:t>9 </a:t>
            </a:r>
            <a:r>
              <a:rPr lang="en-US" b="1" baseline="30000" dirty="0" smtClean="0"/>
              <a:t> “</a:t>
            </a:r>
            <a:r>
              <a:rPr lang="en-US" dirty="0" smtClean="0"/>
              <a:t>I </a:t>
            </a:r>
            <a:r>
              <a:rPr lang="en-US" dirty="0"/>
              <a:t>am the door. If anyone enters by me, he will be saved and will go in and out and find pasture</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we listening to?</a:t>
            </a:r>
            <a:endParaRPr lang="en-US" dirty="0"/>
          </a:p>
        </p:txBody>
      </p:sp>
      <p:sp>
        <p:nvSpPr>
          <p:cNvPr id="3" name="Content Placeholder 2"/>
          <p:cNvSpPr>
            <a:spLocks noGrp="1"/>
          </p:cNvSpPr>
          <p:nvPr>
            <p:ph idx="1"/>
          </p:nvPr>
        </p:nvSpPr>
        <p:spPr>
          <a:xfrm>
            <a:off x="457200" y="1600200"/>
            <a:ext cx="8458200" cy="5257800"/>
          </a:xfrm>
        </p:spPr>
        <p:txBody>
          <a:bodyPr>
            <a:normAutofit fontScale="85000" lnSpcReduction="10000"/>
          </a:bodyPr>
          <a:lstStyle/>
          <a:p>
            <a:pPr>
              <a:buNone/>
            </a:pPr>
            <a:r>
              <a:rPr lang="en-US" dirty="0" smtClean="0"/>
              <a:t>Isaiah 43:1-3</a:t>
            </a:r>
          </a:p>
          <a:p>
            <a:pPr>
              <a:buNone/>
            </a:pPr>
            <a:r>
              <a:rPr lang="en-US" dirty="0"/>
              <a:t>But now thus says the </a:t>
            </a:r>
            <a:r>
              <a:rPr lang="en-US" cap="small" dirty="0"/>
              <a:t>Lord</a:t>
            </a:r>
            <a:r>
              <a:rPr lang="en-US" dirty="0" smtClean="0"/>
              <a:t>, he </a:t>
            </a:r>
            <a:r>
              <a:rPr lang="en-US" dirty="0"/>
              <a:t>who created you, O Jacob,</a:t>
            </a:r>
            <a:r>
              <a:rPr lang="en-US" dirty="0" smtClean="0"/>
              <a:t/>
            </a:r>
            <a:br>
              <a:rPr lang="en-US" dirty="0" smtClean="0"/>
            </a:br>
            <a:r>
              <a:rPr lang="en-US" dirty="0"/>
              <a:t>    he who formed you, O Israel:</a:t>
            </a:r>
            <a:r>
              <a:rPr lang="en-US" dirty="0" smtClean="0"/>
              <a:t/>
            </a:r>
            <a:br>
              <a:rPr lang="en-US" dirty="0" smtClean="0"/>
            </a:br>
            <a:r>
              <a:rPr lang="en-US" dirty="0"/>
              <a:t>“Fear not, for I have redeemed you;</a:t>
            </a:r>
            <a:r>
              <a:rPr lang="en-US" dirty="0" smtClean="0"/>
              <a:t/>
            </a:r>
            <a:br>
              <a:rPr lang="en-US" dirty="0" smtClean="0"/>
            </a:br>
            <a:r>
              <a:rPr lang="en-US" dirty="0"/>
              <a:t>    I have called you by name, you are mine.</a:t>
            </a:r>
            <a:r>
              <a:rPr lang="en-US" dirty="0" smtClean="0"/>
              <a:t/>
            </a:r>
            <a:br>
              <a:rPr lang="en-US" dirty="0" smtClean="0"/>
            </a:br>
            <a:r>
              <a:rPr lang="en-US" b="1" baseline="30000" dirty="0"/>
              <a:t>2 </a:t>
            </a:r>
            <a:r>
              <a:rPr lang="en-US" dirty="0"/>
              <a:t>When you pass through the waters, I will be with you;</a:t>
            </a:r>
            <a:r>
              <a:rPr lang="en-US" dirty="0" smtClean="0"/>
              <a:t/>
            </a:r>
            <a:br>
              <a:rPr lang="en-US" dirty="0" smtClean="0"/>
            </a:br>
            <a:r>
              <a:rPr lang="en-US" dirty="0"/>
              <a:t>    and through the rivers, they shall not overwhelm you;</a:t>
            </a:r>
            <a:r>
              <a:rPr lang="en-US" dirty="0" smtClean="0"/>
              <a:t/>
            </a:r>
            <a:br>
              <a:rPr lang="en-US" dirty="0" smtClean="0"/>
            </a:br>
            <a:r>
              <a:rPr lang="en-US" dirty="0"/>
              <a:t>when you walk through fire you shall not be burned,</a:t>
            </a:r>
            <a:r>
              <a:rPr lang="en-US" dirty="0" smtClean="0"/>
              <a:t/>
            </a:r>
            <a:br>
              <a:rPr lang="en-US" dirty="0" smtClean="0"/>
            </a:br>
            <a:r>
              <a:rPr lang="en-US" dirty="0"/>
              <a:t>    and the flame shall not consume you.</a:t>
            </a:r>
            <a:r>
              <a:rPr lang="en-US" dirty="0" smtClean="0"/>
              <a:t/>
            </a:r>
            <a:br>
              <a:rPr lang="en-US" dirty="0" smtClean="0"/>
            </a:br>
            <a:r>
              <a:rPr lang="en-US" b="1" baseline="30000" dirty="0"/>
              <a:t>3 </a:t>
            </a:r>
            <a:r>
              <a:rPr lang="en-US" dirty="0"/>
              <a:t>For I am the </a:t>
            </a:r>
            <a:r>
              <a:rPr lang="en-US" cap="small" dirty="0"/>
              <a:t>Lord</a:t>
            </a:r>
            <a:r>
              <a:rPr lang="en-US" dirty="0"/>
              <a:t> your God</a:t>
            </a:r>
            <a:r>
              <a:rPr lang="en-US" dirty="0" smtClean="0"/>
              <a:t>, the </a:t>
            </a:r>
            <a:r>
              <a:rPr lang="en-US" dirty="0"/>
              <a:t>Holy One of Israel, your Savior.</a:t>
            </a:r>
            <a:r>
              <a:rPr lang="en-US" dirty="0" smtClean="0"/>
              <a:t/>
            </a:r>
            <a:br>
              <a:rPr lang="en-US" dirty="0" smtClean="0"/>
            </a:br>
            <a:r>
              <a:rPr lang="en-US" dirty="0"/>
              <a:t>I give Egypt as your ransom</a:t>
            </a:r>
            <a:r>
              <a:rPr lang="en-US" dirty="0" smtClean="0"/>
              <a:t>, Cush </a:t>
            </a:r>
            <a:r>
              <a:rPr lang="en-US" dirty="0"/>
              <a:t>and </a:t>
            </a:r>
            <a:r>
              <a:rPr lang="en-US" dirty="0" err="1"/>
              <a:t>Seba</a:t>
            </a:r>
            <a:r>
              <a:rPr lang="en-US" dirty="0"/>
              <a:t> in exchange for you</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we listening to?</a:t>
            </a:r>
            <a:endParaRPr lang="en-US" dirty="0"/>
          </a:p>
        </p:txBody>
      </p:sp>
      <p:sp>
        <p:nvSpPr>
          <p:cNvPr id="3" name="Content Placeholder 2"/>
          <p:cNvSpPr>
            <a:spLocks noGrp="1"/>
          </p:cNvSpPr>
          <p:nvPr>
            <p:ph idx="1"/>
          </p:nvPr>
        </p:nvSpPr>
        <p:spPr/>
        <p:txBody>
          <a:bodyPr/>
          <a:lstStyle/>
          <a:p>
            <a:pPr>
              <a:buNone/>
            </a:pPr>
            <a:r>
              <a:rPr lang="en-US" dirty="0" smtClean="0"/>
              <a:t>Isaiah 62:2</a:t>
            </a:r>
          </a:p>
          <a:p>
            <a:pPr>
              <a:buNone/>
            </a:pPr>
            <a:endParaRPr lang="en-US" dirty="0"/>
          </a:p>
          <a:p>
            <a:pPr>
              <a:buNone/>
            </a:pPr>
            <a:r>
              <a:rPr lang="en-US" dirty="0" smtClean="0"/>
              <a:t>   The </a:t>
            </a:r>
            <a:r>
              <a:rPr lang="en-US" dirty="0"/>
              <a:t>nations shall see your righteousness,</a:t>
            </a:r>
            <a:r>
              <a:rPr lang="en-US" dirty="0" smtClean="0"/>
              <a:t/>
            </a:r>
            <a:br>
              <a:rPr lang="en-US" dirty="0" smtClean="0"/>
            </a:br>
            <a:r>
              <a:rPr lang="en-US" dirty="0"/>
              <a:t>    and all the kings your glory,</a:t>
            </a:r>
            <a:r>
              <a:rPr lang="en-US" dirty="0" smtClean="0"/>
              <a:t/>
            </a:r>
            <a:br>
              <a:rPr lang="en-US" dirty="0" smtClean="0"/>
            </a:br>
            <a:r>
              <a:rPr lang="en-US" dirty="0"/>
              <a:t>and you shall be called by a new name</a:t>
            </a:r>
            <a:r>
              <a:rPr lang="en-US" dirty="0" smtClean="0"/>
              <a:t/>
            </a:r>
            <a:br>
              <a:rPr lang="en-US" dirty="0" smtClean="0"/>
            </a:br>
            <a:r>
              <a:rPr lang="en-US" dirty="0"/>
              <a:t>    that the mouth of the </a:t>
            </a:r>
            <a:r>
              <a:rPr lang="en-US" cap="small" dirty="0"/>
              <a:t>Lord</a:t>
            </a:r>
            <a:r>
              <a:rPr lang="en-US" dirty="0"/>
              <a:t> will give.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254</Words>
  <Application>Microsoft Office PowerPoint</Application>
  <PresentationFormat>On-screen Show (4:3)</PresentationFormat>
  <Paragraphs>78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The Good Shepherd</vt:lpstr>
      <vt:lpstr>Hearing is so important</vt:lpstr>
      <vt:lpstr>Who are we listening to?</vt:lpstr>
      <vt:lpstr>Who are we listening to?</vt:lpstr>
      <vt:lpstr>Who are we listening to?</vt:lpstr>
      <vt:lpstr>Who are we listening to?</vt:lpstr>
      <vt:lpstr>Who are we listening to?</vt:lpstr>
      <vt:lpstr>Who are we listening to?</vt:lpstr>
      <vt:lpstr>Who are we listening to?</vt:lpstr>
      <vt:lpstr>How do we know if it is God’s voice?</vt:lpstr>
      <vt:lpstr>How do we know if it is God’s voice?</vt:lpstr>
      <vt:lpstr>How do we know if it is God’s voice?</vt:lpstr>
      <vt:lpstr>Six keys to discerning God’s voice</vt:lpstr>
      <vt:lpstr>Six keys to discerning God’s voice</vt:lpstr>
      <vt:lpstr>Six keys to discerning God’s voice</vt:lpstr>
      <vt:lpstr>Six keys to discerning God’s voice</vt:lpstr>
      <vt:lpstr>Six keys to discerning God’s voice</vt:lpstr>
      <vt:lpstr>Six keys to discerning God’s voice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1</cp:revision>
  <dcterms:created xsi:type="dcterms:W3CDTF">2019-01-11T13:08:20Z</dcterms:created>
  <dcterms:modified xsi:type="dcterms:W3CDTF">2019-01-11T13:55:26Z</dcterms:modified>
</cp:coreProperties>
</file>