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59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F5BF05-C800-4E42-A33A-8A52E4CC4AEF}" type="datetimeFigureOut">
              <a:rPr lang="en-US" smtClean="0"/>
              <a:pPr/>
              <a:t>07-Dec-18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3B6980-0E42-4E24-B70D-25B6A97C61D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F5BF05-C800-4E42-A33A-8A52E4CC4AEF}" type="datetimeFigureOut">
              <a:rPr lang="en-US" smtClean="0"/>
              <a:pPr/>
              <a:t>07-Dec-18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3B6980-0E42-4E24-B70D-25B6A97C61D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F5BF05-C800-4E42-A33A-8A52E4CC4AEF}" type="datetimeFigureOut">
              <a:rPr lang="en-US" smtClean="0"/>
              <a:pPr/>
              <a:t>07-Dec-18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3B6980-0E42-4E24-B70D-25B6A97C61D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F5BF05-C800-4E42-A33A-8A52E4CC4AEF}" type="datetimeFigureOut">
              <a:rPr lang="en-US" smtClean="0"/>
              <a:pPr/>
              <a:t>07-Dec-18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3B6980-0E42-4E24-B70D-25B6A97C61D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F5BF05-C800-4E42-A33A-8A52E4CC4AEF}" type="datetimeFigureOut">
              <a:rPr lang="en-US" smtClean="0"/>
              <a:pPr/>
              <a:t>07-Dec-18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3B6980-0E42-4E24-B70D-25B6A97C61D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F5BF05-C800-4E42-A33A-8A52E4CC4AEF}" type="datetimeFigureOut">
              <a:rPr lang="en-US" smtClean="0"/>
              <a:pPr/>
              <a:t>07-Dec-18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3B6980-0E42-4E24-B70D-25B6A97C61D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F5BF05-C800-4E42-A33A-8A52E4CC4AEF}" type="datetimeFigureOut">
              <a:rPr lang="en-US" smtClean="0"/>
              <a:pPr/>
              <a:t>07-Dec-18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3B6980-0E42-4E24-B70D-25B6A97C61D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F5BF05-C800-4E42-A33A-8A52E4CC4AEF}" type="datetimeFigureOut">
              <a:rPr lang="en-US" smtClean="0"/>
              <a:pPr/>
              <a:t>07-Dec-18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3B6980-0E42-4E24-B70D-25B6A97C61D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F5BF05-C800-4E42-A33A-8A52E4CC4AEF}" type="datetimeFigureOut">
              <a:rPr lang="en-US" smtClean="0"/>
              <a:pPr/>
              <a:t>07-Dec-18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3B6980-0E42-4E24-B70D-25B6A97C61D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F5BF05-C800-4E42-A33A-8A52E4CC4AEF}" type="datetimeFigureOut">
              <a:rPr lang="en-US" smtClean="0"/>
              <a:pPr/>
              <a:t>07-Dec-18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3B6980-0E42-4E24-B70D-25B6A97C61D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F5BF05-C800-4E42-A33A-8A52E4CC4AEF}" type="datetimeFigureOut">
              <a:rPr lang="en-US" smtClean="0"/>
              <a:pPr/>
              <a:t>07-Dec-18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3B6980-0E42-4E24-B70D-25B6A97C61D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F5BF05-C800-4E42-A33A-8A52E4CC4AEF}" type="datetimeFigureOut">
              <a:rPr lang="en-US" smtClean="0"/>
              <a:pPr/>
              <a:t>07-Dec-18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3B6980-0E42-4E24-B70D-25B6A97C61D4}"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Just Jesus series image.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Only a stone’s throw away</a:t>
            </a:r>
            <a:endParaRPr lang="en-US" dirty="0"/>
          </a:p>
        </p:txBody>
      </p:sp>
      <p:sp>
        <p:nvSpPr>
          <p:cNvPr id="3" name="Content Placeholder 2"/>
          <p:cNvSpPr>
            <a:spLocks noGrp="1"/>
          </p:cNvSpPr>
          <p:nvPr>
            <p:ph idx="1"/>
          </p:nvPr>
        </p:nvSpPr>
        <p:spPr>
          <a:xfrm>
            <a:off x="0" y="1600200"/>
            <a:ext cx="9144000" cy="5257800"/>
          </a:xfrm>
        </p:spPr>
        <p:txBody>
          <a:bodyPr>
            <a:normAutofit lnSpcReduction="10000"/>
          </a:bodyPr>
          <a:lstStyle/>
          <a:p>
            <a:pPr>
              <a:buNone/>
            </a:pPr>
            <a:r>
              <a:rPr lang="en-US" sz="3600" b="1" dirty="0" smtClean="0"/>
              <a:t>3. Meet the author</a:t>
            </a:r>
          </a:p>
          <a:p>
            <a:pPr>
              <a:buNone/>
            </a:pPr>
            <a:endParaRPr lang="en-US" dirty="0" smtClean="0"/>
          </a:p>
          <a:p>
            <a:pPr>
              <a:buNone/>
            </a:pPr>
            <a:r>
              <a:rPr lang="en-US" dirty="0" smtClean="0"/>
              <a:t>    John 8:7-9</a:t>
            </a:r>
          </a:p>
          <a:p>
            <a:pPr>
              <a:buNone/>
            </a:pPr>
            <a:r>
              <a:rPr lang="en-US" dirty="0" smtClean="0"/>
              <a:t>    “And as they continued to ask Him, He stood up and said to them, ‘Let him who is without sin among you be the first to throw a stone at her.’ And once more He bent down and wrote on the ground. But when they heard it, they went away one by one, beginning with the older ones, and Jesus was left alone  with the woman standing before Him.”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Only a stone’s throw away</a:t>
            </a:r>
            <a:endParaRPr lang="en-US" dirty="0"/>
          </a:p>
        </p:txBody>
      </p:sp>
      <p:sp>
        <p:nvSpPr>
          <p:cNvPr id="3" name="Content Placeholder 2"/>
          <p:cNvSpPr>
            <a:spLocks noGrp="1"/>
          </p:cNvSpPr>
          <p:nvPr>
            <p:ph idx="1"/>
          </p:nvPr>
        </p:nvSpPr>
        <p:spPr>
          <a:xfrm>
            <a:off x="0" y="1600200"/>
            <a:ext cx="9144000" cy="4525963"/>
          </a:xfrm>
        </p:spPr>
        <p:txBody>
          <a:bodyPr/>
          <a:lstStyle/>
          <a:p>
            <a:pPr>
              <a:buNone/>
            </a:pPr>
            <a:r>
              <a:rPr lang="en-US" sz="3600" b="1" dirty="0" smtClean="0"/>
              <a:t>3. Meet the author</a:t>
            </a:r>
          </a:p>
          <a:p>
            <a:endParaRPr lang="en-US" sz="3600" b="1" dirty="0" smtClean="0"/>
          </a:p>
          <a:p>
            <a:pPr>
              <a:buNone/>
            </a:pPr>
            <a:r>
              <a:rPr lang="en-US" sz="3600" b="1" dirty="0" smtClean="0"/>
              <a:t>    </a:t>
            </a:r>
            <a:r>
              <a:rPr lang="en-US" dirty="0" smtClean="0"/>
              <a:t>Matthew 5:7</a:t>
            </a:r>
          </a:p>
          <a:p>
            <a:pPr>
              <a:buNone/>
            </a:pPr>
            <a:r>
              <a:rPr lang="en-US" b="1" dirty="0" smtClean="0"/>
              <a:t>    </a:t>
            </a:r>
            <a:r>
              <a:rPr lang="en-US" dirty="0" smtClean="0"/>
              <a:t>“Blessed are the merciful, for they shall receive mercy.”</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Only a stone’s throw away</a:t>
            </a:r>
            <a:endParaRPr lang="en-US" dirty="0"/>
          </a:p>
        </p:txBody>
      </p:sp>
      <p:sp>
        <p:nvSpPr>
          <p:cNvPr id="3" name="Content Placeholder 2"/>
          <p:cNvSpPr>
            <a:spLocks noGrp="1"/>
          </p:cNvSpPr>
          <p:nvPr>
            <p:ph idx="1"/>
          </p:nvPr>
        </p:nvSpPr>
        <p:spPr>
          <a:xfrm>
            <a:off x="0" y="1600200"/>
            <a:ext cx="8686800" cy="4525963"/>
          </a:xfrm>
        </p:spPr>
        <p:txBody>
          <a:bodyPr>
            <a:normAutofit/>
          </a:bodyPr>
          <a:lstStyle/>
          <a:p>
            <a:pPr>
              <a:buNone/>
            </a:pPr>
            <a:r>
              <a:rPr lang="en-US" sz="3600" b="1" dirty="0" smtClean="0"/>
              <a:t>4. The letter kills but the Spirit makes alive</a:t>
            </a:r>
          </a:p>
          <a:p>
            <a:pPr>
              <a:buNone/>
            </a:pPr>
            <a:endParaRPr lang="en-US" sz="3600" b="1" dirty="0" smtClean="0"/>
          </a:p>
          <a:p>
            <a:pPr>
              <a:buNone/>
            </a:pPr>
            <a:r>
              <a:rPr lang="en-US" sz="3600" b="1" dirty="0" smtClean="0"/>
              <a:t>    </a:t>
            </a:r>
            <a:r>
              <a:rPr lang="en-US" dirty="0" smtClean="0"/>
              <a:t>2 Corinthians 3:6</a:t>
            </a:r>
          </a:p>
          <a:p>
            <a:pPr>
              <a:buNone/>
            </a:pPr>
            <a:r>
              <a:rPr lang="en-US" dirty="0" smtClean="0"/>
              <a:t>     “ … who has made us sufficient to be ministers of a new covenant, not of the letter but of the Spirit. For the letter kills but the Spirit gives life.”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Only a stone’s throw away</a:t>
            </a:r>
            <a:endParaRPr lang="en-US" dirty="0"/>
          </a:p>
        </p:txBody>
      </p:sp>
      <p:sp>
        <p:nvSpPr>
          <p:cNvPr id="3" name="Content Placeholder 2"/>
          <p:cNvSpPr>
            <a:spLocks noGrp="1"/>
          </p:cNvSpPr>
          <p:nvPr>
            <p:ph idx="1"/>
          </p:nvPr>
        </p:nvSpPr>
        <p:spPr>
          <a:xfrm>
            <a:off x="0" y="1600200"/>
            <a:ext cx="9144000" cy="5257800"/>
          </a:xfrm>
        </p:spPr>
        <p:txBody>
          <a:bodyPr>
            <a:normAutofit lnSpcReduction="10000"/>
          </a:bodyPr>
          <a:lstStyle/>
          <a:p>
            <a:pPr>
              <a:buNone/>
            </a:pPr>
            <a:r>
              <a:rPr lang="en-US" sz="3600" b="1" dirty="0" smtClean="0"/>
              <a:t>4. The letter kills but the Spirit makes alive</a:t>
            </a:r>
          </a:p>
          <a:p>
            <a:endParaRPr lang="en-US" sz="3600" b="1" dirty="0" smtClean="0"/>
          </a:p>
          <a:p>
            <a:pPr>
              <a:buNone/>
            </a:pPr>
            <a:r>
              <a:rPr lang="en-US" sz="3600" b="1" dirty="0" smtClean="0"/>
              <a:t>    </a:t>
            </a:r>
            <a:r>
              <a:rPr lang="en-US" dirty="0" smtClean="0"/>
              <a:t>John 8:9-11</a:t>
            </a:r>
          </a:p>
          <a:p>
            <a:pPr>
              <a:buNone/>
            </a:pPr>
            <a:r>
              <a:rPr lang="en-US" dirty="0" smtClean="0"/>
              <a:t>     “But when they heard it, they went away one by one, beginning with the older ones, and Jesus was left alone with the woman standing before Him. Jesus stood up and said to her, ‘Woman, where are they? Has no one condemned you?’ She said, ‘No one, Lord.’ And Jesus said, ‘ Neither do I condemn you; go, and from now on, sin no more.’”</a:t>
            </a:r>
          </a:p>
          <a:p>
            <a:endParaRPr lang="en-US" sz="3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Only a stone’s throw away</a:t>
            </a:r>
            <a:endParaRPr lang="en-US" b="1" dirty="0"/>
          </a:p>
        </p:txBody>
      </p:sp>
      <p:sp>
        <p:nvSpPr>
          <p:cNvPr id="3" name="Content Placeholder 2"/>
          <p:cNvSpPr>
            <a:spLocks noGrp="1"/>
          </p:cNvSpPr>
          <p:nvPr>
            <p:ph idx="1"/>
          </p:nvPr>
        </p:nvSpPr>
        <p:spPr>
          <a:xfrm>
            <a:off x="0" y="1600200"/>
            <a:ext cx="9144000" cy="4525963"/>
          </a:xfrm>
        </p:spPr>
        <p:txBody>
          <a:bodyPr>
            <a:normAutofit/>
          </a:bodyPr>
          <a:lstStyle/>
          <a:p>
            <a:pPr>
              <a:buNone/>
            </a:pPr>
            <a:r>
              <a:rPr lang="en-US" sz="3600" b="1" dirty="0" smtClean="0"/>
              <a:t>4.  The letter kills but the Spirit makes alive</a:t>
            </a:r>
            <a:endParaRPr lang="en-US" sz="3600" b="1" dirty="0"/>
          </a:p>
        </p:txBody>
      </p:sp>
      <p:pic>
        <p:nvPicPr>
          <p:cNvPr id="4" name="Picture 3" descr="Finger of God.jpg"/>
          <p:cNvPicPr>
            <a:picLocks noChangeAspect="1"/>
          </p:cNvPicPr>
          <p:nvPr/>
        </p:nvPicPr>
        <p:blipFill>
          <a:blip r:embed="rId2" cstate="print"/>
          <a:stretch>
            <a:fillRect/>
          </a:stretch>
        </p:blipFill>
        <p:spPr>
          <a:xfrm>
            <a:off x="2971800" y="2286000"/>
            <a:ext cx="3048000" cy="45720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Only a stone’s throw away</a:t>
            </a:r>
            <a:endParaRPr lang="en-US" dirty="0"/>
          </a:p>
        </p:txBody>
      </p:sp>
      <p:sp>
        <p:nvSpPr>
          <p:cNvPr id="3" name="Content Placeholder 2"/>
          <p:cNvSpPr>
            <a:spLocks noGrp="1"/>
          </p:cNvSpPr>
          <p:nvPr>
            <p:ph idx="1"/>
          </p:nvPr>
        </p:nvSpPr>
        <p:spPr>
          <a:xfrm>
            <a:off x="0" y="1600200"/>
            <a:ext cx="9144000" cy="4525963"/>
          </a:xfrm>
        </p:spPr>
        <p:txBody>
          <a:bodyPr/>
          <a:lstStyle/>
          <a:p>
            <a:pPr>
              <a:buNone/>
            </a:pPr>
            <a:r>
              <a:rPr lang="en-US" sz="3600" b="1" dirty="0" smtClean="0"/>
              <a:t>1.   They couldn’t see the wood for the trees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t>Only a stone’s throw away</a:t>
            </a:r>
            <a:endParaRPr lang="en-US" dirty="0"/>
          </a:p>
        </p:txBody>
      </p:sp>
      <p:sp>
        <p:nvSpPr>
          <p:cNvPr id="3" name="Content Placeholder 2"/>
          <p:cNvSpPr>
            <a:spLocks noGrp="1"/>
          </p:cNvSpPr>
          <p:nvPr>
            <p:ph idx="1"/>
          </p:nvPr>
        </p:nvSpPr>
        <p:spPr>
          <a:xfrm>
            <a:off x="0" y="1066800"/>
            <a:ext cx="9144000" cy="5791200"/>
          </a:xfrm>
        </p:spPr>
        <p:txBody>
          <a:bodyPr>
            <a:normAutofit fontScale="92500" lnSpcReduction="20000"/>
          </a:bodyPr>
          <a:lstStyle/>
          <a:p>
            <a:pPr>
              <a:buNone/>
            </a:pPr>
            <a:endParaRPr lang="en-US" sz="3900" b="1" dirty="0" smtClean="0"/>
          </a:p>
          <a:p>
            <a:pPr>
              <a:buNone/>
            </a:pPr>
            <a:r>
              <a:rPr lang="en-US" sz="3900" b="1" dirty="0" smtClean="0"/>
              <a:t>2.  The baited trap</a:t>
            </a:r>
          </a:p>
          <a:p>
            <a:pPr>
              <a:buNone/>
            </a:pPr>
            <a:r>
              <a:rPr lang="en-US" sz="3600" b="1" dirty="0" smtClean="0"/>
              <a:t>    </a:t>
            </a:r>
          </a:p>
          <a:p>
            <a:pPr>
              <a:buNone/>
            </a:pPr>
            <a:r>
              <a:rPr lang="en-US" sz="3500" b="1" dirty="0" smtClean="0"/>
              <a:t>     </a:t>
            </a:r>
            <a:r>
              <a:rPr lang="en-US" sz="3500" dirty="0" smtClean="0"/>
              <a:t>John 8:3-6</a:t>
            </a:r>
          </a:p>
          <a:p>
            <a:pPr>
              <a:buNone/>
            </a:pPr>
            <a:r>
              <a:rPr lang="en-US" sz="3500" dirty="0" smtClean="0"/>
              <a:t>    “The scribes and the Pharisees brought a woman who had been caught in adultery, and placing her in the midst they said to Him, ‘Teacher, this woman has been caught in the act of adultery. Now in the Law, Moses commanded us to stone such women. So what do You say?’ This they said to test Him, that they might have some charge to bring against Him. Jesus bent down and wrote with His finger on the ground.”</a:t>
            </a:r>
            <a:endParaRPr lang="en-US" sz="3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Only a stone’s throw away</a:t>
            </a:r>
            <a:endParaRPr lang="en-US" dirty="0"/>
          </a:p>
        </p:txBody>
      </p:sp>
      <p:sp>
        <p:nvSpPr>
          <p:cNvPr id="3" name="Content Placeholder 2"/>
          <p:cNvSpPr>
            <a:spLocks noGrp="1"/>
          </p:cNvSpPr>
          <p:nvPr>
            <p:ph idx="1"/>
          </p:nvPr>
        </p:nvSpPr>
        <p:spPr>
          <a:xfrm>
            <a:off x="0" y="1295400"/>
            <a:ext cx="9144000" cy="4830763"/>
          </a:xfrm>
        </p:spPr>
        <p:txBody>
          <a:bodyPr>
            <a:normAutofit/>
          </a:bodyPr>
          <a:lstStyle/>
          <a:p>
            <a:pPr>
              <a:buNone/>
            </a:pPr>
            <a:r>
              <a:rPr lang="en-US" sz="3600" b="1" dirty="0" smtClean="0"/>
              <a:t>2.  The baited trap</a:t>
            </a:r>
          </a:p>
          <a:p>
            <a:pPr>
              <a:buNone/>
            </a:pPr>
            <a:r>
              <a:rPr lang="en-US" b="1" dirty="0" smtClean="0"/>
              <a:t>    </a:t>
            </a:r>
          </a:p>
          <a:p>
            <a:pPr>
              <a:buNone/>
            </a:pPr>
            <a:r>
              <a:rPr lang="en-US" b="1" dirty="0" smtClean="0"/>
              <a:t>     </a:t>
            </a:r>
            <a:r>
              <a:rPr lang="en-US" dirty="0" smtClean="0"/>
              <a:t>Leviticus 20:10</a:t>
            </a:r>
          </a:p>
          <a:p>
            <a:pPr>
              <a:buNone/>
            </a:pPr>
            <a:r>
              <a:rPr lang="en-US" dirty="0" smtClean="0"/>
              <a:t>    “If a man commits adultery with the wife of his </a:t>
            </a:r>
            <a:r>
              <a:rPr lang="en-US" dirty="0" err="1" smtClean="0"/>
              <a:t>neighbour</a:t>
            </a:r>
            <a:r>
              <a:rPr lang="en-US" dirty="0" smtClean="0"/>
              <a:t>, both the adulterer and the adulteress shall surely be put to death.”</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Only a stone’s throw away</a:t>
            </a:r>
            <a:endParaRPr lang="en-US" dirty="0"/>
          </a:p>
        </p:txBody>
      </p:sp>
      <p:sp>
        <p:nvSpPr>
          <p:cNvPr id="3" name="Content Placeholder 2"/>
          <p:cNvSpPr>
            <a:spLocks noGrp="1"/>
          </p:cNvSpPr>
          <p:nvPr>
            <p:ph idx="1"/>
          </p:nvPr>
        </p:nvSpPr>
        <p:spPr>
          <a:xfrm>
            <a:off x="0" y="1600200"/>
            <a:ext cx="9144000" cy="4525963"/>
          </a:xfrm>
        </p:spPr>
        <p:txBody>
          <a:bodyPr/>
          <a:lstStyle/>
          <a:p>
            <a:pPr>
              <a:buNone/>
            </a:pPr>
            <a:r>
              <a:rPr lang="en-US" sz="3600" b="1" dirty="0" smtClean="0"/>
              <a:t>2.   The baited trap</a:t>
            </a:r>
          </a:p>
          <a:p>
            <a:pPr>
              <a:buNone/>
            </a:pPr>
            <a:endParaRPr lang="en-US" dirty="0"/>
          </a:p>
        </p:txBody>
      </p:sp>
      <p:pic>
        <p:nvPicPr>
          <p:cNvPr id="4" name="Picture 3" descr="woman-in-adultery.jpg"/>
          <p:cNvPicPr>
            <a:picLocks noChangeAspect="1"/>
          </p:cNvPicPr>
          <p:nvPr/>
        </p:nvPicPr>
        <p:blipFill>
          <a:blip r:embed="rId2" cstate="print"/>
          <a:stretch>
            <a:fillRect/>
          </a:stretch>
        </p:blipFill>
        <p:spPr>
          <a:xfrm>
            <a:off x="1676400" y="2514600"/>
            <a:ext cx="5798228" cy="43434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Only a stone’s throw away</a:t>
            </a:r>
            <a:endParaRPr lang="en-US" dirty="0"/>
          </a:p>
        </p:txBody>
      </p:sp>
      <p:sp>
        <p:nvSpPr>
          <p:cNvPr id="3" name="Content Placeholder 2"/>
          <p:cNvSpPr>
            <a:spLocks noGrp="1"/>
          </p:cNvSpPr>
          <p:nvPr>
            <p:ph idx="1"/>
          </p:nvPr>
        </p:nvSpPr>
        <p:spPr>
          <a:xfrm>
            <a:off x="0" y="1600200"/>
            <a:ext cx="9144000" cy="4525963"/>
          </a:xfrm>
        </p:spPr>
        <p:txBody>
          <a:bodyPr>
            <a:normAutofit/>
          </a:bodyPr>
          <a:lstStyle/>
          <a:p>
            <a:pPr>
              <a:buNone/>
            </a:pPr>
            <a:r>
              <a:rPr lang="en-US" sz="3600" b="1" dirty="0" smtClean="0"/>
              <a:t>3.  Meet the author</a:t>
            </a:r>
          </a:p>
          <a:p>
            <a:pPr>
              <a:buNone/>
            </a:pPr>
            <a:endParaRPr lang="en-US" sz="3600" b="1" dirty="0" smtClean="0"/>
          </a:p>
          <a:p>
            <a:pPr>
              <a:buNone/>
            </a:pPr>
            <a:r>
              <a:rPr lang="en-US" sz="3600" b="1" dirty="0" smtClean="0"/>
              <a:t>    </a:t>
            </a:r>
            <a:r>
              <a:rPr lang="en-US" dirty="0" smtClean="0"/>
              <a:t>John 8:6</a:t>
            </a:r>
          </a:p>
          <a:p>
            <a:pPr>
              <a:buNone/>
            </a:pPr>
            <a:r>
              <a:rPr lang="en-US" sz="3600" b="1" dirty="0" smtClean="0"/>
              <a:t>    </a:t>
            </a:r>
            <a:r>
              <a:rPr lang="en-US" b="1" dirty="0" smtClean="0"/>
              <a:t>“</a:t>
            </a:r>
            <a:r>
              <a:rPr lang="en-US" dirty="0" smtClean="0"/>
              <a:t>This they said to test Him, that they might have some charge to bring against Him. Jesus bent down and wrote with His finger on the ground.”</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Only a stone’s throw away</a:t>
            </a:r>
            <a:endParaRPr lang="en-US" dirty="0"/>
          </a:p>
        </p:txBody>
      </p:sp>
      <p:sp>
        <p:nvSpPr>
          <p:cNvPr id="3" name="Content Placeholder 2"/>
          <p:cNvSpPr>
            <a:spLocks noGrp="1"/>
          </p:cNvSpPr>
          <p:nvPr>
            <p:ph idx="1"/>
          </p:nvPr>
        </p:nvSpPr>
        <p:spPr>
          <a:xfrm>
            <a:off x="0" y="1600200"/>
            <a:ext cx="9144000" cy="4525963"/>
          </a:xfrm>
        </p:spPr>
        <p:txBody>
          <a:bodyPr/>
          <a:lstStyle/>
          <a:p>
            <a:pPr>
              <a:buNone/>
            </a:pPr>
            <a:r>
              <a:rPr lang="en-US" sz="3600" b="1" dirty="0" smtClean="0"/>
              <a:t>3. Meet the author</a:t>
            </a:r>
          </a:p>
          <a:p>
            <a:pPr>
              <a:buNone/>
            </a:pPr>
            <a:r>
              <a:rPr lang="en-US" sz="3600" b="1" dirty="0" smtClean="0"/>
              <a:t>    </a:t>
            </a:r>
            <a:endParaRPr lang="en-US" sz="3600" dirty="0" smtClean="0"/>
          </a:p>
          <a:p>
            <a:pPr>
              <a:buNone/>
            </a:pPr>
            <a:r>
              <a:rPr lang="en-US" sz="3600" b="1" dirty="0" smtClean="0"/>
              <a:t>    </a:t>
            </a:r>
            <a:r>
              <a:rPr lang="en-US" sz="3600" dirty="0" smtClean="0"/>
              <a:t>Psalm 8:3</a:t>
            </a:r>
          </a:p>
          <a:p>
            <a:pPr>
              <a:buNone/>
            </a:pPr>
            <a:r>
              <a:rPr lang="en-US" dirty="0" smtClean="0"/>
              <a:t>     “When I look at Your heavens, the work of Your fingers, the moon and the stars , which You have set in place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Only a stone’s throw away</a:t>
            </a:r>
            <a:endParaRPr lang="en-US" dirty="0"/>
          </a:p>
        </p:txBody>
      </p:sp>
      <p:sp>
        <p:nvSpPr>
          <p:cNvPr id="3" name="Content Placeholder 2"/>
          <p:cNvSpPr>
            <a:spLocks noGrp="1"/>
          </p:cNvSpPr>
          <p:nvPr>
            <p:ph idx="1"/>
          </p:nvPr>
        </p:nvSpPr>
        <p:spPr>
          <a:xfrm>
            <a:off x="0" y="1600200"/>
            <a:ext cx="8686800" cy="4525963"/>
          </a:xfrm>
        </p:spPr>
        <p:txBody>
          <a:bodyPr/>
          <a:lstStyle/>
          <a:p>
            <a:pPr>
              <a:buNone/>
            </a:pPr>
            <a:r>
              <a:rPr lang="en-US" sz="3600" b="1" dirty="0" smtClean="0"/>
              <a:t>3. Meet the author</a:t>
            </a:r>
          </a:p>
          <a:p>
            <a:pPr>
              <a:buNone/>
            </a:pPr>
            <a:r>
              <a:rPr lang="en-US" dirty="0" smtClean="0"/>
              <a:t>       </a:t>
            </a:r>
          </a:p>
          <a:p>
            <a:pPr>
              <a:buNone/>
            </a:pPr>
            <a:r>
              <a:rPr lang="en-US" dirty="0" smtClean="0"/>
              <a:t>    John 1:1-3</a:t>
            </a:r>
          </a:p>
          <a:p>
            <a:pPr>
              <a:buNone/>
            </a:pPr>
            <a:r>
              <a:rPr lang="en-US" dirty="0" smtClean="0"/>
              <a:t>     “In the beginning was the Word, and the Word was with God and the Word was God. He was in the beginning with God. All things were made through Him, and without Him was not anything made that was made.”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Only a stone’s throw away</a:t>
            </a:r>
            <a:endParaRPr lang="en-US" dirty="0"/>
          </a:p>
        </p:txBody>
      </p:sp>
      <p:sp>
        <p:nvSpPr>
          <p:cNvPr id="3" name="Content Placeholder 2"/>
          <p:cNvSpPr>
            <a:spLocks noGrp="1"/>
          </p:cNvSpPr>
          <p:nvPr>
            <p:ph idx="1"/>
          </p:nvPr>
        </p:nvSpPr>
        <p:spPr>
          <a:xfrm>
            <a:off x="0" y="1600200"/>
            <a:ext cx="9144000" cy="4525963"/>
          </a:xfrm>
        </p:spPr>
        <p:txBody>
          <a:bodyPr/>
          <a:lstStyle/>
          <a:p>
            <a:pPr>
              <a:buNone/>
            </a:pPr>
            <a:r>
              <a:rPr lang="en-US" sz="3600" b="1" dirty="0" smtClean="0"/>
              <a:t>3. Meet the author</a:t>
            </a:r>
          </a:p>
          <a:p>
            <a:pPr>
              <a:buNone/>
            </a:pPr>
            <a:endParaRPr lang="en-US" dirty="0" smtClean="0"/>
          </a:p>
          <a:p>
            <a:pPr>
              <a:buNone/>
            </a:pPr>
            <a:r>
              <a:rPr lang="en-US" dirty="0" smtClean="0"/>
              <a:t>    Exodus 31:18</a:t>
            </a:r>
          </a:p>
          <a:p>
            <a:pPr>
              <a:buNone/>
            </a:pPr>
            <a:r>
              <a:rPr lang="en-US" dirty="0" smtClean="0"/>
              <a:t>    “And He gave to Moses, when He had finished speaking with him on Mount Sinai, the two tablets of the testimony, tablets of stone, written with the finger of God.”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660</Words>
  <Application>Microsoft Office PowerPoint</Application>
  <PresentationFormat>On-screen Show (4:3)</PresentationFormat>
  <Paragraphs>57</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Slide 1</vt:lpstr>
      <vt:lpstr>Only a stone’s throw away</vt:lpstr>
      <vt:lpstr>Only a stone’s throw away</vt:lpstr>
      <vt:lpstr>Only a stone’s throw away</vt:lpstr>
      <vt:lpstr>Only a stone’s throw away</vt:lpstr>
      <vt:lpstr>Only a stone’s throw away</vt:lpstr>
      <vt:lpstr>Only a stone’s throw away</vt:lpstr>
      <vt:lpstr>Only a stone’s throw away</vt:lpstr>
      <vt:lpstr>Only a stone’s throw away</vt:lpstr>
      <vt:lpstr>Only a stone’s throw away</vt:lpstr>
      <vt:lpstr>Only a stone’s throw away</vt:lpstr>
      <vt:lpstr>Only a stone’s throw away</vt:lpstr>
      <vt:lpstr>Only a stone’s throw away</vt:lpstr>
      <vt:lpstr>Only a stone’s throw away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Crossways Church</dc:creator>
  <cp:lastModifiedBy>Crossways Church</cp:lastModifiedBy>
  <cp:revision>9</cp:revision>
  <dcterms:created xsi:type="dcterms:W3CDTF">2018-09-27T13:09:10Z</dcterms:created>
  <dcterms:modified xsi:type="dcterms:W3CDTF">2018-12-07T13:18:57Z</dcterms:modified>
</cp:coreProperties>
</file>