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7" r:id="rId3"/>
    <p:sldId id="260" r:id="rId4"/>
    <p:sldId id="261" r:id="rId5"/>
    <p:sldId id="262" r:id="rId6"/>
    <p:sldId id="263" r:id="rId7"/>
    <p:sldId id="264" r:id="rId8"/>
    <p:sldId id="265" r:id="rId9"/>
    <p:sldId id="266" r:id="rId10"/>
    <p:sldId id="268" r:id="rId11"/>
    <p:sldId id="270"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5" d="100"/>
          <a:sy n="55" d="100"/>
        </p:scale>
        <p:origin x="-96" y="-12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068A127-F0F6-4A80-8FDB-A39B25664E6E}" type="datetimeFigureOut">
              <a:rPr lang="en-US" smtClean="0"/>
              <a:pPr/>
              <a:t>30-Nov-18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11212-FDF5-4836-877C-8B86EEB301A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68A127-F0F6-4A80-8FDB-A39B25664E6E}" type="datetimeFigureOut">
              <a:rPr lang="en-US" smtClean="0"/>
              <a:pPr/>
              <a:t>30-Nov-18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11212-FDF5-4836-877C-8B86EEB301A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68A127-F0F6-4A80-8FDB-A39B25664E6E}" type="datetimeFigureOut">
              <a:rPr lang="en-US" smtClean="0"/>
              <a:pPr/>
              <a:t>30-Nov-18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11212-FDF5-4836-877C-8B86EEB301A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68A127-F0F6-4A80-8FDB-A39B25664E6E}" type="datetimeFigureOut">
              <a:rPr lang="en-US" smtClean="0"/>
              <a:pPr/>
              <a:t>30-Nov-18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11212-FDF5-4836-877C-8B86EEB301A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68A127-F0F6-4A80-8FDB-A39B25664E6E}" type="datetimeFigureOut">
              <a:rPr lang="en-US" smtClean="0"/>
              <a:pPr/>
              <a:t>30-Nov-18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11212-FDF5-4836-877C-8B86EEB301A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068A127-F0F6-4A80-8FDB-A39B25664E6E}" type="datetimeFigureOut">
              <a:rPr lang="en-US" smtClean="0"/>
              <a:pPr/>
              <a:t>30-Nov-18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D11212-FDF5-4836-877C-8B86EEB301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68A127-F0F6-4A80-8FDB-A39B25664E6E}" type="datetimeFigureOut">
              <a:rPr lang="en-US" smtClean="0"/>
              <a:pPr/>
              <a:t>30-Nov-18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D11212-FDF5-4836-877C-8B86EEB301A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068A127-F0F6-4A80-8FDB-A39B25664E6E}" type="datetimeFigureOut">
              <a:rPr lang="en-US" smtClean="0"/>
              <a:pPr/>
              <a:t>30-Nov-18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D11212-FDF5-4836-877C-8B86EEB301A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68A127-F0F6-4A80-8FDB-A39B25664E6E}" type="datetimeFigureOut">
              <a:rPr lang="en-US" smtClean="0"/>
              <a:pPr/>
              <a:t>30-Nov-18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D11212-FDF5-4836-877C-8B86EEB301A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68A127-F0F6-4A80-8FDB-A39B25664E6E}" type="datetimeFigureOut">
              <a:rPr lang="en-US" smtClean="0"/>
              <a:pPr/>
              <a:t>30-Nov-18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D11212-FDF5-4836-877C-8B86EEB301A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68A127-F0F6-4A80-8FDB-A39B25664E6E}" type="datetimeFigureOut">
              <a:rPr lang="en-US" smtClean="0"/>
              <a:pPr/>
              <a:t>30-Nov-18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D11212-FDF5-4836-877C-8B86EEB301A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68A127-F0F6-4A80-8FDB-A39B25664E6E}" type="datetimeFigureOut">
              <a:rPr lang="en-US" smtClean="0"/>
              <a:pPr/>
              <a:t>30-Nov-18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D11212-FDF5-4836-877C-8B86EEB301A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p:cNvPicPr>
            <a:picLocks noChangeAspect="1" noChangeArrowheads="1"/>
          </p:cNvPicPr>
          <p:nvPr/>
        </p:nvPicPr>
        <p:blipFill>
          <a:blip r:embed="rId2" cstate="print"/>
          <a:srcRect/>
          <a:stretch>
            <a:fillRect/>
          </a:stretch>
        </p:blipFill>
        <p:spPr bwMode="auto">
          <a:xfrm>
            <a:off x="0" y="3175"/>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If anyone thirsts …</a:t>
            </a:r>
            <a:endParaRPr lang="en-US" b="1" dirty="0"/>
          </a:p>
        </p:txBody>
      </p:sp>
      <p:sp>
        <p:nvSpPr>
          <p:cNvPr id="3" name="Content Placeholder 2"/>
          <p:cNvSpPr>
            <a:spLocks noGrp="1"/>
          </p:cNvSpPr>
          <p:nvPr>
            <p:ph idx="1"/>
          </p:nvPr>
        </p:nvSpPr>
        <p:spPr>
          <a:xfrm>
            <a:off x="457200" y="1600200"/>
            <a:ext cx="8229600" cy="5257800"/>
          </a:xfrm>
        </p:spPr>
        <p:txBody>
          <a:bodyPr>
            <a:normAutofit fontScale="92500" lnSpcReduction="20000"/>
          </a:bodyPr>
          <a:lstStyle/>
          <a:p>
            <a:r>
              <a:rPr lang="en-US" b="1" dirty="0" smtClean="0"/>
              <a:t>IF ANYONE THIRSTS LET HIM COME TO ME</a:t>
            </a:r>
          </a:p>
          <a:p>
            <a:pPr>
              <a:buNone/>
            </a:pPr>
            <a:r>
              <a:rPr lang="en-US" b="1" dirty="0"/>
              <a:t> </a:t>
            </a:r>
            <a:r>
              <a:rPr lang="en-US" b="1" dirty="0" smtClean="0"/>
              <a:t>   John </a:t>
            </a:r>
            <a:r>
              <a:rPr lang="en-US" b="1" dirty="0" smtClean="0"/>
              <a:t>7:37-39</a:t>
            </a:r>
          </a:p>
          <a:p>
            <a:pPr>
              <a:buNone/>
            </a:pPr>
            <a:r>
              <a:rPr lang="en-US" b="1" dirty="0" smtClean="0"/>
              <a:t> </a:t>
            </a:r>
            <a:r>
              <a:rPr lang="en-US" sz="3500" b="1" dirty="0" smtClean="0"/>
              <a:t>“On the last day of the feast, the great day, Jesus stood up and cried out, ‘if anyone thirsts, let him come to me and drink</a:t>
            </a:r>
            <a:r>
              <a:rPr lang="en-US" sz="3500" b="1" dirty="0" smtClean="0"/>
              <a:t>.’ Whoever believes in me, as the scripture has said, ‘Out of his heart will flow rivers of living water.’ Now this he said about the Spirit, whom those who believed in him were to receive, for as yet the Spirit had not been given, because Jesus was not yet glorified.”</a:t>
            </a:r>
            <a:endParaRPr lang="en-US" sz="3500" b="1" dirty="0" smtClean="0"/>
          </a:p>
          <a:p>
            <a:pPr>
              <a:buNone/>
            </a:pPr>
            <a:r>
              <a:rPr lang="en-US" b="1" dirty="0" smtClean="0"/>
              <a:t> </a:t>
            </a:r>
            <a:r>
              <a:rPr lang="en-US" b="1" dirty="0" smtClean="0"/>
              <a:t>   </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If anyone thirsts …</a:t>
            </a:r>
            <a:endParaRPr lang="en-US" b="1" dirty="0"/>
          </a:p>
        </p:txBody>
      </p:sp>
      <p:sp>
        <p:nvSpPr>
          <p:cNvPr id="3" name="Content Placeholder 2"/>
          <p:cNvSpPr>
            <a:spLocks noGrp="1"/>
          </p:cNvSpPr>
          <p:nvPr>
            <p:ph idx="1"/>
          </p:nvPr>
        </p:nvSpPr>
        <p:spPr>
          <a:xfrm>
            <a:off x="457200" y="1600200"/>
            <a:ext cx="8229600" cy="5257800"/>
          </a:xfrm>
        </p:spPr>
        <p:txBody>
          <a:bodyPr>
            <a:normAutofit/>
          </a:bodyPr>
          <a:lstStyle/>
          <a:p>
            <a:r>
              <a:rPr lang="en-US" b="1" dirty="0" smtClean="0"/>
              <a:t>IF ANYONE THIRSTS LET HIM COME TO ME</a:t>
            </a:r>
          </a:p>
          <a:p>
            <a:pPr>
              <a:buNone/>
            </a:pPr>
            <a:r>
              <a:rPr lang="en-US" b="1" dirty="0"/>
              <a:t> </a:t>
            </a:r>
            <a:r>
              <a:rPr lang="en-US" b="1" dirty="0" smtClean="0"/>
              <a:t>   1 Corinthians </a:t>
            </a:r>
            <a:r>
              <a:rPr lang="en-US" b="1" dirty="0" smtClean="0"/>
              <a:t>10:1-3</a:t>
            </a:r>
          </a:p>
          <a:p>
            <a:pPr>
              <a:buNone/>
            </a:pPr>
            <a:r>
              <a:rPr lang="en-US" b="1" dirty="0" smtClean="0"/>
              <a:t> </a:t>
            </a:r>
            <a:r>
              <a:rPr lang="en-US" b="1" dirty="0" smtClean="0"/>
              <a:t>   “For I do not want you to be unaware, brothers, that our fathers were all under the cloud, and all passed through the sea, and all were </a:t>
            </a:r>
            <a:r>
              <a:rPr lang="en-US" b="1" dirty="0" err="1" smtClean="0"/>
              <a:t>baptised</a:t>
            </a:r>
            <a:r>
              <a:rPr lang="en-US" b="1" dirty="0" smtClean="0"/>
              <a:t> into Moses in the cloud and in the sea, and all ate the same spiritual food, and all drank the same spiritual drink. For they drank from the spiritual Rock that followed them, and the Rock was Christ.”</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If anyone thirsts …</a:t>
            </a:r>
            <a:endParaRPr lang="en-US" b="1" dirty="0"/>
          </a:p>
        </p:txBody>
      </p:sp>
      <p:sp>
        <p:nvSpPr>
          <p:cNvPr id="3" name="Content Placeholder 2"/>
          <p:cNvSpPr>
            <a:spLocks noGrp="1"/>
          </p:cNvSpPr>
          <p:nvPr>
            <p:ph idx="1"/>
          </p:nvPr>
        </p:nvSpPr>
        <p:spPr/>
        <p:txBody>
          <a:bodyPr>
            <a:normAutofit lnSpcReduction="10000"/>
          </a:bodyPr>
          <a:lstStyle/>
          <a:p>
            <a:r>
              <a:rPr lang="en-US" b="1" dirty="0" smtClean="0"/>
              <a:t>THE </a:t>
            </a:r>
            <a:r>
              <a:rPr lang="en-US" b="1" dirty="0" smtClean="0"/>
              <a:t>TIME</a:t>
            </a:r>
          </a:p>
          <a:p>
            <a:pPr>
              <a:buNone/>
            </a:pPr>
            <a:r>
              <a:rPr lang="en-US" b="1" dirty="0"/>
              <a:t> </a:t>
            </a:r>
            <a:r>
              <a:rPr lang="en-US" b="1" dirty="0" smtClean="0"/>
              <a:t>    Luke </a:t>
            </a:r>
            <a:r>
              <a:rPr lang="en-US" b="1" dirty="0" smtClean="0"/>
              <a:t>13:34</a:t>
            </a:r>
          </a:p>
          <a:p>
            <a:pPr>
              <a:buNone/>
            </a:pPr>
            <a:r>
              <a:rPr lang="en-US" b="1" dirty="0" smtClean="0"/>
              <a:t>     “O Jerusalem, Jerusalem, the city that kills the prophets and stones those who are sent to it! How often would I have gathered your children together as a hen gathers her brood under her wings, and you were not willing!”</a:t>
            </a:r>
            <a:endParaRPr lang="en-US" b="1" dirty="0" smtClean="0"/>
          </a:p>
          <a:p>
            <a:pPr>
              <a:buNone/>
            </a:pPr>
            <a:r>
              <a:rPr lang="en-US" b="1" dirty="0" smtClean="0"/>
              <a:t>     </a:t>
            </a:r>
            <a:endParaRPr lang="en-US" b="1" dirty="0" smtClean="0"/>
          </a:p>
          <a:p>
            <a:pPr>
              <a:buNone/>
            </a:pPr>
            <a:r>
              <a:rPr lang="en-US" b="1" dirty="0"/>
              <a:t> </a:t>
            </a:r>
            <a:r>
              <a:rPr lang="en-US" b="1" dirty="0" smtClean="0"/>
              <a:t>    </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If anyone thirsts …</a:t>
            </a:r>
            <a:endParaRPr lang="en-US" b="1" dirty="0"/>
          </a:p>
        </p:txBody>
      </p:sp>
      <p:sp>
        <p:nvSpPr>
          <p:cNvPr id="3" name="Content Placeholder 2"/>
          <p:cNvSpPr>
            <a:spLocks noGrp="1"/>
          </p:cNvSpPr>
          <p:nvPr>
            <p:ph idx="1"/>
          </p:nvPr>
        </p:nvSpPr>
        <p:spPr/>
        <p:txBody>
          <a:bodyPr/>
          <a:lstStyle/>
          <a:p>
            <a:r>
              <a:rPr lang="en-US" b="1" dirty="0" smtClean="0"/>
              <a:t>THE SETTING</a:t>
            </a:r>
          </a:p>
          <a:p>
            <a:pPr>
              <a:buNone/>
            </a:pPr>
            <a:r>
              <a:rPr lang="en-US" b="1" dirty="0"/>
              <a:t> </a:t>
            </a:r>
            <a:r>
              <a:rPr lang="en-US" b="1" dirty="0" smtClean="0"/>
              <a:t>    John </a:t>
            </a:r>
            <a:r>
              <a:rPr lang="en-US" b="1" dirty="0" smtClean="0"/>
              <a:t>7:37</a:t>
            </a:r>
          </a:p>
          <a:p>
            <a:pPr>
              <a:buNone/>
            </a:pPr>
            <a:r>
              <a:rPr lang="en-US" b="1" dirty="0" smtClean="0"/>
              <a:t> </a:t>
            </a:r>
            <a:r>
              <a:rPr lang="en-US" b="1" dirty="0" smtClean="0"/>
              <a:t>    “On the last day of the feast, the great day, Jesus stood up and cried out, ‘If anyone thirsts, let him come to me and drink.’”</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If anyone thirsts …</a:t>
            </a:r>
            <a:endParaRPr lang="en-US" b="1" dirty="0"/>
          </a:p>
        </p:txBody>
      </p:sp>
      <p:sp>
        <p:nvSpPr>
          <p:cNvPr id="3" name="Content Placeholder 2"/>
          <p:cNvSpPr>
            <a:spLocks noGrp="1"/>
          </p:cNvSpPr>
          <p:nvPr>
            <p:ph idx="1"/>
          </p:nvPr>
        </p:nvSpPr>
        <p:spPr/>
        <p:txBody>
          <a:bodyPr/>
          <a:lstStyle/>
          <a:p>
            <a:r>
              <a:rPr lang="en-US" b="1" dirty="0" smtClean="0"/>
              <a:t>THE FEAST OF TABERNACLES</a:t>
            </a:r>
          </a:p>
          <a:p>
            <a:pPr>
              <a:buNone/>
            </a:pPr>
            <a:r>
              <a:rPr lang="en-US" b="1" dirty="0"/>
              <a:t> </a:t>
            </a:r>
            <a:r>
              <a:rPr lang="en-US" b="1" dirty="0" smtClean="0"/>
              <a:t>    John </a:t>
            </a:r>
            <a:r>
              <a:rPr lang="en-US" b="1" dirty="0" smtClean="0"/>
              <a:t>1:14</a:t>
            </a:r>
          </a:p>
          <a:p>
            <a:pPr>
              <a:buNone/>
            </a:pPr>
            <a:r>
              <a:rPr lang="en-US" b="1" dirty="0" smtClean="0"/>
              <a:t> </a:t>
            </a:r>
            <a:r>
              <a:rPr lang="en-US" b="1" dirty="0" smtClean="0"/>
              <a:t>    “And the Word became flesh and dwelt among us , and we have seen his glory, glory as of the only Son from the Father, full of grace and truth.”</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If anyone thirsts …</a:t>
            </a:r>
            <a:endParaRPr lang="en-US" b="1" dirty="0"/>
          </a:p>
        </p:txBody>
      </p:sp>
      <p:sp>
        <p:nvSpPr>
          <p:cNvPr id="3" name="Content Placeholder 2"/>
          <p:cNvSpPr>
            <a:spLocks noGrp="1"/>
          </p:cNvSpPr>
          <p:nvPr>
            <p:ph idx="1"/>
          </p:nvPr>
        </p:nvSpPr>
        <p:spPr/>
        <p:txBody>
          <a:bodyPr/>
          <a:lstStyle/>
          <a:p>
            <a:r>
              <a:rPr lang="en-US" b="1" dirty="0" smtClean="0"/>
              <a:t>MY TIME HAS NOT YET COME</a:t>
            </a:r>
          </a:p>
          <a:p>
            <a:pPr>
              <a:buNone/>
            </a:pPr>
            <a:endParaRPr lang="en-US" b="1" dirty="0"/>
          </a:p>
        </p:txBody>
      </p:sp>
      <p:pic>
        <p:nvPicPr>
          <p:cNvPr id="4" name="Picture 3" descr="Water Libation ceremony pouring.jpg"/>
          <p:cNvPicPr>
            <a:picLocks noChangeAspect="1"/>
          </p:cNvPicPr>
          <p:nvPr/>
        </p:nvPicPr>
        <p:blipFill>
          <a:blip r:embed="rId2" cstate="print"/>
          <a:stretch>
            <a:fillRect/>
          </a:stretch>
        </p:blipFill>
        <p:spPr>
          <a:xfrm>
            <a:off x="1676400" y="2438400"/>
            <a:ext cx="5943600" cy="3962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If anyone thirsts …</a:t>
            </a:r>
            <a:endParaRPr lang="en-US" b="1" dirty="0"/>
          </a:p>
        </p:txBody>
      </p:sp>
      <p:sp>
        <p:nvSpPr>
          <p:cNvPr id="3" name="Content Placeholder 2"/>
          <p:cNvSpPr>
            <a:spLocks noGrp="1"/>
          </p:cNvSpPr>
          <p:nvPr>
            <p:ph idx="1"/>
          </p:nvPr>
        </p:nvSpPr>
        <p:spPr/>
        <p:txBody>
          <a:bodyPr/>
          <a:lstStyle/>
          <a:p>
            <a:r>
              <a:rPr lang="en-US" dirty="0" smtClean="0"/>
              <a:t>MY TIME HAS NOT YET COME</a:t>
            </a:r>
          </a:p>
          <a:p>
            <a:pPr>
              <a:buNone/>
            </a:pPr>
            <a:endParaRPr lang="en-US" dirty="0"/>
          </a:p>
        </p:txBody>
      </p:sp>
      <p:pic>
        <p:nvPicPr>
          <p:cNvPr id="4" name="Picture 3" descr="Spear in Jesus side.jpg"/>
          <p:cNvPicPr>
            <a:picLocks noChangeAspect="1"/>
          </p:cNvPicPr>
          <p:nvPr/>
        </p:nvPicPr>
        <p:blipFill>
          <a:blip r:embed="rId2" cstate="print"/>
          <a:stretch>
            <a:fillRect/>
          </a:stretch>
        </p:blipFill>
        <p:spPr>
          <a:xfrm>
            <a:off x="1752600" y="2438400"/>
            <a:ext cx="5410200" cy="4057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If anyone thirsts …</a:t>
            </a:r>
            <a:endParaRPr lang="en-US" b="1" dirty="0"/>
          </a:p>
        </p:txBody>
      </p:sp>
      <p:sp>
        <p:nvSpPr>
          <p:cNvPr id="3" name="Content Placeholder 2"/>
          <p:cNvSpPr>
            <a:spLocks noGrp="1"/>
          </p:cNvSpPr>
          <p:nvPr>
            <p:ph idx="1"/>
          </p:nvPr>
        </p:nvSpPr>
        <p:spPr/>
        <p:txBody>
          <a:bodyPr/>
          <a:lstStyle/>
          <a:p>
            <a:r>
              <a:rPr lang="en-US" b="1" dirty="0" smtClean="0"/>
              <a:t>MY TIME HAS NOT YET COME</a:t>
            </a:r>
          </a:p>
          <a:p>
            <a:pPr>
              <a:buNone/>
            </a:pPr>
            <a:r>
              <a:rPr lang="en-US" b="1" dirty="0"/>
              <a:t> </a:t>
            </a:r>
            <a:r>
              <a:rPr lang="en-US" b="1" dirty="0" smtClean="0"/>
              <a:t>   John </a:t>
            </a:r>
            <a:r>
              <a:rPr lang="en-US" b="1" dirty="0" smtClean="0"/>
              <a:t>19:34</a:t>
            </a:r>
          </a:p>
          <a:p>
            <a:pPr>
              <a:buNone/>
            </a:pPr>
            <a:r>
              <a:rPr lang="en-US" b="1" dirty="0" smtClean="0"/>
              <a:t> </a:t>
            </a:r>
            <a:r>
              <a:rPr lang="en-US" b="1" dirty="0" smtClean="0"/>
              <a:t>   “But one of the soldiers pierced his side with a spear, and at once there came out blood and water.”</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If anyone thirsts …</a:t>
            </a:r>
            <a:endParaRPr lang="en-US" b="1" dirty="0"/>
          </a:p>
        </p:txBody>
      </p:sp>
      <p:sp>
        <p:nvSpPr>
          <p:cNvPr id="3" name="Content Placeholder 2"/>
          <p:cNvSpPr>
            <a:spLocks noGrp="1"/>
          </p:cNvSpPr>
          <p:nvPr>
            <p:ph idx="1"/>
          </p:nvPr>
        </p:nvSpPr>
        <p:spPr/>
        <p:txBody>
          <a:bodyPr/>
          <a:lstStyle/>
          <a:p>
            <a:r>
              <a:rPr lang="en-US" b="1" dirty="0" smtClean="0"/>
              <a:t>MY TIME HAS NOT YET COME</a:t>
            </a:r>
          </a:p>
          <a:p>
            <a:pPr>
              <a:buNone/>
            </a:pPr>
            <a:r>
              <a:rPr lang="en-US" b="1" dirty="0"/>
              <a:t> </a:t>
            </a:r>
            <a:r>
              <a:rPr lang="en-US" b="1" dirty="0" smtClean="0"/>
              <a:t>   Isaiah </a:t>
            </a:r>
            <a:r>
              <a:rPr lang="en-US" b="1" dirty="0" smtClean="0"/>
              <a:t>44:3</a:t>
            </a:r>
          </a:p>
          <a:p>
            <a:pPr>
              <a:buNone/>
            </a:pPr>
            <a:r>
              <a:rPr lang="en-US" b="1" dirty="0" smtClean="0"/>
              <a:t> </a:t>
            </a:r>
            <a:r>
              <a:rPr lang="en-US" b="1" dirty="0" smtClean="0"/>
              <a:t>   “For I will pour water on the thirsty land, and streams on the dry ground; I will pour out my Spirit upon your offspring, and my blessing on your descendants.”</a:t>
            </a:r>
            <a:br>
              <a:rPr lang="en-US" b="1" dirty="0" smtClean="0"/>
            </a:b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If anyone thirsts …</a:t>
            </a:r>
            <a:endParaRPr lang="en-US" b="1" dirty="0"/>
          </a:p>
        </p:txBody>
      </p:sp>
      <p:sp>
        <p:nvSpPr>
          <p:cNvPr id="3" name="Content Placeholder 2"/>
          <p:cNvSpPr>
            <a:spLocks noGrp="1"/>
          </p:cNvSpPr>
          <p:nvPr>
            <p:ph idx="1"/>
          </p:nvPr>
        </p:nvSpPr>
        <p:spPr/>
        <p:txBody>
          <a:bodyPr/>
          <a:lstStyle/>
          <a:p>
            <a:r>
              <a:rPr lang="en-US" b="1" dirty="0" smtClean="0"/>
              <a:t>MY TIME HAS NOT YET COME</a:t>
            </a:r>
          </a:p>
          <a:p>
            <a:pPr>
              <a:buNone/>
            </a:pPr>
            <a:r>
              <a:rPr lang="en-US" b="1" dirty="0"/>
              <a:t> </a:t>
            </a:r>
            <a:r>
              <a:rPr lang="en-US" b="1" dirty="0" smtClean="0"/>
              <a:t>   Isaiah </a:t>
            </a:r>
            <a:r>
              <a:rPr lang="en-US" b="1" dirty="0" smtClean="0"/>
              <a:t>12:3</a:t>
            </a:r>
          </a:p>
          <a:p>
            <a:pPr>
              <a:buNone/>
            </a:pPr>
            <a:r>
              <a:rPr lang="en-US" b="1" dirty="0" smtClean="0"/>
              <a:t> </a:t>
            </a:r>
            <a:r>
              <a:rPr lang="en-US" b="1" dirty="0" smtClean="0"/>
              <a:t>   “With joy you will draw water from the wells of salvation.”</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481</Words>
  <Application>Microsoft Office PowerPoint</Application>
  <PresentationFormat>On-screen Show (4:3)</PresentationFormat>
  <Paragraphs>39</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If anyone thirsts …</vt:lpstr>
      <vt:lpstr>If anyone thirsts …</vt:lpstr>
      <vt:lpstr>If anyone thirsts …</vt:lpstr>
      <vt:lpstr>If anyone thirsts …</vt:lpstr>
      <vt:lpstr>If anyone thirsts …</vt:lpstr>
      <vt:lpstr>If anyone thirsts …</vt:lpstr>
      <vt:lpstr>If anyone thirsts …</vt:lpstr>
      <vt:lpstr>If anyone thirsts …</vt:lpstr>
      <vt:lpstr>If anyone thirsts …</vt:lpstr>
      <vt:lpstr>If anyone thirsts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Crossways Church</dc:creator>
  <cp:lastModifiedBy>Crossways Church</cp:lastModifiedBy>
  <cp:revision>7</cp:revision>
  <dcterms:created xsi:type="dcterms:W3CDTF">2018-11-30T11:47:15Z</dcterms:created>
  <dcterms:modified xsi:type="dcterms:W3CDTF">2018-11-30T15:23:08Z</dcterms:modified>
</cp:coreProperties>
</file>