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1074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003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379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84197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881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05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518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762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03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07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3382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5857D-B149-4CBF-8F9F-E70399D349B3}" type="datetimeFigureOut">
              <a:rPr lang="en-ZA" smtClean="0"/>
              <a:t>2018/11/03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44ACE-7876-49C3-894B-DE66C8E1F49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29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John+4&amp;version=AMP#fen-AMP-26161b" TargetMode="External"/><Relationship Id="rId2" Type="http://schemas.openxmlformats.org/officeDocument/2006/relationships/hyperlink" Target="https://www.biblegateway.com/passage/?search=John+4&amp;version=AMP#fen-AMP-26161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blegateway.com/passage/?search=John+4&amp;version=AMP#fen-AMP-26166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John+4&amp;version=AMP#fen-AMP-26169e" TargetMode="External"/><Relationship Id="rId2" Type="http://schemas.openxmlformats.org/officeDocument/2006/relationships/hyperlink" Target="https://www.biblegateway.com/passage/?search=John+4&amp;version=AMP#fen-AMP-26168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John+4&amp;version=AMP#fen-AMP-26175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872207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b="1" dirty="0">
                <a:ea typeface="Calibri"/>
                <a:cs typeface="Times New Roman"/>
              </a:rPr>
              <a:t>Just Jesus Series from the Book of </a:t>
            </a:r>
            <a:r>
              <a:rPr lang="en-ZA" b="1" dirty="0" smtClean="0">
                <a:ea typeface="Calibri"/>
                <a:cs typeface="Times New Roman"/>
              </a:rPr>
              <a:t>John</a:t>
            </a:r>
            <a:br>
              <a:rPr lang="en-ZA" b="1" dirty="0" smtClean="0">
                <a:ea typeface="Calibri"/>
                <a:cs typeface="Times New Roman"/>
              </a:rPr>
            </a:br>
            <a:r>
              <a:rPr lang="en-ZA" sz="4000" dirty="0">
                <a:ea typeface="Calibri"/>
                <a:cs typeface="Times New Roman"/>
              </a:rPr>
              <a:t/>
            </a:r>
            <a:br>
              <a:rPr lang="en-ZA" sz="4000" dirty="0">
                <a:ea typeface="Calibri"/>
                <a:cs typeface="Times New Roman"/>
              </a:rPr>
            </a:b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1680" y="1628799"/>
            <a:ext cx="6112768" cy="100811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b="1" dirty="0">
                <a:ea typeface="Calibri"/>
                <a:cs typeface="Times New Roman"/>
              </a:rPr>
              <a:t>“Jesus Encounter with a Samaritan Woman -True worship of God”</a:t>
            </a:r>
            <a:endParaRPr lang="en-ZA" sz="2800" dirty="0">
              <a:ea typeface="Calibri"/>
              <a:cs typeface="Times New Roman"/>
            </a:endParaRPr>
          </a:p>
          <a:p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77219"/>
            <a:ext cx="7920880" cy="376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en-ZA" sz="2400" b="1" dirty="0">
                <a:solidFill>
                  <a:prstClr val="black"/>
                </a:solidFill>
                <a:ea typeface="Calibri"/>
                <a:cs typeface="Times New Roman"/>
              </a:rPr>
              <a:t>John 4:1 – 26 (Jesus Goes to Galilee)</a:t>
            </a:r>
            <a:endParaRPr lang="en-ZA" sz="2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ZA" sz="2000" dirty="0" smtClean="0">
                <a:ea typeface="Calibri"/>
                <a:cs typeface="Times New Roman"/>
              </a:rPr>
              <a:t>1</a:t>
            </a:r>
            <a:r>
              <a:rPr lang="en-ZA" sz="2000" dirty="0">
                <a:ea typeface="Calibri"/>
                <a:cs typeface="Times New Roman"/>
              </a:rPr>
              <a:t> So when the Lord learned that the Pharisees had been told that Jesus was making and baptizing more disciples than John </a:t>
            </a:r>
            <a:r>
              <a:rPr lang="en-ZA" sz="2000" baseline="30000" dirty="0">
                <a:ea typeface="Calibri"/>
                <a:cs typeface="Times New Roman"/>
              </a:rPr>
              <a:t>2 </a:t>
            </a:r>
            <a:r>
              <a:rPr lang="en-ZA" sz="2000" b="1" dirty="0">
                <a:ea typeface="Calibri"/>
                <a:cs typeface="Times New Roman"/>
              </a:rPr>
              <a:t>(</a:t>
            </a:r>
            <a:r>
              <a:rPr lang="en-ZA" sz="2000" dirty="0">
                <a:ea typeface="Calibri"/>
                <a:cs typeface="Times New Roman"/>
              </a:rPr>
              <a:t>although Jesus Himself was not baptizing, but His disciples were</a:t>
            </a:r>
            <a:r>
              <a:rPr lang="en-ZA" sz="2000" b="1" dirty="0">
                <a:ea typeface="Calibri"/>
                <a:cs typeface="Times New Roman"/>
              </a:rPr>
              <a:t>)</a:t>
            </a:r>
            <a:r>
              <a:rPr lang="en-ZA" sz="2000" dirty="0">
                <a:ea typeface="Calibri"/>
                <a:cs typeface="Times New Roman"/>
              </a:rPr>
              <a:t>, </a:t>
            </a:r>
            <a:r>
              <a:rPr lang="en-ZA" sz="2000" baseline="30000" dirty="0">
                <a:ea typeface="Calibri"/>
                <a:cs typeface="Times New Roman"/>
              </a:rPr>
              <a:t>3 </a:t>
            </a:r>
            <a:r>
              <a:rPr lang="en-ZA" sz="2000" dirty="0">
                <a:ea typeface="Calibri"/>
                <a:cs typeface="Times New Roman"/>
              </a:rPr>
              <a:t>He left Judea and returned again to Galilee. </a:t>
            </a:r>
            <a:r>
              <a:rPr lang="en-ZA" sz="2000" baseline="30000" dirty="0">
                <a:ea typeface="Calibri"/>
                <a:cs typeface="Times New Roman"/>
              </a:rPr>
              <a:t>4 </a:t>
            </a:r>
            <a:r>
              <a:rPr lang="en-ZA" sz="2000" dirty="0">
                <a:ea typeface="Calibri"/>
                <a:cs typeface="Times New Roman"/>
              </a:rPr>
              <a:t>Now </a:t>
            </a:r>
            <a:r>
              <a:rPr lang="en-ZA" sz="2000" baseline="30000" dirty="0">
                <a:ea typeface="Calibri"/>
                <a:cs typeface="Times New Roman"/>
              </a:rPr>
              <a:t>[</a:t>
            </a:r>
            <a:r>
              <a:rPr lang="en-ZA" sz="2000" u="sng" baseline="30000" dirty="0">
                <a:solidFill>
                  <a:srgbClr val="0000FF"/>
                </a:solidFill>
                <a:ea typeface="Calibri"/>
                <a:cs typeface="Times New Roman"/>
                <a:hlinkClick r:id="rId2" tooltip="See footnote a"/>
              </a:rPr>
              <a:t>a</a:t>
            </a:r>
            <a:r>
              <a:rPr lang="en-ZA" sz="2000" baseline="30000" dirty="0">
                <a:ea typeface="Calibri"/>
                <a:cs typeface="Times New Roman"/>
              </a:rPr>
              <a:t>]</a:t>
            </a:r>
            <a:r>
              <a:rPr lang="en-ZA" sz="2000" dirty="0">
                <a:ea typeface="Calibri"/>
                <a:cs typeface="Times New Roman"/>
              </a:rPr>
              <a:t>He had to go through </a:t>
            </a:r>
            <a:r>
              <a:rPr lang="en-ZA" sz="2000" baseline="30000" dirty="0">
                <a:ea typeface="Calibri"/>
                <a:cs typeface="Times New Roman"/>
              </a:rPr>
              <a:t>[</a:t>
            </a:r>
            <a:r>
              <a:rPr lang="en-ZA" sz="2000" u="sng" baseline="30000" dirty="0">
                <a:solidFill>
                  <a:srgbClr val="0000FF"/>
                </a:solidFill>
                <a:ea typeface="Calibri"/>
                <a:cs typeface="Times New Roman"/>
                <a:hlinkClick r:id="rId3" tooltip="See footnote b"/>
              </a:rPr>
              <a:t>b</a:t>
            </a:r>
            <a:r>
              <a:rPr lang="en-ZA" sz="2000" baseline="30000" dirty="0">
                <a:ea typeface="Calibri"/>
                <a:cs typeface="Times New Roman"/>
              </a:rPr>
              <a:t>]</a:t>
            </a:r>
            <a:r>
              <a:rPr lang="en-ZA" sz="2000" dirty="0">
                <a:ea typeface="Calibri"/>
                <a:cs typeface="Times New Roman"/>
              </a:rPr>
              <a:t>Samaria. </a:t>
            </a:r>
            <a:r>
              <a:rPr lang="en-ZA" sz="2000" baseline="30000" dirty="0">
                <a:ea typeface="Calibri"/>
                <a:cs typeface="Times New Roman"/>
              </a:rPr>
              <a:t>5 </a:t>
            </a:r>
            <a:r>
              <a:rPr lang="en-ZA" sz="2000" dirty="0">
                <a:ea typeface="Calibri"/>
                <a:cs typeface="Times New Roman"/>
              </a:rPr>
              <a:t>So He arrived at a Samaritan town called </a:t>
            </a:r>
            <a:r>
              <a:rPr lang="en-ZA" sz="2000" dirty="0" err="1">
                <a:ea typeface="Calibri"/>
                <a:cs typeface="Times New Roman"/>
              </a:rPr>
              <a:t>Sychar</a:t>
            </a:r>
            <a:r>
              <a:rPr lang="en-ZA" sz="2000" dirty="0">
                <a:ea typeface="Calibri"/>
                <a:cs typeface="Times New Roman"/>
              </a:rPr>
              <a:t>, near the tract of land that Jacob gave to his son Joseph; </a:t>
            </a:r>
            <a:r>
              <a:rPr lang="en-ZA" sz="2000" baseline="30000" dirty="0">
                <a:ea typeface="Calibri"/>
                <a:cs typeface="Times New Roman"/>
              </a:rPr>
              <a:t>6 </a:t>
            </a:r>
            <a:r>
              <a:rPr lang="en-ZA" sz="2000" dirty="0">
                <a:ea typeface="Calibri"/>
                <a:cs typeface="Times New Roman"/>
              </a:rPr>
              <a:t>and Jacob’s well was there. So Jesus, tired as He was from His journey, sat down by the well. It was then about the sixth hour (noon).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ZA" sz="2000" b="1" dirty="0">
                <a:ea typeface="Calibri"/>
                <a:cs typeface="Times New Roman"/>
              </a:rPr>
              <a:t>The Samaritan Woman</a:t>
            </a:r>
            <a:endParaRPr lang="en-ZA" sz="20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ZA" sz="2000" baseline="30000" dirty="0">
                <a:ea typeface="Calibri"/>
                <a:cs typeface="Times New Roman"/>
              </a:rPr>
              <a:t>7 </a:t>
            </a:r>
            <a:r>
              <a:rPr lang="en-ZA" sz="2000" dirty="0">
                <a:ea typeface="Calibri"/>
                <a:cs typeface="Times New Roman"/>
              </a:rPr>
              <a:t>Then a woman from Samaria came to draw water. Jesus said to her, “Give Me a drink”— </a:t>
            </a:r>
            <a:r>
              <a:rPr lang="en-ZA" sz="2000" baseline="30000" dirty="0">
                <a:ea typeface="Calibri"/>
                <a:cs typeface="Times New Roman"/>
              </a:rPr>
              <a:t>8 </a:t>
            </a:r>
            <a:r>
              <a:rPr lang="en-ZA" sz="2000" dirty="0">
                <a:ea typeface="Calibri"/>
                <a:cs typeface="Times New Roman"/>
              </a:rPr>
              <a:t>For His disciples had gone off into the city to buy food— </a:t>
            </a:r>
            <a:r>
              <a:rPr lang="en-ZA" sz="2000" baseline="30000" dirty="0">
                <a:ea typeface="Calibri"/>
                <a:cs typeface="Times New Roman"/>
              </a:rPr>
              <a:t>9 </a:t>
            </a:r>
            <a:r>
              <a:rPr lang="en-ZA" sz="2000" dirty="0">
                <a:ea typeface="Calibri"/>
                <a:cs typeface="Times New Roman"/>
              </a:rPr>
              <a:t>The Samaritan woman asked Him, “How is it that You, being a Jew, ask me, a </a:t>
            </a:r>
            <a:r>
              <a:rPr lang="en-ZA" sz="2000" baseline="30000" dirty="0">
                <a:ea typeface="Calibri"/>
                <a:cs typeface="Times New Roman"/>
              </a:rPr>
              <a:t>[</a:t>
            </a:r>
            <a:r>
              <a:rPr lang="en-ZA" sz="2000" u="sng" baseline="30000" dirty="0">
                <a:solidFill>
                  <a:srgbClr val="0000FF"/>
                </a:solidFill>
                <a:ea typeface="Calibri"/>
                <a:cs typeface="Times New Roman"/>
                <a:hlinkClick r:id="rId4" tooltip="See footnote c"/>
              </a:rPr>
              <a:t>c</a:t>
            </a:r>
            <a:r>
              <a:rPr lang="en-ZA" sz="2000" baseline="30000" dirty="0">
                <a:ea typeface="Calibri"/>
                <a:cs typeface="Times New Roman"/>
              </a:rPr>
              <a:t>]</a:t>
            </a:r>
            <a:r>
              <a:rPr lang="en-ZA" sz="2000" dirty="0">
                <a:ea typeface="Calibri"/>
                <a:cs typeface="Times New Roman"/>
              </a:rPr>
              <a:t>Samaritan woman, for a drink?” </a:t>
            </a:r>
            <a:r>
              <a:rPr lang="en-ZA" sz="2000" b="1" dirty="0">
                <a:ea typeface="Calibri"/>
                <a:cs typeface="Times New Roman"/>
              </a:rPr>
              <a:t>(</a:t>
            </a:r>
            <a:r>
              <a:rPr lang="en-ZA" sz="2000" dirty="0">
                <a:ea typeface="Calibri"/>
                <a:cs typeface="Times New Roman"/>
              </a:rPr>
              <a:t>For Jews have nothing to do with Samaritans.</a:t>
            </a:r>
            <a:r>
              <a:rPr lang="en-ZA" sz="2000" b="1" dirty="0">
                <a:ea typeface="Calibri"/>
                <a:cs typeface="Times New Roman"/>
              </a:rPr>
              <a:t>)</a:t>
            </a:r>
            <a:r>
              <a:rPr lang="en-ZA" sz="2000" dirty="0">
                <a:ea typeface="Calibri"/>
                <a:cs typeface="Times New Roman"/>
              </a:rPr>
              <a:t> </a:t>
            </a:r>
            <a:r>
              <a:rPr lang="en-ZA" sz="2000" baseline="30000" dirty="0">
                <a:ea typeface="Calibri"/>
                <a:cs typeface="Times New Roman"/>
              </a:rPr>
              <a:t>10 </a:t>
            </a:r>
            <a:r>
              <a:rPr lang="en-ZA" sz="2000" dirty="0">
                <a:ea typeface="Calibri"/>
                <a:cs typeface="Times New Roman"/>
              </a:rPr>
              <a:t>Jesus answered her, “If you knew [about] God’s gift [of eternal life], and who it is who says, ‘Give Me a drink,’ you would have asked Him [instead], and He would have given you living water (eternal life</a:t>
            </a:r>
            <a:r>
              <a:rPr lang="en-ZA" sz="2000" dirty="0" smtClean="0">
                <a:ea typeface="Calibri"/>
                <a:cs typeface="Times New Roman"/>
              </a:rPr>
              <a:t>).”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282811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11 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She said to Him, “Sir,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[</a:t>
            </a:r>
            <a:r>
              <a:rPr lang="en-ZA" sz="2400" u="sng" baseline="30000" dirty="0">
                <a:solidFill>
                  <a:srgbClr val="0000FF"/>
                </a:solidFill>
                <a:ea typeface="Calibri"/>
                <a:cs typeface="Times New Roman"/>
                <a:hlinkClick r:id="rId2" tooltip="See footnote d"/>
              </a:rPr>
              <a:t>d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]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You have nothing to draw with [no bucket and rope] and the well is deep. Where then do You get that living water?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12 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Are You greater than our father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[</a:t>
            </a:r>
            <a:r>
              <a:rPr lang="en-ZA" sz="2400" u="sng" baseline="30000" dirty="0">
                <a:solidFill>
                  <a:srgbClr val="0000FF"/>
                </a:solidFill>
                <a:ea typeface="Calibri"/>
                <a:cs typeface="Times New Roman"/>
                <a:hlinkClick r:id="rId3" tooltip="See footnote e"/>
              </a:rPr>
              <a:t>e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]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Jacob, who gave us the well, and who used to drink from it himself, and his sons and his cattle also?”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13 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Jesus answered her, “Everyone who drinks this water will be thirsty again.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14 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But whoever drinks the water that I give him will never be thirsty again. But the water that I give him will become in him a spring of water [satisfying his thirst for God] welling up [continually flowing, bubbling within him] to eternal life.”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9701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15 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The woman said to Him, “Sir, give me this water, so that I will not get thirsty nor [have to continually] come all the way here to draw.”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16 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At this, Jesus said, “Go, call your husband and come back.”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17 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The woman answered, “I do not have a husband.” Jesus said to her, “You have correctly said, ‘I do not have a husband’;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18 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for you have had five husbands, and the man you are now living with is not your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[</a:t>
            </a:r>
            <a:r>
              <a:rPr lang="en-ZA" sz="2400" u="sng" baseline="30000" dirty="0">
                <a:solidFill>
                  <a:srgbClr val="0000FF"/>
                </a:solidFill>
                <a:ea typeface="Calibri"/>
                <a:cs typeface="Times New Roman"/>
                <a:hlinkClick r:id="rId2" tooltip="See footnote f"/>
              </a:rPr>
              <a:t>f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]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husband. You have said this truthfully.”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19 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The woman said to Him, “Sir, I see that You are a prophet.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20 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Our fathers worshiped on this mountain, but you </a:t>
            </a:r>
            <a:r>
              <a:rPr lang="en-ZA" sz="2400" i="1" dirty="0">
                <a:solidFill>
                  <a:prstClr val="black"/>
                </a:solidFill>
                <a:ea typeface="Calibri"/>
                <a:cs typeface="Times New Roman"/>
              </a:rPr>
              <a:t>Jews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 say that the place where one ought to worship is in Jerusalem [at the temple].”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21 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Jesus replied, “Woman, believe Me, a time is coming [when God’s kingdom comes] when you will worship the Father neither on this mountain nor in Jerusalem.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22</a:t>
            </a:r>
            <a:r>
              <a:rPr lang="en-ZA" sz="2000" baseline="30000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62176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You [Samaritans] do not know what you worship; we [Jews] do know what we worship, for salvation is from the Jews.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23 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But a time is coming and is already here when the true worshipers will worship the Father in spirit [from the heart, the inner self] and in truth; for the Father seeks such people to be His worshipers.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24 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God is spirit [the Source of life, yet invisible to mankind], and those who worship Him must worship in spirit and truth.”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25 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The woman said to Him, “I know that Messiah is coming </a:t>
            </a:r>
            <a:r>
              <a:rPr lang="en-ZA" sz="2400" b="1" dirty="0">
                <a:solidFill>
                  <a:prstClr val="black"/>
                </a:solidFill>
                <a:ea typeface="Calibri"/>
                <a:cs typeface="Times New Roman"/>
              </a:rPr>
              <a:t>(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He who is called Christ—the Anointed</a:t>
            </a:r>
            <a:r>
              <a:rPr lang="en-ZA" sz="2400" b="1" dirty="0">
                <a:solidFill>
                  <a:prstClr val="black"/>
                </a:solidFill>
                <a:ea typeface="Calibri"/>
                <a:cs typeface="Times New Roman"/>
              </a:rPr>
              <a:t>)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; when that One comes, He will tell us everything [we need to know].” </a:t>
            </a:r>
            <a:r>
              <a:rPr lang="en-ZA" sz="2400" baseline="30000" dirty="0">
                <a:solidFill>
                  <a:prstClr val="black"/>
                </a:solidFill>
                <a:ea typeface="Calibri"/>
                <a:cs typeface="Times New Roman"/>
              </a:rPr>
              <a:t>26 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Jesus said to her, “I who speak to you, am </a:t>
            </a:r>
            <a:r>
              <a:rPr lang="en-ZA" sz="2400" i="1" dirty="0">
                <a:solidFill>
                  <a:prstClr val="black"/>
                </a:solidFill>
                <a:ea typeface="Calibri"/>
                <a:cs typeface="Times New Roman"/>
              </a:rPr>
              <a:t>He</a:t>
            </a:r>
            <a:r>
              <a:rPr lang="en-ZA" sz="2400" dirty="0">
                <a:solidFill>
                  <a:prstClr val="black"/>
                </a:solidFill>
                <a:ea typeface="Calibri"/>
                <a:cs typeface="Times New Roman"/>
              </a:rPr>
              <a:t> (the Messiah).”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33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en-ZA" sz="3200" b="1" dirty="0">
                <a:solidFill>
                  <a:prstClr val="black"/>
                </a:solidFill>
                <a:ea typeface="Calibri"/>
                <a:cs typeface="Times New Roman"/>
              </a:rPr>
              <a:t>Lessons from the passage of Scripture:</a:t>
            </a:r>
            <a:r>
              <a:rPr lang="en-ZA" sz="28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ZA" sz="28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b="1" dirty="0" smtClean="0">
                <a:ea typeface="Calibri"/>
                <a:cs typeface="Times New Roman"/>
              </a:rPr>
              <a:t>Jesus </a:t>
            </a:r>
            <a:r>
              <a:rPr lang="en-ZA" sz="2400" b="1" dirty="0">
                <a:ea typeface="Calibri"/>
                <a:cs typeface="Times New Roman"/>
              </a:rPr>
              <a:t>can use anything to draw our attention to Him. </a:t>
            </a:r>
            <a:endParaRPr lang="en-ZA" sz="2400" b="1" dirty="0" smtClean="0">
              <a:ea typeface="Calibri"/>
              <a:cs typeface="Times New Roman"/>
            </a:endParaRPr>
          </a:p>
          <a:p>
            <a:pPr lvl="1"/>
            <a:r>
              <a:rPr lang="en-ZA" sz="2400" dirty="0">
                <a:ea typeface="Calibri"/>
                <a:cs typeface="Times New Roman"/>
              </a:rPr>
              <a:t>To the Samaritan woman, Jesus used a well He stopped by to rest and requested for water to drink from her.</a:t>
            </a:r>
            <a:endParaRPr lang="en-ZA" sz="2400" b="1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2400" b="1" dirty="0">
                <a:ea typeface="Calibri"/>
                <a:cs typeface="Times New Roman"/>
              </a:rPr>
              <a:t>Salvation is available for anyone who is willing to receive it</a:t>
            </a:r>
            <a:r>
              <a:rPr lang="en-ZA" sz="2400" b="1" dirty="0" smtClean="0">
                <a:ea typeface="Calibri"/>
                <a:cs typeface="Times New Roman"/>
              </a:rPr>
              <a:t>.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ZA" sz="2400" dirty="0" smtClean="0">
                <a:ea typeface="Calibri"/>
                <a:cs typeface="Times New Roman"/>
              </a:rPr>
              <a:t>One </a:t>
            </a:r>
            <a:r>
              <a:rPr lang="en-ZA" sz="2400" dirty="0">
                <a:ea typeface="Calibri"/>
                <a:cs typeface="Times New Roman"/>
              </a:rPr>
              <a:t>needs to do away with sin to be truly saved </a:t>
            </a:r>
            <a:endParaRPr lang="en-ZA" sz="2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2400" b="1" dirty="0">
                <a:ea typeface="Calibri"/>
                <a:cs typeface="Times New Roman"/>
              </a:rPr>
              <a:t>Where can I find God</a:t>
            </a:r>
            <a:r>
              <a:rPr lang="en-ZA" sz="2400" b="1" dirty="0" smtClean="0">
                <a:ea typeface="Calibri"/>
                <a:cs typeface="Times New Roman"/>
              </a:rPr>
              <a:t>?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ZA" sz="2400" dirty="0">
                <a:ea typeface="Calibri"/>
                <a:cs typeface="Times New Roman"/>
              </a:rPr>
              <a:t>God is not confined in a specific place – He is </a:t>
            </a:r>
            <a:r>
              <a:rPr lang="en-ZA" sz="2400" dirty="0" err="1">
                <a:ea typeface="Calibri"/>
                <a:cs typeface="Times New Roman"/>
              </a:rPr>
              <a:t>omni</a:t>
            </a:r>
            <a:r>
              <a:rPr lang="en-ZA" sz="2400" dirty="0">
                <a:ea typeface="Calibri"/>
                <a:cs typeface="Times New Roman"/>
              </a:rPr>
              <a:t> present. God is Spirit. He is everywhere </a:t>
            </a:r>
            <a:endParaRPr lang="en-ZA" sz="24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endParaRPr lang="en-ZA" sz="2400" b="1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endParaRPr lang="en-ZA" sz="2800" dirty="0">
              <a:ea typeface="Calibri"/>
              <a:cs typeface="Times New Roman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251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en-ZA" sz="2800" b="1" dirty="0">
                <a:solidFill>
                  <a:prstClr val="black"/>
                </a:solidFill>
                <a:ea typeface="Calibri"/>
                <a:cs typeface="Times New Roman"/>
              </a:rPr>
              <a:t>How do we Worship Him in Spirit and in Truth</a:t>
            </a:r>
            <a:r>
              <a:rPr lang="en-ZA" sz="28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ZA" sz="28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en-Z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07288" cy="4857403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ZA" dirty="0">
                <a:ea typeface="Calibri"/>
                <a:cs typeface="Times New Roman"/>
              </a:rPr>
              <a:t>Make sure your heart is clean – Purity</a:t>
            </a:r>
            <a:endParaRPr lang="en-ZA" sz="2800" dirty="0">
              <a:ea typeface="Calibri"/>
              <a:cs typeface="Times New Roman"/>
            </a:endParaRPr>
          </a:p>
          <a:p>
            <a:pPr marL="857250" lvl="1">
              <a:lnSpc>
                <a:spcPct val="115000"/>
              </a:lnSpc>
            </a:pPr>
            <a:r>
              <a:rPr lang="en-ZA" dirty="0">
                <a:ea typeface="Calibri"/>
                <a:cs typeface="Times New Roman"/>
              </a:rPr>
              <a:t>Who can ascend the Mountain of God; who can I ascend the Holy place? He whose hands are clean and his heart is pure; who does not practice idolatry or give false witness (Psalm 24:3-4)</a:t>
            </a:r>
            <a:endParaRPr lang="en-ZA" sz="24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ZA" dirty="0">
                <a:ea typeface="Calibri"/>
                <a:cs typeface="Times New Roman"/>
              </a:rPr>
              <a:t>Pray in your heart</a:t>
            </a:r>
            <a:endParaRPr lang="en-ZA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ZA" dirty="0">
                <a:ea typeface="Calibri"/>
                <a:cs typeface="Times New Roman"/>
              </a:rPr>
              <a:t>Read and Meditate on the Word of God and through meditation we receive revelation. </a:t>
            </a:r>
            <a:endParaRPr lang="en-ZA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ZA" dirty="0">
                <a:ea typeface="Calibri"/>
                <a:cs typeface="Times New Roman"/>
              </a:rPr>
              <a:t>Worshiping and praising God in your heart</a:t>
            </a:r>
            <a:endParaRPr lang="en-ZA" sz="2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n-ZA" dirty="0">
                <a:ea typeface="Calibri"/>
                <a:cs typeface="Times New Roman"/>
              </a:rPr>
              <a:t>Walk and live in Spirit </a:t>
            </a:r>
            <a:endParaRPr lang="en-ZA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5848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243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Just Jesus Series from the Book of John  </vt:lpstr>
      <vt:lpstr>John 4:1 – 26 (Jesus Goes to Galilee)</vt:lpstr>
      <vt:lpstr>PowerPoint Presentation</vt:lpstr>
      <vt:lpstr>PowerPoint Presentation</vt:lpstr>
      <vt:lpstr>PowerPoint Presentation</vt:lpstr>
      <vt:lpstr>Lessons from the passage of Scripture: </vt:lpstr>
      <vt:lpstr>How do we Worship Him in Spirit and in Truth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 Jesus Series from the Book of John</dc:title>
  <dc:creator>Simbeye Daniel</dc:creator>
  <cp:lastModifiedBy>Simbeye Daniel</cp:lastModifiedBy>
  <cp:revision>5</cp:revision>
  <dcterms:created xsi:type="dcterms:W3CDTF">2018-11-03T08:01:01Z</dcterms:created>
  <dcterms:modified xsi:type="dcterms:W3CDTF">2018-11-03T16:55:25Z</dcterms:modified>
</cp:coreProperties>
</file>