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8507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943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693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58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166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7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175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49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48213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06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02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83B69-1FF0-4F96-B41A-2C3B93D576E4}" type="datetimeFigureOut">
              <a:rPr lang="en-ZA" smtClean="0"/>
              <a:t>2018/11/25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7F9E468-3913-49B7-AA0C-5A4053DF6F70}" type="slidenum">
              <a:rPr lang="en-ZA" smtClean="0"/>
              <a:t>‹#›</a:t>
            </a:fld>
            <a:endParaRPr lang="en-Z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96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v.org/John+15%3A1/" TargetMode="External"/><Relationship Id="rId3" Type="http://schemas.openxmlformats.org/officeDocument/2006/relationships/hyperlink" Target="https://www.esv.org/John+8%3A12%2C+9%3A5/" TargetMode="External"/><Relationship Id="rId7" Type="http://schemas.openxmlformats.org/officeDocument/2006/relationships/hyperlink" Target="https://www.esv.org/John+14%3A6/" TargetMode="External"/><Relationship Id="rId2" Type="http://schemas.openxmlformats.org/officeDocument/2006/relationships/hyperlink" Target="https://www.esv.org/John+6%3A35%2C+6%3A48%2C+6%3A51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sv.org/John+11%3A25/" TargetMode="External"/><Relationship Id="rId5" Type="http://schemas.openxmlformats.org/officeDocument/2006/relationships/hyperlink" Target="https://www.esv.org/John+10%3A11%2C+10%3A14/" TargetMode="External"/><Relationship Id="rId4" Type="http://schemas.openxmlformats.org/officeDocument/2006/relationships/hyperlink" Target="https://www.esv.org/John+10%3A7%2C+10%3A9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856EF-D36F-4AEB-B4BF-68B706A19C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02299"/>
            <a:ext cx="8637073" cy="1110908"/>
          </a:xfrm>
        </p:spPr>
        <p:txBody>
          <a:bodyPr>
            <a:normAutofit/>
          </a:bodyPr>
          <a:lstStyle/>
          <a:p>
            <a:r>
              <a:rPr lang="en-ZA" sz="4000" dirty="0"/>
              <a:t>Jesus – The Bread of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3E10D9-4158-45D6-A437-F19760086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2363372"/>
            <a:ext cx="8637072" cy="2145454"/>
          </a:xfrm>
        </p:spPr>
        <p:txBody>
          <a:bodyPr>
            <a:normAutofit/>
          </a:bodyPr>
          <a:lstStyle/>
          <a:p>
            <a:r>
              <a:rPr lang="en-ZA" sz="2000" b="1" dirty="0"/>
              <a:t>John 6: </a:t>
            </a:r>
            <a:r>
              <a:rPr lang="en-ZA" sz="2000" b="1" baseline="30000" dirty="0"/>
              <a:t>35 </a:t>
            </a:r>
            <a:r>
              <a:rPr lang="en-ZA" sz="2000" b="1" dirty="0"/>
              <a:t>Then Jesus declared, “I am the bread of life. Whoever comes to me will never go hungry, and whoever believes in me will never be thirsty.</a:t>
            </a:r>
            <a:endParaRPr lang="en-ZA" sz="2000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0564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0BAE77-F03F-43AC-9143-316A872B7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0" y="127782"/>
            <a:ext cx="5841218" cy="584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7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F19CDD3-2117-44B1-925C-A26EFC06C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674032"/>
              </p:ext>
            </p:extLst>
          </p:nvPr>
        </p:nvGraphicFramePr>
        <p:xfrm>
          <a:off x="1450975" y="478302"/>
          <a:ext cx="9604374" cy="5092504"/>
        </p:xfrm>
        <a:graphic>
          <a:graphicData uri="http://schemas.openxmlformats.org/drawingml/2006/table">
            <a:tbl>
              <a:tblPr/>
              <a:tblGrid>
                <a:gridCol w="4802187">
                  <a:extLst>
                    <a:ext uri="{9D8B030D-6E8A-4147-A177-3AD203B41FA5}">
                      <a16:colId xmlns:a16="http://schemas.microsoft.com/office/drawing/2014/main" val="1373104912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1613983639"/>
                    </a:ext>
                  </a:extLst>
                </a:gridCol>
              </a:tblGrid>
              <a:tr h="636563">
                <a:tc>
                  <a:txBody>
                    <a:bodyPr/>
                    <a:lstStyle/>
                    <a:p>
                      <a:r>
                        <a:rPr lang="en-ZA" sz="1800" dirty="0"/>
                        <a:t> </a:t>
                      </a:r>
                      <a:r>
                        <a:rPr lang="en-ZA" sz="1800" b="1" u="sng" dirty="0"/>
                        <a:t>“I am” statements in John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ZA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851983"/>
                  </a:ext>
                </a:extLst>
              </a:tr>
              <a:tr h="636563">
                <a:tc>
                  <a:txBody>
                    <a:bodyPr/>
                    <a:lstStyle/>
                    <a:p>
                      <a:r>
                        <a:rPr lang="en-GB" sz="1800" dirty="0"/>
                        <a:t>1. I am the bread of life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800">
                          <a:hlinkClick r:id="rId2" tooltip="John 6:35, 6:48, 6:51"/>
                        </a:rPr>
                        <a:t>6:35, 48, 51</a:t>
                      </a:r>
                      <a:endParaRPr lang="en-ZA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894393"/>
                  </a:ext>
                </a:extLst>
              </a:tr>
              <a:tr h="636563">
                <a:tc>
                  <a:txBody>
                    <a:bodyPr/>
                    <a:lstStyle/>
                    <a:p>
                      <a:r>
                        <a:rPr lang="en-GB" sz="1800"/>
                        <a:t>2. I am the light of the world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800">
                          <a:hlinkClick r:id="rId3" tooltip="John 8:12, 9:5"/>
                        </a:rPr>
                        <a:t>8:12; 9:5</a:t>
                      </a:r>
                      <a:endParaRPr lang="en-ZA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150883"/>
                  </a:ext>
                </a:extLst>
              </a:tr>
              <a:tr h="636563">
                <a:tc>
                  <a:txBody>
                    <a:bodyPr/>
                    <a:lstStyle/>
                    <a:p>
                      <a:r>
                        <a:rPr lang="en-GB" sz="1800"/>
                        <a:t>3. I am the door of the sheep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800">
                          <a:hlinkClick r:id="rId4" tooltip="John 10:7, 10:9"/>
                        </a:rPr>
                        <a:t>10:7, 9</a:t>
                      </a:r>
                      <a:endParaRPr lang="en-ZA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432576"/>
                  </a:ext>
                </a:extLst>
              </a:tr>
              <a:tr h="636563">
                <a:tc>
                  <a:txBody>
                    <a:bodyPr/>
                    <a:lstStyle/>
                    <a:p>
                      <a:r>
                        <a:rPr lang="en-GB" sz="1800"/>
                        <a:t>4. I am the good shepherd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800">
                          <a:hlinkClick r:id="rId5" tooltip="John 10:11, 10:14"/>
                        </a:rPr>
                        <a:t>10:11, 14</a:t>
                      </a:r>
                      <a:endParaRPr lang="en-ZA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470096"/>
                  </a:ext>
                </a:extLst>
              </a:tr>
              <a:tr h="636563">
                <a:tc>
                  <a:txBody>
                    <a:bodyPr/>
                    <a:lstStyle/>
                    <a:p>
                      <a:r>
                        <a:rPr lang="en-GB" sz="1800"/>
                        <a:t>5. I am the resurrection and the life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800">
                          <a:hlinkClick r:id="rId6" tooltip="John 11:25"/>
                        </a:rPr>
                        <a:t>11:25</a:t>
                      </a:r>
                      <a:endParaRPr lang="en-ZA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1738359"/>
                  </a:ext>
                </a:extLst>
              </a:tr>
              <a:tr h="636563">
                <a:tc>
                  <a:txBody>
                    <a:bodyPr/>
                    <a:lstStyle/>
                    <a:p>
                      <a:r>
                        <a:rPr lang="en-GB" sz="1800"/>
                        <a:t>6. I am the way, the truth, and the life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800">
                          <a:hlinkClick r:id="rId7" tooltip="John 14:6"/>
                        </a:rPr>
                        <a:t>14:6</a:t>
                      </a:r>
                      <a:endParaRPr lang="en-ZA" sz="18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638633"/>
                  </a:ext>
                </a:extLst>
              </a:tr>
              <a:tr h="636563">
                <a:tc>
                  <a:txBody>
                    <a:bodyPr/>
                    <a:lstStyle/>
                    <a:p>
                      <a:r>
                        <a:rPr lang="en-GB" sz="1800"/>
                        <a:t>7. I am the true vine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1800" dirty="0">
                          <a:hlinkClick r:id="rId8" tooltip="John 15:1"/>
                        </a:rPr>
                        <a:t>15:1</a:t>
                      </a:r>
                      <a:endParaRPr lang="en-ZA" sz="1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3695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61423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</TotalTime>
  <Words>97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Gill Sans MT</vt:lpstr>
      <vt:lpstr>Gallery</vt:lpstr>
      <vt:lpstr>Jesus – The Bread of Life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 – The Bread of Life</dc:title>
  <dc:creator>Keith Geere</dc:creator>
  <cp:lastModifiedBy>Keith Geere</cp:lastModifiedBy>
  <cp:revision>3</cp:revision>
  <dcterms:created xsi:type="dcterms:W3CDTF">2018-11-25T04:10:01Z</dcterms:created>
  <dcterms:modified xsi:type="dcterms:W3CDTF">2018-11-25T04:28:35Z</dcterms:modified>
</cp:coreProperties>
</file>