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4" r:id="rId5"/>
    <p:sldId id="258" r:id="rId6"/>
    <p:sldId id="259" r:id="rId7"/>
    <p:sldId id="265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47" autoAdjust="0"/>
    <p:restoredTop sz="94660"/>
  </p:normalViewPr>
  <p:slideViewPr>
    <p:cSldViewPr snapToGrid="0">
      <p:cViewPr varScale="1">
        <p:scale>
          <a:sx n="66" d="100"/>
          <a:sy n="66" d="100"/>
        </p:scale>
        <p:origin x="72" y="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586C1-F8B1-46B2-92F7-CA0B8EF1CEBC}" type="datetimeFigureOut">
              <a:rPr lang="en-ZA" smtClean="0"/>
              <a:t>17/11/2018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48F-A147-4D57-AD6C-891EE87080A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02718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586C1-F8B1-46B2-92F7-CA0B8EF1CEBC}" type="datetimeFigureOut">
              <a:rPr lang="en-ZA" smtClean="0"/>
              <a:t>17/11/2018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48F-A147-4D57-AD6C-891EE87080A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98698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586C1-F8B1-46B2-92F7-CA0B8EF1CEBC}" type="datetimeFigureOut">
              <a:rPr lang="en-ZA" smtClean="0"/>
              <a:t>17/11/2018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48F-A147-4D57-AD6C-891EE87080A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23831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586C1-F8B1-46B2-92F7-CA0B8EF1CEBC}" type="datetimeFigureOut">
              <a:rPr lang="en-ZA" smtClean="0"/>
              <a:t>17/11/2018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48F-A147-4D57-AD6C-891EE87080A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97679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586C1-F8B1-46B2-92F7-CA0B8EF1CEBC}" type="datetimeFigureOut">
              <a:rPr lang="en-ZA" smtClean="0"/>
              <a:t>17/11/2018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48F-A147-4D57-AD6C-891EE87080A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97486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586C1-F8B1-46B2-92F7-CA0B8EF1CEBC}" type="datetimeFigureOut">
              <a:rPr lang="en-ZA" smtClean="0"/>
              <a:t>17/11/2018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48F-A147-4D57-AD6C-891EE87080A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96855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586C1-F8B1-46B2-92F7-CA0B8EF1CEBC}" type="datetimeFigureOut">
              <a:rPr lang="en-ZA" smtClean="0"/>
              <a:t>17/11/2018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48F-A147-4D57-AD6C-891EE87080A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29818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586C1-F8B1-46B2-92F7-CA0B8EF1CEBC}" type="datetimeFigureOut">
              <a:rPr lang="en-ZA" smtClean="0"/>
              <a:t>17/11/2018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48F-A147-4D57-AD6C-891EE87080A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6669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586C1-F8B1-46B2-92F7-CA0B8EF1CEBC}" type="datetimeFigureOut">
              <a:rPr lang="en-ZA" smtClean="0"/>
              <a:t>17/11/2018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48F-A147-4D57-AD6C-891EE87080A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92180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586C1-F8B1-46B2-92F7-CA0B8EF1CEBC}" type="datetimeFigureOut">
              <a:rPr lang="en-ZA" smtClean="0"/>
              <a:t>17/11/2018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48F-A147-4D57-AD6C-891EE87080A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03881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586C1-F8B1-46B2-92F7-CA0B8EF1CEBC}" type="datetimeFigureOut">
              <a:rPr lang="en-ZA" smtClean="0"/>
              <a:t>17/11/2018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48F-A147-4D57-AD6C-891EE87080A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48246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1586C1-F8B1-46B2-92F7-CA0B8EF1CEBC}" type="datetimeFigureOut">
              <a:rPr lang="en-ZA" smtClean="0"/>
              <a:t>17/11/2018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E6648F-A147-4D57-AD6C-891EE87080A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54648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ibleref.com/John/2/John-2-19.html" TargetMode="External"/><Relationship Id="rId3" Type="http://schemas.openxmlformats.org/officeDocument/2006/relationships/hyperlink" Target="https://www.bibleref.com/John/2/John-2-14.html" TargetMode="External"/><Relationship Id="rId7" Type="http://schemas.openxmlformats.org/officeDocument/2006/relationships/hyperlink" Target="https://www.bibleref.com/John/2/John-2-18.html" TargetMode="External"/><Relationship Id="rId2" Type="http://schemas.openxmlformats.org/officeDocument/2006/relationships/hyperlink" Target="https://www.bibleref.com/John/2/John-2-13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bibleref.com/John/2/John-2-17.html" TargetMode="External"/><Relationship Id="rId11" Type="http://schemas.openxmlformats.org/officeDocument/2006/relationships/hyperlink" Target="https://www.bibleref.com/John/2/John-2-22.html" TargetMode="External"/><Relationship Id="rId5" Type="http://schemas.openxmlformats.org/officeDocument/2006/relationships/hyperlink" Target="https://www.bibleref.com/John/2/John-2-16.html" TargetMode="External"/><Relationship Id="rId10" Type="http://schemas.openxmlformats.org/officeDocument/2006/relationships/hyperlink" Target="https://www.bibleref.com/John/2/John-2-21.html" TargetMode="External"/><Relationship Id="rId4" Type="http://schemas.openxmlformats.org/officeDocument/2006/relationships/hyperlink" Target="https://www.bibleref.com/John/2/John-2-15.html" TargetMode="External"/><Relationship Id="rId9" Type="http://schemas.openxmlformats.org/officeDocument/2006/relationships/hyperlink" Target="https://www.bibleref.com/John/2/John-2-20.html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964703"/>
            <a:ext cx="8843889" cy="640078"/>
          </a:xfrm>
        </p:spPr>
        <p:txBody>
          <a:bodyPr>
            <a:normAutofit/>
          </a:bodyPr>
          <a:lstStyle/>
          <a:p>
            <a:r>
              <a:rPr lang="en-ZA" sz="3600" dirty="0" smtClean="0"/>
              <a:t>The Gospel of John Series - </a:t>
            </a:r>
            <a:r>
              <a:rPr lang="en-ZA" sz="3600" dirty="0" smtClean="0"/>
              <a:t>18</a:t>
            </a:r>
            <a:r>
              <a:rPr lang="en-ZA" sz="3600" dirty="0" smtClean="0"/>
              <a:t> November </a:t>
            </a:r>
            <a:r>
              <a:rPr lang="en-ZA" sz="3600" dirty="0" smtClean="0"/>
              <a:t>2018</a:t>
            </a:r>
            <a:endParaRPr lang="en-ZA" sz="3600" dirty="0"/>
          </a:p>
        </p:txBody>
      </p:sp>
    </p:spTree>
    <p:extLst>
      <p:ext uri="{BB962C8B-B14F-4D97-AF65-F5344CB8AC3E}">
        <p14:creationId xmlns:p14="http://schemas.microsoft.com/office/powerpoint/2010/main" val="2100682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ZA" sz="6600" dirty="0" smtClean="0">
                <a:solidFill>
                  <a:schemeClr val="bg1"/>
                </a:solidFill>
              </a:rPr>
              <a:t>Purpose of the Gospel of John</a:t>
            </a:r>
            <a:endParaRPr lang="en-ZA" sz="66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27273"/>
            <a:ext cx="10515600" cy="42496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baseline="30000" dirty="0">
                <a:solidFill>
                  <a:schemeClr val="bg1"/>
                </a:solidFill>
              </a:rPr>
              <a:t>30 </a:t>
            </a:r>
            <a:r>
              <a:rPr lang="en-US" sz="4000" dirty="0">
                <a:solidFill>
                  <a:schemeClr val="bg1"/>
                </a:solidFill>
              </a:rPr>
              <a:t>Now Jesus did many other signs in the presence of the disciples, which are not written in this book; </a:t>
            </a:r>
            <a:r>
              <a:rPr lang="en-US" sz="4000" b="1" baseline="30000" dirty="0">
                <a:solidFill>
                  <a:schemeClr val="bg1"/>
                </a:solidFill>
              </a:rPr>
              <a:t>31 </a:t>
            </a:r>
            <a:r>
              <a:rPr lang="en-US" sz="4000" dirty="0">
                <a:solidFill>
                  <a:schemeClr val="bg1"/>
                </a:solidFill>
              </a:rPr>
              <a:t>but these are written so that you may believe that Jesus is the Christ, the Son of God, and that by believing you may have life in his name.</a:t>
            </a:r>
            <a:endParaRPr lang="en-ZA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521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11151"/>
            <a:ext cx="10515600" cy="2468631"/>
          </a:xfrm>
          <a:solidFill>
            <a:schemeClr val="tx1"/>
          </a:solidFill>
        </p:spPr>
        <p:txBody>
          <a:bodyPr>
            <a:noAutofit/>
          </a:bodyPr>
          <a:lstStyle/>
          <a:p>
            <a:pPr algn="ctr"/>
            <a:r>
              <a:rPr lang="en-ZA" sz="7200" b="1" dirty="0" smtClean="0">
                <a:solidFill>
                  <a:schemeClr val="bg1"/>
                </a:solidFill>
              </a:rPr>
              <a:t>Jesus Cleanses the Temple</a:t>
            </a:r>
            <a:r>
              <a:rPr lang="en-ZA" sz="7200" b="1" dirty="0" smtClean="0">
                <a:solidFill>
                  <a:schemeClr val="bg1"/>
                </a:solidFill>
              </a:rPr>
              <a:t/>
            </a:r>
            <a:br>
              <a:rPr lang="en-ZA" sz="7200" b="1" dirty="0" smtClean="0">
                <a:solidFill>
                  <a:schemeClr val="bg1"/>
                </a:solidFill>
              </a:rPr>
            </a:br>
            <a:r>
              <a:rPr lang="en-ZA" sz="7200" b="1" dirty="0" smtClean="0">
                <a:solidFill>
                  <a:schemeClr val="bg1"/>
                </a:solidFill>
              </a:rPr>
              <a:t>John </a:t>
            </a:r>
            <a:r>
              <a:rPr lang="en-ZA" sz="7200" b="1" dirty="0" smtClean="0">
                <a:solidFill>
                  <a:schemeClr val="bg1"/>
                </a:solidFill>
              </a:rPr>
              <a:t>2:13 </a:t>
            </a:r>
            <a:r>
              <a:rPr lang="en-ZA" sz="7200" b="1" dirty="0" smtClean="0">
                <a:solidFill>
                  <a:schemeClr val="bg1"/>
                </a:solidFill>
              </a:rPr>
              <a:t>- </a:t>
            </a:r>
            <a:r>
              <a:rPr lang="en-ZA" sz="7200" b="1" dirty="0" smtClean="0">
                <a:solidFill>
                  <a:schemeClr val="bg1"/>
                </a:solidFill>
              </a:rPr>
              <a:t>21</a:t>
            </a:r>
            <a:endParaRPr lang="en-ZA" sz="7200" b="1" dirty="0">
              <a:solidFill>
                <a:schemeClr val="bg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2700997"/>
            <a:ext cx="10515600" cy="3826412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endParaRPr lang="en-ZA" sz="7800" b="1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n-ZA" sz="7200" b="1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sz="5200" dirty="0">
                <a:solidFill>
                  <a:schemeClr val="bg1"/>
                </a:solidFill>
              </a:rPr>
              <a:t>“Zeal for your house will consume me.”</a:t>
            </a:r>
            <a:endParaRPr lang="en-ZA" sz="5200" b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ZA" sz="7200" b="1" dirty="0" smtClean="0">
                <a:solidFill>
                  <a:schemeClr val="bg1"/>
                </a:solidFill>
              </a:rPr>
              <a:t/>
            </a:r>
            <a:br>
              <a:rPr lang="en-ZA" sz="7200" b="1" dirty="0" smtClean="0">
                <a:solidFill>
                  <a:schemeClr val="bg1"/>
                </a:solidFill>
              </a:rPr>
            </a:br>
            <a:endParaRPr lang="en-ZA" sz="7200" b="1" dirty="0">
              <a:solidFill>
                <a:schemeClr val="bg1"/>
              </a:solidFill>
            </a:endParaRP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942135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79827" y="506438"/>
            <a:ext cx="11099409" cy="589436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900" dirty="0">
                <a:solidFill>
                  <a:schemeClr val="bg1"/>
                </a:solidFill>
              </a:rPr>
              <a:t> </a:t>
            </a:r>
            <a:r>
              <a:rPr lang="en-US" b="1" dirty="0">
                <a:solidFill>
                  <a:schemeClr val="bg1"/>
                </a:solidFill>
                <a:hlinkClick r:id="rId2"/>
              </a:rPr>
              <a:t>13</a:t>
            </a:r>
            <a:r>
              <a:rPr lang="en-US" dirty="0">
                <a:solidFill>
                  <a:schemeClr val="bg1"/>
                </a:solidFill>
              </a:rPr>
              <a:t> The Passover of the Jews was at hand, and Jesus went up to Jerusalem. </a:t>
            </a:r>
            <a:r>
              <a:rPr lang="en-US" b="1" dirty="0">
                <a:solidFill>
                  <a:schemeClr val="bg1"/>
                </a:solidFill>
                <a:hlinkClick r:id="rId3"/>
              </a:rPr>
              <a:t>14</a:t>
            </a:r>
            <a:r>
              <a:rPr lang="en-US" dirty="0">
                <a:solidFill>
                  <a:schemeClr val="bg1"/>
                </a:solidFill>
              </a:rPr>
              <a:t> In the temple he found those who were selling oxen and sheep and pigeons, and the money-changers sitting there. </a:t>
            </a:r>
            <a:r>
              <a:rPr lang="en-US" b="1" dirty="0">
                <a:solidFill>
                  <a:schemeClr val="bg1"/>
                </a:solidFill>
                <a:hlinkClick r:id="rId4"/>
              </a:rPr>
              <a:t>15</a:t>
            </a:r>
            <a:r>
              <a:rPr lang="en-US" dirty="0">
                <a:solidFill>
                  <a:schemeClr val="bg1"/>
                </a:solidFill>
              </a:rPr>
              <a:t> And making a whip of cords, he drove them all out of the temple, with the sheep and oxen. And he poured out the coins of the money-changers and overturned their tables. </a:t>
            </a:r>
            <a:r>
              <a:rPr lang="en-US" b="1" dirty="0">
                <a:solidFill>
                  <a:schemeClr val="bg1"/>
                </a:solidFill>
                <a:hlinkClick r:id="rId5"/>
              </a:rPr>
              <a:t>16</a:t>
            </a:r>
            <a:r>
              <a:rPr lang="en-US" dirty="0">
                <a:solidFill>
                  <a:schemeClr val="bg1"/>
                </a:solidFill>
              </a:rPr>
              <a:t> And he told those who sold the pigeons, “Take these things away; do not make my Father’s house a house of trade.” </a:t>
            </a:r>
            <a:r>
              <a:rPr lang="en-US" b="1" dirty="0">
                <a:solidFill>
                  <a:schemeClr val="bg1"/>
                </a:solidFill>
                <a:hlinkClick r:id="rId6"/>
              </a:rPr>
              <a:t>17</a:t>
            </a:r>
            <a:r>
              <a:rPr lang="en-US" dirty="0">
                <a:solidFill>
                  <a:schemeClr val="bg1"/>
                </a:solidFill>
              </a:rPr>
              <a:t> His disciples remembered that it was written, “Zeal for your house will consume me.” </a:t>
            </a:r>
            <a:r>
              <a:rPr lang="en-US" b="1" dirty="0">
                <a:solidFill>
                  <a:schemeClr val="bg1"/>
                </a:solidFill>
                <a:hlinkClick r:id="rId7"/>
              </a:rPr>
              <a:t>18</a:t>
            </a:r>
            <a:r>
              <a:rPr lang="en-US" dirty="0">
                <a:solidFill>
                  <a:schemeClr val="bg1"/>
                </a:solidFill>
              </a:rPr>
              <a:t> So the Jews said to him, “What sign do you show us for doing these things?” </a:t>
            </a:r>
            <a:r>
              <a:rPr lang="en-US" b="1" dirty="0">
                <a:solidFill>
                  <a:schemeClr val="bg1"/>
                </a:solidFill>
                <a:hlinkClick r:id="rId8"/>
              </a:rPr>
              <a:t>19</a:t>
            </a:r>
            <a:r>
              <a:rPr lang="en-US" dirty="0">
                <a:solidFill>
                  <a:schemeClr val="bg1"/>
                </a:solidFill>
              </a:rPr>
              <a:t> Jesus answered them, “Destroy this temple, and in three days I will raise it up.” </a:t>
            </a:r>
            <a:r>
              <a:rPr lang="en-US" b="1" dirty="0">
                <a:solidFill>
                  <a:schemeClr val="bg1"/>
                </a:solidFill>
                <a:hlinkClick r:id="rId9"/>
              </a:rPr>
              <a:t>20</a:t>
            </a:r>
            <a:r>
              <a:rPr lang="en-US" dirty="0">
                <a:solidFill>
                  <a:schemeClr val="bg1"/>
                </a:solidFill>
              </a:rPr>
              <a:t> The Jews then said, “It has taken forty-six years to build this temple, and will you raise it up in three days?” </a:t>
            </a:r>
            <a:r>
              <a:rPr lang="en-US" b="1" dirty="0">
                <a:solidFill>
                  <a:schemeClr val="bg1"/>
                </a:solidFill>
                <a:hlinkClick r:id="rId10"/>
              </a:rPr>
              <a:t>21</a:t>
            </a:r>
            <a:r>
              <a:rPr lang="en-US" dirty="0">
                <a:solidFill>
                  <a:schemeClr val="bg1"/>
                </a:solidFill>
              </a:rPr>
              <a:t> But he was speaking about the temple of his body. </a:t>
            </a:r>
            <a:r>
              <a:rPr lang="en-US" b="1" dirty="0">
                <a:solidFill>
                  <a:schemeClr val="bg1"/>
                </a:solidFill>
                <a:hlinkClick r:id="rId11"/>
              </a:rPr>
              <a:t>22</a:t>
            </a:r>
            <a:r>
              <a:rPr lang="en-US" dirty="0">
                <a:solidFill>
                  <a:schemeClr val="bg1"/>
                </a:solidFill>
              </a:rPr>
              <a:t> When therefore he was raised from the dead, his disciples remembered that he had said this, and they believed the Scripture and the word that Jesus had spoken. 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011913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3562" y="1"/>
            <a:ext cx="4942450" cy="2053882"/>
          </a:xfrm>
        </p:spPr>
        <p:txBody>
          <a:bodyPr>
            <a:normAutofit/>
          </a:bodyPr>
          <a:lstStyle/>
          <a:p>
            <a:pPr algn="ctr"/>
            <a:endParaRPr lang="en-ZA" sz="4800" b="1" dirty="0"/>
          </a:p>
        </p:txBody>
      </p:sp>
    </p:spTree>
    <p:extLst>
      <p:ext uri="{BB962C8B-B14F-4D97-AF65-F5344CB8AC3E}">
        <p14:creationId xmlns:p14="http://schemas.microsoft.com/office/powerpoint/2010/main" val="292396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ZA" sz="6600" dirty="0" smtClean="0">
                <a:solidFill>
                  <a:schemeClr val="bg1"/>
                </a:solidFill>
              </a:rPr>
              <a:t>Jesus </a:t>
            </a:r>
            <a:r>
              <a:rPr lang="en-ZA" sz="6600" dirty="0" smtClean="0">
                <a:solidFill>
                  <a:schemeClr val="bg1"/>
                </a:solidFill>
              </a:rPr>
              <a:t>Cleanses the Temple</a:t>
            </a:r>
            <a:endParaRPr lang="en-ZA" sz="6600" dirty="0">
              <a:solidFill>
                <a:schemeClr val="bg1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954215" y="1825624"/>
            <a:ext cx="6457071" cy="4743987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ZA" sz="4000" dirty="0">
              <a:solidFill>
                <a:schemeClr val="bg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683500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33937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“Zeal for your house will consume me.”</a:t>
            </a:r>
            <a:endParaRPr lang="en-ZA" sz="6600" b="1" dirty="0">
              <a:solidFill>
                <a:schemeClr val="bg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2303927"/>
            <a:ext cx="10515600" cy="43513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ZA" sz="4000" dirty="0" smtClean="0">
                <a:solidFill>
                  <a:schemeClr val="bg1"/>
                </a:solidFill>
              </a:rPr>
              <a:t>Jesus came that we may have victory over sin.</a:t>
            </a:r>
          </a:p>
          <a:p>
            <a:pPr marL="514350" indent="-514350">
              <a:buFont typeface="+mj-lt"/>
              <a:buAutoNum type="arabicPeriod"/>
            </a:pPr>
            <a:r>
              <a:rPr lang="en-ZA" sz="4000" dirty="0" smtClean="0">
                <a:solidFill>
                  <a:schemeClr val="bg1"/>
                </a:solidFill>
              </a:rPr>
              <a:t>Jesus’ call is that we serve him exclusively.</a:t>
            </a:r>
          </a:p>
          <a:p>
            <a:pPr marL="514350" indent="-514350">
              <a:buFont typeface="+mj-lt"/>
              <a:buAutoNum type="arabicPeriod"/>
            </a:pPr>
            <a:r>
              <a:rPr lang="en-ZA" sz="4000" dirty="0" smtClean="0">
                <a:solidFill>
                  <a:schemeClr val="bg1"/>
                </a:solidFill>
              </a:rPr>
              <a:t>Jesus’ mission for us is that we direct others to him alone.</a:t>
            </a:r>
            <a:endParaRPr lang="en-ZA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532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6200000">
            <a:off x="-2908570" y="2733038"/>
            <a:ext cx="8458740" cy="1111983"/>
          </a:xfrm>
        </p:spPr>
        <p:txBody>
          <a:bodyPr>
            <a:normAutofit/>
          </a:bodyPr>
          <a:lstStyle/>
          <a:p>
            <a:pPr algn="ctr"/>
            <a:r>
              <a:rPr lang="en-ZA" sz="6600" dirty="0" smtClean="0">
                <a:solidFill>
                  <a:schemeClr val="bg1"/>
                </a:solidFill>
              </a:rPr>
              <a:t>Conclusion</a:t>
            </a:r>
            <a:endParaRPr lang="en-ZA" sz="6600" dirty="0">
              <a:solidFill>
                <a:schemeClr val="bg1"/>
              </a:solidFill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200" y="634100"/>
            <a:ext cx="7431314" cy="5969822"/>
          </a:xfr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5948625" y="1690689"/>
            <a:ext cx="5673969" cy="44862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ZA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705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668</TotalTime>
  <Words>77</Words>
  <Application>Microsoft Office PowerPoint</Application>
  <PresentationFormat>Widescreen</PresentationFormat>
  <Paragraphs>15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Purpose of the Gospel of John</vt:lpstr>
      <vt:lpstr>Jesus Cleanses the Temple John 2:13 - 21</vt:lpstr>
      <vt:lpstr>PowerPoint Presentation</vt:lpstr>
      <vt:lpstr>PowerPoint Presentation</vt:lpstr>
      <vt:lpstr>Jesus Cleanses the Temple</vt:lpstr>
      <vt:lpstr>“Zeal for your house will consume me.”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Tony Shuttleworth</dc:creator>
  <cp:lastModifiedBy>Tony Shuttleworth</cp:lastModifiedBy>
  <cp:revision>15</cp:revision>
  <dcterms:created xsi:type="dcterms:W3CDTF">2018-10-20T19:38:04Z</dcterms:created>
  <dcterms:modified xsi:type="dcterms:W3CDTF">2018-11-18T06:04:36Z</dcterms:modified>
</cp:coreProperties>
</file>