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58" r:id="rId5"/>
    <p:sldId id="259" r:id="rId6"/>
    <p:sldId id="260" r:id="rId7"/>
    <p:sldId id="261"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Z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D31586C1-F8B1-46B2-92F7-CA0B8EF1CEBC}" type="datetimeFigureOut">
              <a:rPr lang="en-ZA" smtClean="0"/>
              <a:t>21/10/2018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FE6648F-A147-4D57-AD6C-891EE87080A7}" type="slidenum">
              <a:rPr lang="en-ZA" smtClean="0"/>
              <a:t>‹#›</a:t>
            </a:fld>
            <a:endParaRPr lang="en-ZA"/>
          </a:p>
        </p:txBody>
      </p:sp>
    </p:spTree>
    <p:extLst>
      <p:ext uri="{BB962C8B-B14F-4D97-AF65-F5344CB8AC3E}">
        <p14:creationId xmlns:p14="http://schemas.microsoft.com/office/powerpoint/2010/main" val="23027182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D31586C1-F8B1-46B2-92F7-CA0B8EF1CEBC}" type="datetimeFigureOut">
              <a:rPr lang="en-ZA" smtClean="0"/>
              <a:t>21/10/2018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FE6648F-A147-4D57-AD6C-891EE87080A7}" type="slidenum">
              <a:rPr lang="en-ZA" smtClean="0"/>
              <a:t>‹#›</a:t>
            </a:fld>
            <a:endParaRPr lang="en-ZA"/>
          </a:p>
        </p:txBody>
      </p:sp>
    </p:spTree>
    <p:extLst>
      <p:ext uri="{BB962C8B-B14F-4D97-AF65-F5344CB8AC3E}">
        <p14:creationId xmlns:p14="http://schemas.microsoft.com/office/powerpoint/2010/main" val="1998698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D31586C1-F8B1-46B2-92F7-CA0B8EF1CEBC}" type="datetimeFigureOut">
              <a:rPr lang="en-ZA" smtClean="0"/>
              <a:t>21/10/2018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FE6648F-A147-4D57-AD6C-891EE87080A7}" type="slidenum">
              <a:rPr lang="en-ZA" smtClean="0"/>
              <a:t>‹#›</a:t>
            </a:fld>
            <a:endParaRPr lang="en-ZA"/>
          </a:p>
        </p:txBody>
      </p:sp>
    </p:spTree>
    <p:extLst>
      <p:ext uri="{BB962C8B-B14F-4D97-AF65-F5344CB8AC3E}">
        <p14:creationId xmlns:p14="http://schemas.microsoft.com/office/powerpoint/2010/main" val="3723831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D31586C1-F8B1-46B2-92F7-CA0B8EF1CEBC}" type="datetimeFigureOut">
              <a:rPr lang="en-ZA" smtClean="0"/>
              <a:t>21/10/2018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FE6648F-A147-4D57-AD6C-891EE87080A7}" type="slidenum">
              <a:rPr lang="en-ZA" smtClean="0"/>
              <a:t>‹#›</a:t>
            </a:fld>
            <a:endParaRPr lang="en-ZA"/>
          </a:p>
        </p:txBody>
      </p:sp>
    </p:spTree>
    <p:extLst>
      <p:ext uri="{BB962C8B-B14F-4D97-AF65-F5344CB8AC3E}">
        <p14:creationId xmlns:p14="http://schemas.microsoft.com/office/powerpoint/2010/main" val="3997679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Z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31586C1-F8B1-46B2-92F7-CA0B8EF1CEBC}" type="datetimeFigureOut">
              <a:rPr lang="en-ZA" smtClean="0"/>
              <a:t>21/10/2018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FE6648F-A147-4D57-AD6C-891EE87080A7}" type="slidenum">
              <a:rPr lang="en-ZA" smtClean="0"/>
              <a:t>‹#›</a:t>
            </a:fld>
            <a:endParaRPr lang="en-ZA"/>
          </a:p>
        </p:txBody>
      </p:sp>
    </p:spTree>
    <p:extLst>
      <p:ext uri="{BB962C8B-B14F-4D97-AF65-F5344CB8AC3E}">
        <p14:creationId xmlns:p14="http://schemas.microsoft.com/office/powerpoint/2010/main" val="497486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D31586C1-F8B1-46B2-92F7-CA0B8EF1CEBC}" type="datetimeFigureOut">
              <a:rPr lang="en-ZA" smtClean="0"/>
              <a:t>21/10/2018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FE6648F-A147-4D57-AD6C-891EE87080A7}" type="slidenum">
              <a:rPr lang="en-ZA" smtClean="0"/>
              <a:t>‹#›</a:t>
            </a:fld>
            <a:endParaRPr lang="en-ZA"/>
          </a:p>
        </p:txBody>
      </p:sp>
    </p:spTree>
    <p:extLst>
      <p:ext uri="{BB962C8B-B14F-4D97-AF65-F5344CB8AC3E}">
        <p14:creationId xmlns:p14="http://schemas.microsoft.com/office/powerpoint/2010/main" val="2796855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Z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D31586C1-F8B1-46B2-92F7-CA0B8EF1CEBC}" type="datetimeFigureOut">
              <a:rPr lang="en-ZA" smtClean="0"/>
              <a:t>21/10/2018</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9FE6648F-A147-4D57-AD6C-891EE87080A7}" type="slidenum">
              <a:rPr lang="en-ZA" smtClean="0"/>
              <a:t>‹#›</a:t>
            </a:fld>
            <a:endParaRPr lang="en-ZA"/>
          </a:p>
        </p:txBody>
      </p:sp>
    </p:spTree>
    <p:extLst>
      <p:ext uri="{BB962C8B-B14F-4D97-AF65-F5344CB8AC3E}">
        <p14:creationId xmlns:p14="http://schemas.microsoft.com/office/powerpoint/2010/main" val="4229818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D31586C1-F8B1-46B2-92F7-CA0B8EF1CEBC}" type="datetimeFigureOut">
              <a:rPr lang="en-ZA" smtClean="0"/>
              <a:t>21/10/2018</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9FE6648F-A147-4D57-AD6C-891EE87080A7}" type="slidenum">
              <a:rPr lang="en-ZA" smtClean="0"/>
              <a:t>‹#›</a:t>
            </a:fld>
            <a:endParaRPr lang="en-ZA"/>
          </a:p>
        </p:txBody>
      </p:sp>
    </p:spTree>
    <p:extLst>
      <p:ext uri="{BB962C8B-B14F-4D97-AF65-F5344CB8AC3E}">
        <p14:creationId xmlns:p14="http://schemas.microsoft.com/office/powerpoint/2010/main" val="76669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1586C1-F8B1-46B2-92F7-CA0B8EF1CEBC}" type="datetimeFigureOut">
              <a:rPr lang="en-ZA" smtClean="0"/>
              <a:t>21/10/2018</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9FE6648F-A147-4D57-AD6C-891EE87080A7}" type="slidenum">
              <a:rPr lang="en-ZA" smtClean="0"/>
              <a:t>‹#›</a:t>
            </a:fld>
            <a:endParaRPr lang="en-ZA"/>
          </a:p>
        </p:txBody>
      </p:sp>
    </p:spTree>
    <p:extLst>
      <p:ext uri="{BB962C8B-B14F-4D97-AF65-F5344CB8AC3E}">
        <p14:creationId xmlns:p14="http://schemas.microsoft.com/office/powerpoint/2010/main" val="2692180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Z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31586C1-F8B1-46B2-92F7-CA0B8EF1CEBC}" type="datetimeFigureOut">
              <a:rPr lang="en-ZA" smtClean="0"/>
              <a:t>21/10/2018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FE6648F-A147-4D57-AD6C-891EE87080A7}" type="slidenum">
              <a:rPr lang="en-ZA" smtClean="0"/>
              <a:t>‹#›</a:t>
            </a:fld>
            <a:endParaRPr lang="en-ZA"/>
          </a:p>
        </p:txBody>
      </p:sp>
    </p:spTree>
    <p:extLst>
      <p:ext uri="{BB962C8B-B14F-4D97-AF65-F5344CB8AC3E}">
        <p14:creationId xmlns:p14="http://schemas.microsoft.com/office/powerpoint/2010/main" val="803881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Z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31586C1-F8B1-46B2-92F7-CA0B8EF1CEBC}" type="datetimeFigureOut">
              <a:rPr lang="en-ZA" smtClean="0"/>
              <a:t>21/10/2018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FE6648F-A147-4D57-AD6C-891EE87080A7}" type="slidenum">
              <a:rPr lang="en-ZA" smtClean="0"/>
              <a:t>‹#›</a:t>
            </a:fld>
            <a:endParaRPr lang="en-ZA"/>
          </a:p>
        </p:txBody>
      </p:sp>
    </p:spTree>
    <p:extLst>
      <p:ext uri="{BB962C8B-B14F-4D97-AF65-F5344CB8AC3E}">
        <p14:creationId xmlns:p14="http://schemas.microsoft.com/office/powerpoint/2010/main" val="1148246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1586C1-F8B1-46B2-92F7-CA0B8EF1CEBC}" type="datetimeFigureOut">
              <a:rPr lang="en-ZA" smtClean="0"/>
              <a:t>21/10/2018</a:t>
            </a:fld>
            <a:endParaRPr lang="en-Z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E6648F-A147-4D57-AD6C-891EE87080A7}" type="slidenum">
              <a:rPr lang="en-ZA" smtClean="0"/>
              <a:t>‹#›</a:t>
            </a:fld>
            <a:endParaRPr lang="en-ZA"/>
          </a:p>
        </p:txBody>
      </p:sp>
    </p:spTree>
    <p:extLst>
      <p:ext uri="{BB962C8B-B14F-4D97-AF65-F5344CB8AC3E}">
        <p14:creationId xmlns:p14="http://schemas.microsoft.com/office/powerpoint/2010/main" val="27546482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https://www.biblegateway.com/passage/?search=John+2&amp;version=ESV#fen-ESV-26091a"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hyperlink" Target="https://www.biblegateway.com/passage/?search=Romans+8:28&amp;version=ESV#fen-ESV-28129a"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5964703"/>
            <a:ext cx="8843889" cy="640078"/>
          </a:xfrm>
        </p:spPr>
        <p:txBody>
          <a:bodyPr>
            <a:normAutofit/>
          </a:bodyPr>
          <a:lstStyle/>
          <a:p>
            <a:r>
              <a:rPr lang="en-ZA" sz="3600" dirty="0" smtClean="0"/>
              <a:t>The Gospel of John Series - 21 October 2018</a:t>
            </a:r>
            <a:endParaRPr lang="en-ZA" sz="3600" dirty="0"/>
          </a:p>
        </p:txBody>
      </p:sp>
    </p:spTree>
    <p:extLst>
      <p:ext uri="{BB962C8B-B14F-4D97-AF65-F5344CB8AC3E}">
        <p14:creationId xmlns:p14="http://schemas.microsoft.com/office/powerpoint/2010/main" val="2100682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ZA" sz="6600" dirty="0" smtClean="0">
                <a:solidFill>
                  <a:schemeClr val="bg1"/>
                </a:solidFill>
              </a:rPr>
              <a:t>Purpose of the Gospel of John</a:t>
            </a:r>
            <a:endParaRPr lang="en-ZA" sz="6600" dirty="0">
              <a:solidFill>
                <a:schemeClr val="bg1"/>
              </a:solidFill>
            </a:endParaRPr>
          </a:p>
        </p:txBody>
      </p:sp>
      <p:sp>
        <p:nvSpPr>
          <p:cNvPr id="3" name="Content Placeholder 2"/>
          <p:cNvSpPr>
            <a:spLocks noGrp="1"/>
          </p:cNvSpPr>
          <p:nvPr>
            <p:ph idx="1"/>
          </p:nvPr>
        </p:nvSpPr>
        <p:spPr>
          <a:xfrm>
            <a:off x="838200" y="1927273"/>
            <a:ext cx="10515600" cy="4249689"/>
          </a:xfrm>
        </p:spPr>
        <p:txBody>
          <a:bodyPr>
            <a:normAutofit/>
          </a:bodyPr>
          <a:lstStyle/>
          <a:p>
            <a:pPr marL="0" indent="0">
              <a:buNone/>
            </a:pPr>
            <a:r>
              <a:rPr lang="en-US" sz="4000" b="1" baseline="30000" dirty="0">
                <a:solidFill>
                  <a:schemeClr val="bg1"/>
                </a:solidFill>
              </a:rPr>
              <a:t>30 </a:t>
            </a:r>
            <a:r>
              <a:rPr lang="en-US" sz="4000" dirty="0">
                <a:solidFill>
                  <a:schemeClr val="bg1"/>
                </a:solidFill>
              </a:rPr>
              <a:t>Now Jesus did many other signs in the presence of the disciples, which are not written in this book; </a:t>
            </a:r>
            <a:r>
              <a:rPr lang="en-US" sz="4000" b="1" baseline="30000" dirty="0">
                <a:solidFill>
                  <a:schemeClr val="bg1"/>
                </a:solidFill>
              </a:rPr>
              <a:t>31 </a:t>
            </a:r>
            <a:r>
              <a:rPr lang="en-US" sz="4000" dirty="0">
                <a:solidFill>
                  <a:schemeClr val="bg1"/>
                </a:solidFill>
              </a:rPr>
              <a:t>but these are written so that you may believe that Jesus is the Christ, the Son of God, and that by believing you may have life in his name.</a:t>
            </a:r>
            <a:endParaRPr lang="en-ZA" sz="4000" dirty="0">
              <a:solidFill>
                <a:schemeClr val="bg1"/>
              </a:solidFill>
            </a:endParaRPr>
          </a:p>
        </p:txBody>
      </p:sp>
    </p:spTree>
    <p:extLst>
      <p:ext uri="{BB962C8B-B14F-4D97-AF65-F5344CB8AC3E}">
        <p14:creationId xmlns:p14="http://schemas.microsoft.com/office/powerpoint/2010/main" val="3471521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162843"/>
            <a:ext cx="10515600" cy="1325563"/>
          </a:xfrm>
          <a:solidFill>
            <a:schemeClr val="tx1"/>
          </a:solidFill>
        </p:spPr>
        <p:txBody>
          <a:bodyPr>
            <a:noAutofit/>
          </a:bodyPr>
          <a:lstStyle/>
          <a:p>
            <a:pPr algn="ctr"/>
            <a:r>
              <a:rPr lang="en-ZA" sz="7200" b="1" dirty="0" smtClean="0">
                <a:solidFill>
                  <a:schemeClr val="bg1"/>
                </a:solidFill>
              </a:rPr>
              <a:t>The Wedding at Cana </a:t>
            </a:r>
            <a:br>
              <a:rPr lang="en-ZA" sz="7200" b="1" dirty="0" smtClean="0">
                <a:solidFill>
                  <a:schemeClr val="bg1"/>
                </a:solidFill>
              </a:rPr>
            </a:br>
            <a:r>
              <a:rPr lang="en-ZA" sz="7200" b="1" dirty="0" smtClean="0">
                <a:solidFill>
                  <a:schemeClr val="bg1"/>
                </a:solidFill>
              </a:rPr>
              <a:t>John 2:1 - 11</a:t>
            </a:r>
            <a:endParaRPr lang="en-ZA" sz="7200" b="1" dirty="0">
              <a:solidFill>
                <a:schemeClr val="bg1"/>
              </a:solidFill>
            </a:endParaRPr>
          </a:p>
        </p:txBody>
      </p:sp>
      <p:sp>
        <p:nvSpPr>
          <p:cNvPr id="5" name="Content Placeholder 4"/>
          <p:cNvSpPr>
            <a:spLocks noGrp="1"/>
          </p:cNvSpPr>
          <p:nvPr>
            <p:ph idx="1"/>
          </p:nvPr>
        </p:nvSpPr>
        <p:spPr/>
        <p:txBody>
          <a:bodyPr>
            <a:normAutofit fontScale="77500" lnSpcReduction="20000"/>
          </a:bodyPr>
          <a:lstStyle/>
          <a:p>
            <a:pPr marL="0" indent="0" algn="ctr">
              <a:buNone/>
            </a:pPr>
            <a:endParaRPr lang="en-ZA" sz="7200" b="1" dirty="0" smtClean="0">
              <a:solidFill>
                <a:schemeClr val="bg1"/>
              </a:solidFill>
            </a:endParaRPr>
          </a:p>
          <a:p>
            <a:pPr marL="0" indent="0" algn="ctr">
              <a:buNone/>
            </a:pPr>
            <a:endParaRPr lang="en-ZA" sz="7200" b="1" dirty="0" smtClean="0">
              <a:solidFill>
                <a:schemeClr val="bg1"/>
              </a:solidFill>
            </a:endParaRPr>
          </a:p>
          <a:p>
            <a:pPr marL="0" indent="0" algn="ctr">
              <a:buNone/>
            </a:pPr>
            <a:r>
              <a:rPr lang="en-ZA" sz="7200" b="1" dirty="0" smtClean="0">
                <a:solidFill>
                  <a:schemeClr val="bg1"/>
                </a:solidFill>
              </a:rPr>
              <a:t>The </a:t>
            </a:r>
            <a:r>
              <a:rPr lang="en-ZA" sz="7200" b="1" dirty="0">
                <a:solidFill>
                  <a:schemeClr val="bg1"/>
                </a:solidFill>
              </a:rPr>
              <a:t>best is yet to come</a:t>
            </a:r>
            <a:r>
              <a:rPr lang="en-ZA" sz="7200" b="1" dirty="0" smtClean="0">
                <a:solidFill>
                  <a:schemeClr val="bg1"/>
                </a:solidFill>
              </a:rPr>
              <a:t>!</a:t>
            </a:r>
          </a:p>
          <a:p>
            <a:pPr marL="0" indent="0">
              <a:buNone/>
            </a:pPr>
            <a:endParaRPr lang="en-ZA" sz="7200" b="1" dirty="0" smtClean="0">
              <a:solidFill>
                <a:schemeClr val="bg1"/>
              </a:solidFill>
            </a:endParaRPr>
          </a:p>
          <a:p>
            <a:pPr marL="0" indent="0">
              <a:buNone/>
            </a:pPr>
            <a:r>
              <a:rPr lang="en-ZA" sz="7200" b="1" dirty="0" smtClean="0">
                <a:solidFill>
                  <a:schemeClr val="bg1"/>
                </a:solidFill>
              </a:rPr>
              <a:t/>
            </a:r>
            <a:br>
              <a:rPr lang="en-ZA" sz="7200" b="1" dirty="0" smtClean="0">
                <a:solidFill>
                  <a:schemeClr val="bg1"/>
                </a:solidFill>
              </a:rPr>
            </a:br>
            <a:endParaRPr lang="en-ZA" sz="7200" b="1" dirty="0">
              <a:solidFill>
                <a:schemeClr val="bg1"/>
              </a:solidFill>
            </a:endParaRPr>
          </a:p>
          <a:p>
            <a:endParaRPr lang="en-ZA" dirty="0"/>
          </a:p>
        </p:txBody>
      </p:sp>
    </p:spTree>
    <p:extLst>
      <p:ext uri="{BB962C8B-B14F-4D97-AF65-F5344CB8AC3E}">
        <p14:creationId xmlns:p14="http://schemas.microsoft.com/office/powerpoint/2010/main" val="29421353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113562" y="1"/>
            <a:ext cx="4942450" cy="2053882"/>
          </a:xfrm>
        </p:spPr>
        <p:txBody>
          <a:bodyPr>
            <a:normAutofit/>
          </a:bodyPr>
          <a:lstStyle/>
          <a:p>
            <a:pPr algn="ctr"/>
            <a:endParaRPr lang="en-ZA" sz="4800" b="1" dirty="0"/>
          </a:p>
        </p:txBody>
      </p:sp>
    </p:spTree>
    <p:extLst>
      <p:ext uri="{BB962C8B-B14F-4D97-AF65-F5344CB8AC3E}">
        <p14:creationId xmlns:p14="http://schemas.microsoft.com/office/powerpoint/2010/main" val="2923966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ZA" sz="6600" dirty="0" smtClean="0">
                <a:solidFill>
                  <a:schemeClr val="bg1"/>
                </a:solidFill>
              </a:rPr>
              <a:t>Jesus is Lord</a:t>
            </a:r>
            <a:endParaRPr lang="en-ZA" sz="6600" dirty="0">
              <a:solidFill>
                <a:schemeClr val="bg1"/>
              </a:solidFill>
            </a:endParaRPr>
          </a:p>
        </p:txBody>
      </p:sp>
      <p:sp>
        <p:nvSpPr>
          <p:cNvPr id="3" name="Content Placeholder 2"/>
          <p:cNvSpPr>
            <a:spLocks noGrp="1"/>
          </p:cNvSpPr>
          <p:nvPr>
            <p:ph idx="1"/>
          </p:nvPr>
        </p:nvSpPr>
        <p:spPr>
          <a:xfrm>
            <a:off x="590843" y="1927273"/>
            <a:ext cx="5458265" cy="4249689"/>
          </a:xfrm>
        </p:spPr>
        <p:txBody>
          <a:bodyPr>
            <a:normAutofit/>
          </a:bodyPr>
          <a:lstStyle/>
          <a:p>
            <a:pPr marL="0" indent="0">
              <a:buNone/>
            </a:pPr>
            <a:r>
              <a:rPr lang="en-US" sz="3200" b="1" baseline="30000" dirty="0">
                <a:solidFill>
                  <a:schemeClr val="bg1"/>
                </a:solidFill>
              </a:rPr>
              <a:t>3 </a:t>
            </a:r>
            <a:r>
              <a:rPr lang="en-US" sz="3200" dirty="0">
                <a:solidFill>
                  <a:schemeClr val="bg1"/>
                </a:solidFill>
              </a:rPr>
              <a:t>When the wine ran out, the mother of Jesus said to him, “They have no wine.” </a:t>
            </a:r>
            <a:r>
              <a:rPr lang="en-US" sz="3200" b="1" baseline="30000" dirty="0">
                <a:solidFill>
                  <a:schemeClr val="bg1"/>
                </a:solidFill>
              </a:rPr>
              <a:t>4 </a:t>
            </a:r>
            <a:r>
              <a:rPr lang="en-US" sz="3200" dirty="0">
                <a:solidFill>
                  <a:schemeClr val="bg1"/>
                </a:solidFill>
              </a:rPr>
              <a:t>And Jesus said </a:t>
            </a:r>
            <a:r>
              <a:rPr lang="en-US" sz="3200" dirty="0" smtClean="0">
                <a:solidFill>
                  <a:schemeClr val="bg1"/>
                </a:solidFill>
              </a:rPr>
              <a:t>to her</a:t>
            </a:r>
            <a:r>
              <a:rPr lang="en-US" sz="3200" dirty="0">
                <a:solidFill>
                  <a:schemeClr val="bg1"/>
                </a:solidFill>
              </a:rPr>
              <a:t>, “Woman, what does this have to do with me? My hour has not yet come.” </a:t>
            </a:r>
            <a:r>
              <a:rPr lang="en-US" sz="3200" b="1" baseline="30000" dirty="0">
                <a:solidFill>
                  <a:schemeClr val="bg1"/>
                </a:solidFill>
              </a:rPr>
              <a:t>5 </a:t>
            </a:r>
            <a:r>
              <a:rPr lang="en-US" sz="3200" dirty="0">
                <a:solidFill>
                  <a:schemeClr val="bg1"/>
                </a:solidFill>
              </a:rPr>
              <a:t>His mother said to the servants, “Do whatever he tells you.”</a:t>
            </a:r>
            <a:endParaRPr lang="en-ZA" sz="3200" dirty="0">
              <a:solidFill>
                <a:schemeClr val="bg1"/>
              </a:solidFill>
            </a:endParaRPr>
          </a:p>
        </p:txBody>
      </p:sp>
      <p:sp>
        <p:nvSpPr>
          <p:cNvPr id="4" name="Content Placeholder 2"/>
          <p:cNvSpPr txBox="1">
            <a:spLocks/>
          </p:cNvSpPr>
          <p:nvPr/>
        </p:nvSpPr>
        <p:spPr>
          <a:xfrm>
            <a:off x="6377353" y="1732890"/>
            <a:ext cx="5210908" cy="4249689"/>
          </a:xfrm>
          <a:prstGeom prst="rect">
            <a:avLst/>
          </a:prstGeom>
          <a:blipFill>
            <a:blip r:embed="rId2"/>
            <a:stretch>
              <a:fillRect/>
            </a:stretch>
          </a:blip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ZA" sz="4000" dirty="0">
              <a:solidFill>
                <a:schemeClr val="bg1"/>
              </a:solidFill>
            </a:endParaRPr>
          </a:p>
        </p:txBody>
      </p:sp>
    </p:spTree>
    <p:extLst>
      <p:ext uri="{BB962C8B-B14F-4D97-AF65-F5344CB8AC3E}">
        <p14:creationId xmlns:p14="http://schemas.microsoft.com/office/powerpoint/2010/main" val="6835002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111983"/>
          </a:xfrm>
        </p:spPr>
        <p:txBody>
          <a:bodyPr>
            <a:normAutofit/>
          </a:bodyPr>
          <a:lstStyle/>
          <a:p>
            <a:pPr algn="ctr"/>
            <a:r>
              <a:rPr lang="en-ZA" sz="6600" dirty="0" smtClean="0">
                <a:solidFill>
                  <a:schemeClr val="bg1"/>
                </a:solidFill>
              </a:rPr>
              <a:t>Jesus is Saviour</a:t>
            </a:r>
            <a:endParaRPr lang="en-ZA" sz="6600" dirty="0">
              <a:solidFill>
                <a:schemeClr val="bg1"/>
              </a:solidFill>
            </a:endParaRPr>
          </a:p>
        </p:txBody>
      </p:sp>
      <p:sp>
        <p:nvSpPr>
          <p:cNvPr id="3" name="Content Placeholder 2"/>
          <p:cNvSpPr>
            <a:spLocks noGrp="1"/>
          </p:cNvSpPr>
          <p:nvPr>
            <p:ph idx="1"/>
          </p:nvPr>
        </p:nvSpPr>
        <p:spPr>
          <a:xfrm>
            <a:off x="375139" y="1690689"/>
            <a:ext cx="5673969" cy="4486274"/>
          </a:xfrm>
        </p:spPr>
        <p:txBody>
          <a:bodyPr>
            <a:normAutofit/>
          </a:bodyPr>
          <a:lstStyle/>
          <a:p>
            <a:pPr marL="0" indent="0">
              <a:buNone/>
            </a:pPr>
            <a:r>
              <a:rPr lang="en-US" sz="3200" b="1" baseline="30000" dirty="0">
                <a:solidFill>
                  <a:schemeClr val="bg1"/>
                </a:solidFill>
              </a:rPr>
              <a:t>6 </a:t>
            </a:r>
            <a:r>
              <a:rPr lang="en-US" sz="3200" dirty="0">
                <a:solidFill>
                  <a:schemeClr val="bg1"/>
                </a:solidFill>
              </a:rPr>
              <a:t>Now there were six stone water jars there for the Jewish rites of purification, each holding twenty or thirty gallons.</a:t>
            </a:r>
            <a:r>
              <a:rPr lang="en-US" sz="3200" baseline="30000" dirty="0">
                <a:solidFill>
                  <a:schemeClr val="bg1"/>
                </a:solidFill>
              </a:rPr>
              <a:t>[</a:t>
            </a:r>
            <a:r>
              <a:rPr lang="en-US" sz="3200" baseline="30000" dirty="0">
                <a:solidFill>
                  <a:schemeClr val="bg1"/>
                </a:solidFill>
                <a:hlinkClick r:id="rId2" tooltip="See footnote a"/>
              </a:rPr>
              <a:t>a</a:t>
            </a:r>
            <a:r>
              <a:rPr lang="en-US" sz="3200" baseline="30000" dirty="0">
                <a:solidFill>
                  <a:schemeClr val="bg1"/>
                </a:solidFill>
              </a:rPr>
              <a:t>]</a:t>
            </a:r>
            <a:r>
              <a:rPr lang="en-US" sz="3200" dirty="0">
                <a:solidFill>
                  <a:schemeClr val="bg1"/>
                </a:solidFill>
              </a:rPr>
              <a:t> </a:t>
            </a:r>
            <a:r>
              <a:rPr lang="en-US" sz="3200" b="1" baseline="30000" dirty="0">
                <a:solidFill>
                  <a:schemeClr val="bg1"/>
                </a:solidFill>
              </a:rPr>
              <a:t>7 </a:t>
            </a:r>
            <a:r>
              <a:rPr lang="en-US" sz="3200" dirty="0">
                <a:solidFill>
                  <a:schemeClr val="bg1"/>
                </a:solidFill>
              </a:rPr>
              <a:t>Jesus said to the servants, “Fill the jars with water.” And they filled them up to the brim.</a:t>
            </a:r>
            <a:r>
              <a:rPr lang="en-US" sz="3200" b="1" baseline="30000" dirty="0">
                <a:solidFill>
                  <a:schemeClr val="bg1"/>
                </a:solidFill>
              </a:rPr>
              <a:t>8 </a:t>
            </a:r>
            <a:r>
              <a:rPr lang="en-US" sz="3200" dirty="0">
                <a:solidFill>
                  <a:schemeClr val="bg1"/>
                </a:solidFill>
              </a:rPr>
              <a:t>And he said to them, “Now draw some out and take it to the master of the feast.” So they took it.</a:t>
            </a:r>
            <a:r>
              <a:rPr lang="en-US" dirty="0">
                <a:solidFill>
                  <a:schemeClr val="bg1"/>
                </a:solidFill>
              </a:rPr>
              <a:t> </a:t>
            </a:r>
            <a:endParaRPr lang="en-ZA" sz="3200" dirty="0">
              <a:solidFill>
                <a:schemeClr val="bg1"/>
              </a:solidFill>
            </a:endParaRPr>
          </a:p>
        </p:txBody>
      </p:sp>
      <p:sp>
        <p:nvSpPr>
          <p:cNvPr id="5" name="Content Placeholder 2"/>
          <p:cNvSpPr txBox="1">
            <a:spLocks/>
          </p:cNvSpPr>
          <p:nvPr/>
        </p:nvSpPr>
        <p:spPr>
          <a:xfrm>
            <a:off x="6049108" y="1690688"/>
            <a:ext cx="5767753" cy="4486273"/>
          </a:xfrm>
          <a:prstGeom prst="rect">
            <a:avLst/>
          </a:prstGeom>
          <a:blipFill>
            <a:blip r:embed="rId3"/>
            <a:stretch>
              <a:fillRect/>
            </a:stretch>
          </a:blip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ZA" sz="3200" dirty="0">
              <a:solidFill>
                <a:schemeClr val="bg1"/>
              </a:solidFill>
            </a:endParaRPr>
          </a:p>
        </p:txBody>
      </p:sp>
    </p:spTree>
    <p:extLst>
      <p:ext uri="{BB962C8B-B14F-4D97-AF65-F5344CB8AC3E}">
        <p14:creationId xmlns:p14="http://schemas.microsoft.com/office/powerpoint/2010/main" val="3911296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111983"/>
          </a:xfrm>
        </p:spPr>
        <p:txBody>
          <a:bodyPr>
            <a:normAutofit/>
          </a:bodyPr>
          <a:lstStyle/>
          <a:p>
            <a:pPr algn="ctr"/>
            <a:r>
              <a:rPr lang="en-ZA" sz="6600" dirty="0" smtClean="0">
                <a:solidFill>
                  <a:schemeClr val="bg1"/>
                </a:solidFill>
              </a:rPr>
              <a:t>Jesus is Love</a:t>
            </a:r>
            <a:endParaRPr lang="en-ZA" sz="6600" dirty="0">
              <a:solidFill>
                <a:schemeClr val="bg1"/>
              </a:solidFill>
            </a:endParaRPr>
          </a:p>
        </p:txBody>
      </p:sp>
      <p:sp>
        <p:nvSpPr>
          <p:cNvPr id="3" name="Content Placeholder 2"/>
          <p:cNvSpPr>
            <a:spLocks noGrp="1"/>
          </p:cNvSpPr>
          <p:nvPr>
            <p:ph idx="1"/>
          </p:nvPr>
        </p:nvSpPr>
        <p:spPr>
          <a:xfrm>
            <a:off x="375139" y="1690689"/>
            <a:ext cx="5673969" cy="4486274"/>
          </a:xfrm>
        </p:spPr>
        <p:txBody>
          <a:bodyPr>
            <a:noAutofit/>
          </a:bodyPr>
          <a:lstStyle/>
          <a:p>
            <a:pPr marL="0" indent="0">
              <a:buNone/>
            </a:pPr>
            <a:r>
              <a:rPr lang="en-US" sz="3000" b="1" baseline="30000" dirty="0">
                <a:solidFill>
                  <a:schemeClr val="bg1"/>
                </a:solidFill>
              </a:rPr>
              <a:t>9 </a:t>
            </a:r>
            <a:r>
              <a:rPr lang="en-US" sz="3000" dirty="0">
                <a:solidFill>
                  <a:schemeClr val="bg1"/>
                </a:solidFill>
              </a:rPr>
              <a:t>When the master of the feast tasted the water now become wine, and did not know where it came from (though the servants who had drawn the water knew), the master of the feast called the bridegroom </a:t>
            </a:r>
            <a:r>
              <a:rPr lang="en-US" sz="3000" b="1" baseline="30000" dirty="0">
                <a:solidFill>
                  <a:schemeClr val="bg1"/>
                </a:solidFill>
              </a:rPr>
              <a:t>10 </a:t>
            </a:r>
            <a:r>
              <a:rPr lang="en-US" sz="3000" dirty="0">
                <a:solidFill>
                  <a:schemeClr val="bg1"/>
                </a:solidFill>
              </a:rPr>
              <a:t>and said to him, “Everyone serves the good wine first, and when people have drunk freely, then the poor wine. But you have kept the good wine until now.”</a:t>
            </a:r>
            <a:endParaRPr lang="en-ZA" sz="3000" dirty="0">
              <a:solidFill>
                <a:schemeClr val="bg1"/>
              </a:solidFill>
            </a:endParaRPr>
          </a:p>
        </p:txBody>
      </p:sp>
      <p:sp>
        <p:nvSpPr>
          <p:cNvPr id="5" name="Content Placeholder 2"/>
          <p:cNvSpPr txBox="1">
            <a:spLocks/>
          </p:cNvSpPr>
          <p:nvPr/>
        </p:nvSpPr>
        <p:spPr>
          <a:xfrm>
            <a:off x="6049108" y="1690688"/>
            <a:ext cx="5767753" cy="4486273"/>
          </a:xfrm>
          <a:prstGeom prst="rect">
            <a:avLst/>
          </a:prstGeom>
          <a:blipFill>
            <a:blip r:embed="rId2"/>
            <a:stretch>
              <a:fillRect/>
            </a:stretch>
          </a:blip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ZA" sz="3200" dirty="0">
              <a:solidFill>
                <a:schemeClr val="bg1"/>
              </a:solidFill>
            </a:endParaRPr>
          </a:p>
        </p:txBody>
      </p:sp>
    </p:spTree>
    <p:extLst>
      <p:ext uri="{BB962C8B-B14F-4D97-AF65-F5344CB8AC3E}">
        <p14:creationId xmlns:p14="http://schemas.microsoft.com/office/powerpoint/2010/main" val="2749418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111983"/>
          </a:xfrm>
        </p:spPr>
        <p:txBody>
          <a:bodyPr>
            <a:normAutofit/>
          </a:bodyPr>
          <a:lstStyle/>
          <a:p>
            <a:pPr algn="ctr"/>
            <a:r>
              <a:rPr lang="en-ZA" sz="6600" dirty="0" smtClean="0">
                <a:solidFill>
                  <a:schemeClr val="bg1"/>
                </a:solidFill>
              </a:rPr>
              <a:t>The Best is yet to come!</a:t>
            </a:r>
            <a:endParaRPr lang="en-ZA" sz="6600" dirty="0">
              <a:solidFill>
                <a:schemeClr val="bg1"/>
              </a:solidFill>
            </a:endParaRPr>
          </a:p>
        </p:txBody>
      </p:sp>
      <p:sp>
        <p:nvSpPr>
          <p:cNvPr id="3" name="Content Placeholder 2"/>
          <p:cNvSpPr>
            <a:spLocks noGrp="1"/>
          </p:cNvSpPr>
          <p:nvPr>
            <p:ph idx="1"/>
          </p:nvPr>
        </p:nvSpPr>
        <p:spPr>
          <a:xfrm>
            <a:off x="375139" y="1690689"/>
            <a:ext cx="5673969" cy="4486274"/>
          </a:xfrm>
        </p:spPr>
        <p:txBody>
          <a:bodyPr>
            <a:noAutofit/>
          </a:bodyPr>
          <a:lstStyle/>
          <a:p>
            <a:pPr marL="0" indent="0">
              <a:buNone/>
            </a:pPr>
            <a:r>
              <a:rPr lang="en-US" sz="3600" b="1" baseline="30000" dirty="0" smtClean="0">
                <a:solidFill>
                  <a:schemeClr val="bg1"/>
                </a:solidFill>
              </a:rPr>
              <a:t>Rom 28</a:t>
            </a:r>
            <a:r>
              <a:rPr lang="en-US" sz="3600" b="1" baseline="30000" dirty="0">
                <a:solidFill>
                  <a:schemeClr val="bg1"/>
                </a:solidFill>
              </a:rPr>
              <a:t> </a:t>
            </a:r>
            <a:r>
              <a:rPr lang="en-US" sz="3600" dirty="0">
                <a:solidFill>
                  <a:schemeClr val="bg1"/>
                </a:solidFill>
              </a:rPr>
              <a:t>And we know that for those who love God all things work together for good,</a:t>
            </a:r>
            <a:r>
              <a:rPr lang="en-US" sz="3600" baseline="30000" dirty="0">
                <a:solidFill>
                  <a:schemeClr val="bg1"/>
                </a:solidFill>
              </a:rPr>
              <a:t>[</a:t>
            </a:r>
            <a:r>
              <a:rPr lang="en-US" sz="3600" baseline="30000" dirty="0">
                <a:solidFill>
                  <a:schemeClr val="bg1"/>
                </a:solidFill>
                <a:hlinkClick r:id="rId2" tooltip="See footnote a"/>
              </a:rPr>
              <a:t>a</a:t>
            </a:r>
            <a:r>
              <a:rPr lang="en-US" sz="3600" baseline="30000" dirty="0">
                <a:solidFill>
                  <a:schemeClr val="bg1"/>
                </a:solidFill>
              </a:rPr>
              <a:t>]</a:t>
            </a:r>
            <a:r>
              <a:rPr lang="en-US" sz="3600" dirty="0">
                <a:solidFill>
                  <a:schemeClr val="bg1"/>
                </a:solidFill>
              </a:rPr>
              <a:t> for those who are called according to his purpose.</a:t>
            </a:r>
            <a:endParaRPr lang="en-ZA" sz="3600" dirty="0">
              <a:solidFill>
                <a:schemeClr val="bg1"/>
              </a:solidFill>
            </a:endParaRPr>
          </a:p>
        </p:txBody>
      </p:sp>
      <p:sp>
        <p:nvSpPr>
          <p:cNvPr id="6" name="Content Placeholder 2"/>
          <p:cNvSpPr txBox="1">
            <a:spLocks/>
          </p:cNvSpPr>
          <p:nvPr/>
        </p:nvSpPr>
        <p:spPr>
          <a:xfrm>
            <a:off x="5948625" y="1690689"/>
            <a:ext cx="5673969" cy="448627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ZA" sz="3600" dirty="0">
              <a:solidFill>
                <a:schemeClr val="bg1"/>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6194" y="1690689"/>
            <a:ext cx="5486400" cy="3352800"/>
          </a:xfrm>
          <a:prstGeom prst="rect">
            <a:avLst/>
          </a:prstGeom>
        </p:spPr>
      </p:pic>
    </p:spTree>
    <p:extLst>
      <p:ext uri="{BB962C8B-B14F-4D97-AF65-F5344CB8AC3E}">
        <p14:creationId xmlns:p14="http://schemas.microsoft.com/office/powerpoint/2010/main" val="12127057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TotalTime>
  <Words>48</Words>
  <Application>Microsoft Office PowerPoint</Application>
  <PresentationFormat>Widescreen</PresentationFormat>
  <Paragraphs>17</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PowerPoint Presentation</vt:lpstr>
      <vt:lpstr>Purpose of the Gospel of John</vt:lpstr>
      <vt:lpstr>The Wedding at Cana  John 2:1 - 11</vt:lpstr>
      <vt:lpstr>PowerPoint Presentation</vt:lpstr>
      <vt:lpstr>Jesus is Lord</vt:lpstr>
      <vt:lpstr>Jesus is Saviour</vt:lpstr>
      <vt:lpstr>Jesus is Love</vt:lpstr>
      <vt:lpstr>The Best is yet to come!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Tony Shuttleworth</dc:creator>
  <cp:lastModifiedBy>Tony Shuttleworth</cp:lastModifiedBy>
  <cp:revision>9</cp:revision>
  <dcterms:created xsi:type="dcterms:W3CDTF">2018-10-20T19:38:04Z</dcterms:created>
  <dcterms:modified xsi:type="dcterms:W3CDTF">2018-10-21T07:18:05Z</dcterms:modified>
</cp:coreProperties>
</file>