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7" d="100"/>
          <a:sy n="57" d="100"/>
        </p:scale>
        <p:origin x="-59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E821B31-4815-4E34-9B03-61EA155E1568}" type="datetimeFigureOut">
              <a:rPr lang="en-US" smtClean="0"/>
              <a:pPr/>
              <a:t>26-Oct-18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D9A869-7D23-495D-984D-E91FC4421F3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821B31-4815-4E34-9B03-61EA155E1568}" type="datetimeFigureOut">
              <a:rPr lang="en-US" smtClean="0"/>
              <a:pPr/>
              <a:t>26-Oct-18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D9A869-7D23-495D-984D-E91FC4421F3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821B31-4815-4E34-9B03-61EA155E1568}" type="datetimeFigureOut">
              <a:rPr lang="en-US" smtClean="0"/>
              <a:pPr/>
              <a:t>26-Oct-18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D9A869-7D23-495D-984D-E91FC4421F3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821B31-4815-4E34-9B03-61EA155E1568}" type="datetimeFigureOut">
              <a:rPr lang="en-US" smtClean="0"/>
              <a:pPr/>
              <a:t>26-Oct-18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D9A869-7D23-495D-984D-E91FC4421F3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821B31-4815-4E34-9B03-61EA155E1568}" type="datetimeFigureOut">
              <a:rPr lang="en-US" smtClean="0"/>
              <a:pPr/>
              <a:t>26-Oct-18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D9A869-7D23-495D-984D-E91FC4421F3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E821B31-4815-4E34-9B03-61EA155E1568}" type="datetimeFigureOut">
              <a:rPr lang="en-US" smtClean="0"/>
              <a:pPr/>
              <a:t>26-Oct-18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D9A869-7D23-495D-984D-E91FC4421F3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E821B31-4815-4E34-9B03-61EA155E1568}" type="datetimeFigureOut">
              <a:rPr lang="en-US" smtClean="0"/>
              <a:pPr/>
              <a:t>26-Oct-18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D9A869-7D23-495D-984D-E91FC4421F3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E821B31-4815-4E34-9B03-61EA155E1568}" type="datetimeFigureOut">
              <a:rPr lang="en-US" smtClean="0"/>
              <a:pPr/>
              <a:t>26-Oct-18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D9A869-7D23-495D-984D-E91FC4421F3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821B31-4815-4E34-9B03-61EA155E1568}" type="datetimeFigureOut">
              <a:rPr lang="en-US" smtClean="0"/>
              <a:pPr/>
              <a:t>26-Oct-18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D9A869-7D23-495D-984D-E91FC4421F3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821B31-4815-4E34-9B03-61EA155E1568}" type="datetimeFigureOut">
              <a:rPr lang="en-US" smtClean="0"/>
              <a:pPr/>
              <a:t>26-Oct-18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D9A869-7D23-495D-984D-E91FC4421F3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821B31-4815-4E34-9B03-61EA155E1568}" type="datetimeFigureOut">
              <a:rPr lang="en-US" smtClean="0"/>
              <a:pPr/>
              <a:t>26-Oct-18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D9A869-7D23-495D-984D-E91FC4421F3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821B31-4815-4E34-9B03-61EA155E1568}" type="datetimeFigureOut">
              <a:rPr lang="en-US" smtClean="0"/>
              <a:pPr/>
              <a:t>26-Oct-18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D9A869-7D23-495D-984D-E91FC4421F3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6" name="Picture 2"/>
          <p:cNvPicPr>
            <a:picLocks noChangeAspect="1" noChangeArrowheads="1"/>
          </p:cNvPicPr>
          <p:nvPr/>
        </p:nvPicPr>
        <p:blipFill>
          <a:blip r:embed="rId2" cstate="print"/>
          <a:srcRect/>
          <a:stretch>
            <a:fillRect/>
          </a:stretch>
        </p:blipFill>
        <p:spPr bwMode="auto">
          <a:xfrm>
            <a:off x="0" y="3175"/>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None/>
            </a:pPr>
            <a:r>
              <a:rPr lang="en-US" sz="3600" dirty="0" smtClean="0"/>
              <a:t>3.  It’s time to see God’s love in Christ.</a:t>
            </a:r>
            <a:endParaRPr lang="en-US" sz="3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514350" indent="-514350">
              <a:buFont typeface="Arial" pitchFamily="34" charset="0"/>
              <a:buAutoNum type="arabicPeriod"/>
            </a:pPr>
            <a:r>
              <a:rPr lang="en-US" sz="3600" dirty="0" smtClean="0"/>
              <a:t>It’s </a:t>
            </a:r>
            <a:r>
              <a:rPr lang="en-US" sz="3600" dirty="0" smtClean="0"/>
              <a:t>time to seek Jesus in the </a:t>
            </a:r>
            <a:r>
              <a:rPr lang="en-US" sz="3600" dirty="0" smtClean="0"/>
              <a:t>night</a:t>
            </a:r>
          </a:p>
          <a:p>
            <a:pPr marL="514350" indent="-514350">
              <a:buFont typeface="Arial" pitchFamily="34" charset="0"/>
              <a:buAutoNum type="arabicPeriod"/>
            </a:pPr>
            <a:endParaRPr lang="en-US" sz="3600" dirty="0" smtClean="0"/>
          </a:p>
          <a:p>
            <a:pPr marL="514350" indent="-514350">
              <a:buFont typeface="Arial" pitchFamily="34" charset="0"/>
              <a:buAutoNum type="arabicPeriod"/>
            </a:pPr>
            <a:r>
              <a:rPr lang="en-US" sz="3600" dirty="0" smtClean="0"/>
              <a:t>It’s </a:t>
            </a:r>
            <a:r>
              <a:rPr lang="en-US" sz="3600" dirty="0" smtClean="0"/>
              <a:t>time for a </a:t>
            </a:r>
            <a:r>
              <a:rPr lang="en-US" sz="3600" dirty="0" smtClean="0"/>
              <a:t>rebirth</a:t>
            </a:r>
          </a:p>
          <a:p>
            <a:pPr marL="514350" indent="-514350">
              <a:buNone/>
            </a:pPr>
            <a:endParaRPr lang="en-US" sz="3600" dirty="0" smtClean="0"/>
          </a:p>
          <a:p>
            <a:pPr marL="514350" indent="-514350">
              <a:buNone/>
            </a:pPr>
            <a:r>
              <a:rPr lang="en-US" sz="3600" dirty="0" smtClean="0"/>
              <a:t>3</a:t>
            </a:r>
            <a:r>
              <a:rPr lang="en-US" sz="3600" dirty="0" smtClean="0"/>
              <a:t>.  It’s time to see God’s love in Christ.</a:t>
            </a:r>
          </a:p>
          <a:p>
            <a:pPr marL="514350" indent="-514350">
              <a:buNone/>
            </a:pPr>
            <a:endParaRPr lang="en-US" dirty="0" smtClean="0"/>
          </a:p>
          <a:p>
            <a:pPr marL="514350" indent="-514350">
              <a:buFont typeface="Arial" pitchFamily="34" charset="0"/>
              <a:buAutoNum type="arabicPeriod"/>
            </a:pPr>
            <a:endParaRPr lang="en-US" dirty="0" smtClean="0"/>
          </a:p>
          <a:p>
            <a:pPr marL="514350" indent="-514350">
              <a:buNone/>
            </a:pPr>
            <a:endParaRPr lang="en-US" dirty="0" smtClean="0"/>
          </a:p>
          <a:p>
            <a:pPr marL="514350" indent="-514350">
              <a:buAutoNum type="arabicPeriod"/>
            </a:pPr>
            <a:endParaRPr lang="en-US" dirty="0" smtClean="0"/>
          </a:p>
          <a:p>
            <a:pPr marL="514350" indent="-514350">
              <a:buNone/>
            </a:pPr>
            <a:endParaRPr lang="en-US" dirty="0" smtClean="0"/>
          </a:p>
          <a:p>
            <a:pPr marL="514350" indent="-514350">
              <a:buNone/>
            </a:pPr>
            <a:endParaRPr lang="en-US" dirty="0" smtClean="0"/>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0"/>
            <a:ext cx="8001000" cy="1470025"/>
          </a:xfrm>
        </p:spPr>
        <p:txBody>
          <a:bodyPr>
            <a:normAutofit/>
          </a:bodyPr>
          <a:lstStyle/>
          <a:p>
            <a:r>
              <a:rPr lang="en-US" sz="5000" dirty="0" smtClean="0"/>
              <a:t>The One to seek in the night</a:t>
            </a:r>
            <a:endParaRPr lang="en-US" sz="5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John </a:t>
            </a:r>
            <a:r>
              <a:rPr lang="en-US" dirty="0" smtClean="0"/>
              <a:t>3:1 - 21</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¹ </a:t>
            </a:r>
            <a:r>
              <a:rPr lang="en-US" dirty="0" smtClean="0"/>
              <a:t>Now </a:t>
            </a:r>
            <a:r>
              <a:rPr lang="en-US" dirty="0"/>
              <a:t>there was a man of the Pharisees named Nicodemus, a ruler of the Jews. </a:t>
            </a:r>
            <a:r>
              <a:rPr lang="en-US" b="1" baseline="30000" dirty="0"/>
              <a:t>2 </a:t>
            </a:r>
            <a:r>
              <a:rPr lang="en-US" dirty="0"/>
              <a:t>This man came to </a:t>
            </a:r>
            <a:r>
              <a:rPr lang="en-US" dirty="0" smtClean="0"/>
              <a:t>Jesus</a:t>
            </a:r>
            <a:r>
              <a:rPr lang="en-US" dirty="0"/>
              <a:t> by night and said to </a:t>
            </a:r>
            <a:r>
              <a:rPr lang="en-US" dirty="0" smtClean="0"/>
              <a:t>Him</a:t>
            </a:r>
            <a:r>
              <a:rPr lang="en-US" dirty="0"/>
              <a:t>, “Rabbi, we know that you are a teacher come from God, for no one can do these signs that you do unless God is with him.”  </a:t>
            </a:r>
            <a:r>
              <a:rPr lang="en-US" b="1" baseline="30000" dirty="0"/>
              <a:t>3 </a:t>
            </a:r>
            <a:r>
              <a:rPr lang="en-US" dirty="0"/>
              <a:t>Jesus answered him, “Truly, truly, I say to you, unless one is born </a:t>
            </a:r>
            <a:r>
              <a:rPr lang="en-US" dirty="0" smtClean="0"/>
              <a:t>again</a:t>
            </a:r>
            <a:r>
              <a:rPr lang="en-US" dirty="0"/>
              <a:t> he cannot see the kingdom of God.”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04800"/>
            <a:ext cx="8229600" cy="6553200"/>
          </a:xfrm>
        </p:spPr>
        <p:txBody>
          <a:bodyPr>
            <a:noAutofit/>
          </a:bodyPr>
          <a:lstStyle/>
          <a:p>
            <a:pPr>
              <a:buNone/>
            </a:pPr>
            <a:r>
              <a:rPr lang="en-US" b="1" baseline="30000" dirty="0" smtClean="0"/>
              <a:t>     4</a:t>
            </a:r>
            <a:r>
              <a:rPr lang="en-US" b="1" baseline="30000" dirty="0"/>
              <a:t> </a:t>
            </a:r>
            <a:r>
              <a:rPr lang="en-US" dirty="0" smtClean="0"/>
              <a:t>Nicodemus </a:t>
            </a:r>
            <a:r>
              <a:rPr lang="en-US" dirty="0"/>
              <a:t>said to </a:t>
            </a:r>
            <a:r>
              <a:rPr lang="en-US" dirty="0" smtClean="0"/>
              <a:t>Him</a:t>
            </a:r>
            <a:r>
              <a:rPr lang="en-US" dirty="0"/>
              <a:t>, “How can a man be born when he is old? Can he enter a second time into his mother's womb and be born?”</a:t>
            </a:r>
            <a:r>
              <a:rPr lang="en-US" b="1" baseline="30000" dirty="0"/>
              <a:t>5 </a:t>
            </a:r>
            <a:r>
              <a:rPr lang="en-US" dirty="0"/>
              <a:t>Jesus answered, “Truly, truly, I say to you, unless one is born of water and the Spirit, he cannot enter the kingdom of God. </a:t>
            </a:r>
            <a:r>
              <a:rPr lang="en-US" b="1" baseline="30000" dirty="0"/>
              <a:t>6 </a:t>
            </a:r>
            <a:r>
              <a:rPr lang="en-US" dirty="0"/>
              <a:t>That which is born of the flesh is flesh, and that which is born of the Spirit is </a:t>
            </a:r>
            <a:r>
              <a:rPr lang="en-US" dirty="0" smtClean="0"/>
              <a:t>spirit.</a:t>
            </a:r>
            <a:r>
              <a:rPr lang="en-US" b="1" baseline="30000" dirty="0" smtClean="0"/>
              <a:t>7</a:t>
            </a:r>
            <a:r>
              <a:rPr lang="en-US" b="1" baseline="30000" dirty="0"/>
              <a:t> </a:t>
            </a:r>
            <a:r>
              <a:rPr lang="en-US" dirty="0"/>
              <a:t>Do not marvel that I said to you, ‘</a:t>
            </a:r>
            <a:r>
              <a:rPr lang="en-US" dirty="0" smtClean="0"/>
              <a:t>You</a:t>
            </a:r>
            <a:r>
              <a:rPr lang="en-US" dirty="0"/>
              <a:t> must be born again.’ </a:t>
            </a:r>
            <a:r>
              <a:rPr lang="en-US" b="1" baseline="30000" dirty="0"/>
              <a:t>8 </a:t>
            </a:r>
            <a:r>
              <a:rPr lang="en-US" dirty="0"/>
              <a:t>The </a:t>
            </a:r>
            <a:r>
              <a:rPr lang="en-US" dirty="0" smtClean="0"/>
              <a:t>wind blows</a:t>
            </a:r>
            <a:r>
              <a:rPr lang="en-US" dirty="0"/>
              <a:t> where it wishes, and you hear its sound, but you do not know where it comes from or where it goes. So it is with everyone who is born of the Spirit.”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67400"/>
          </a:xfrm>
        </p:spPr>
        <p:txBody>
          <a:bodyPr>
            <a:normAutofit lnSpcReduction="10000"/>
          </a:bodyPr>
          <a:lstStyle/>
          <a:p>
            <a:r>
              <a:rPr lang="en-US" b="1" baseline="30000" dirty="0"/>
              <a:t>9 </a:t>
            </a:r>
            <a:r>
              <a:rPr lang="en-US" dirty="0"/>
              <a:t>Nicodemus said to </a:t>
            </a:r>
            <a:r>
              <a:rPr lang="en-US" dirty="0" smtClean="0"/>
              <a:t>Him</a:t>
            </a:r>
            <a:r>
              <a:rPr lang="en-US" dirty="0"/>
              <a:t>, “How can these things be?” </a:t>
            </a:r>
            <a:r>
              <a:rPr lang="en-US" b="1" baseline="30000" dirty="0"/>
              <a:t>10 </a:t>
            </a:r>
            <a:r>
              <a:rPr lang="en-US" dirty="0"/>
              <a:t>Jesus answered him, “Are you the teacher of Israel and yet you do not understand these things? </a:t>
            </a:r>
            <a:r>
              <a:rPr lang="en-US" b="1" baseline="30000" dirty="0"/>
              <a:t>11 </a:t>
            </a:r>
            <a:r>
              <a:rPr lang="en-US" dirty="0"/>
              <a:t>Truly, truly, I say to you, we speak of what we know, and bear witness to what we have seen, but </a:t>
            </a:r>
            <a:r>
              <a:rPr lang="en-US" dirty="0" smtClean="0"/>
              <a:t>you</a:t>
            </a:r>
            <a:r>
              <a:rPr lang="en-US" dirty="0"/>
              <a:t> do not receive our testimony.</a:t>
            </a:r>
            <a:r>
              <a:rPr lang="en-US" b="1" baseline="30000" dirty="0"/>
              <a:t>12 </a:t>
            </a:r>
            <a:r>
              <a:rPr lang="en-US" dirty="0"/>
              <a:t>If I have told you earthly things and you do not believe, how can you believe if I tell you heavenly things? </a:t>
            </a:r>
            <a:r>
              <a:rPr lang="en-US" b="1" baseline="30000" dirty="0" smtClean="0"/>
              <a:t>13 </a:t>
            </a:r>
            <a:r>
              <a:rPr lang="en-US" dirty="0" smtClean="0"/>
              <a:t>No one has ascended into heaven except </a:t>
            </a:r>
            <a:r>
              <a:rPr lang="en-US" dirty="0" smtClean="0"/>
              <a:t>He </a:t>
            </a:r>
            <a:r>
              <a:rPr lang="en-US" dirty="0" smtClean="0"/>
              <a:t>who descended from heaven, the Son of Man</a:t>
            </a:r>
            <a:r>
              <a:rPr lang="en-US" dirty="0" smtClean="0"/>
              <a:t>.</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610600" cy="6400800"/>
          </a:xfrm>
        </p:spPr>
        <p:txBody>
          <a:bodyPr>
            <a:noAutofit/>
          </a:bodyPr>
          <a:lstStyle/>
          <a:p>
            <a:pPr>
              <a:buNone/>
            </a:pPr>
            <a:r>
              <a:rPr lang="en-US" b="1" baseline="30000" dirty="0" smtClean="0"/>
              <a:t>     14</a:t>
            </a:r>
            <a:r>
              <a:rPr lang="en-US" b="1" baseline="30000" dirty="0" smtClean="0"/>
              <a:t> </a:t>
            </a:r>
            <a:r>
              <a:rPr lang="en-US" dirty="0" smtClean="0"/>
              <a:t>And as Moses lifted up the serpent in the wilderness, so must the Son of Man be lifted </a:t>
            </a:r>
            <a:r>
              <a:rPr lang="en-US" dirty="0" smtClean="0"/>
              <a:t>up, </a:t>
            </a:r>
            <a:r>
              <a:rPr lang="en-US" dirty="0" smtClean="0"/>
              <a:t> </a:t>
            </a:r>
            <a:r>
              <a:rPr lang="en-US" b="1" baseline="30000" dirty="0" smtClean="0"/>
              <a:t>15 </a:t>
            </a:r>
            <a:r>
              <a:rPr lang="en-US" dirty="0" smtClean="0"/>
              <a:t>that whoever believes in </a:t>
            </a:r>
            <a:r>
              <a:rPr lang="en-US" dirty="0" smtClean="0"/>
              <a:t>Him</a:t>
            </a:r>
            <a:r>
              <a:rPr lang="en-US" dirty="0" smtClean="0"/>
              <a:t> may have eternal life</a:t>
            </a:r>
            <a:r>
              <a:rPr lang="en-US" dirty="0" smtClean="0"/>
              <a:t>. </a:t>
            </a:r>
            <a:r>
              <a:rPr lang="en-US" b="1" baseline="30000" dirty="0" smtClean="0"/>
              <a:t>16 </a:t>
            </a:r>
            <a:r>
              <a:rPr lang="en-US" dirty="0" smtClean="0"/>
              <a:t>“For God so loved the world</a:t>
            </a:r>
            <a:r>
              <a:rPr lang="en-US" dirty="0" smtClean="0"/>
              <a:t>,</a:t>
            </a:r>
            <a:r>
              <a:rPr lang="en-US" dirty="0" smtClean="0"/>
              <a:t> that </a:t>
            </a:r>
            <a:r>
              <a:rPr lang="en-US" dirty="0" smtClean="0"/>
              <a:t>He </a:t>
            </a:r>
            <a:r>
              <a:rPr lang="en-US" dirty="0" smtClean="0"/>
              <a:t>gave his only Son, that whoever believes in </a:t>
            </a:r>
            <a:r>
              <a:rPr lang="en-US" dirty="0" smtClean="0"/>
              <a:t>Him </a:t>
            </a:r>
            <a:r>
              <a:rPr lang="en-US" dirty="0" smtClean="0"/>
              <a:t>should not perish but have eternal life. </a:t>
            </a:r>
            <a:r>
              <a:rPr lang="en-US" b="1" baseline="30000" dirty="0" smtClean="0"/>
              <a:t>17 </a:t>
            </a:r>
            <a:r>
              <a:rPr lang="en-US" dirty="0" smtClean="0"/>
              <a:t>For God did not send </a:t>
            </a:r>
            <a:r>
              <a:rPr lang="en-US" dirty="0" smtClean="0"/>
              <a:t>His </a:t>
            </a:r>
            <a:r>
              <a:rPr lang="en-US" dirty="0" smtClean="0"/>
              <a:t>Son into the world to condemn the world, but in order that the world might be saved </a:t>
            </a:r>
            <a:r>
              <a:rPr lang="en-US" dirty="0" smtClean="0"/>
              <a:t>through Him. </a:t>
            </a:r>
            <a:r>
              <a:rPr lang="en-US" b="1" baseline="30000" dirty="0" smtClean="0"/>
              <a:t>18</a:t>
            </a:r>
            <a:r>
              <a:rPr lang="en-US" b="1" baseline="30000" dirty="0" smtClean="0"/>
              <a:t> </a:t>
            </a:r>
            <a:r>
              <a:rPr lang="en-US" dirty="0" smtClean="0"/>
              <a:t>Whoever believes in </a:t>
            </a:r>
            <a:r>
              <a:rPr lang="en-US" dirty="0" smtClean="0"/>
              <a:t>Him </a:t>
            </a:r>
            <a:r>
              <a:rPr lang="en-US" dirty="0" smtClean="0"/>
              <a:t>is not condemned, but whoever does not believe is condemned already, because he has not believed in the name of the only Son of God. </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lstStyle/>
          <a:p>
            <a:pPr>
              <a:buNone/>
            </a:pPr>
            <a:r>
              <a:rPr lang="en-US" b="1" baseline="30000" dirty="0" smtClean="0"/>
              <a:t>     19</a:t>
            </a:r>
            <a:r>
              <a:rPr lang="en-US" b="1" baseline="30000" dirty="0" smtClean="0"/>
              <a:t> </a:t>
            </a:r>
            <a:r>
              <a:rPr lang="en-US" dirty="0" smtClean="0"/>
              <a:t>And this is the judgment: the light has come into the world, and people loved the darkness rather than the light because their works were evil. </a:t>
            </a:r>
            <a:r>
              <a:rPr lang="en-US" b="1" baseline="30000" dirty="0" smtClean="0"/>
              <a:t>20 </a:t>
            </a:r>
            <a:r>
              <a:rPr lang="en-US" dirty="0" smtClean="0"/>
              <a:t>For everyone who does wicked things hates the light and does not come to the light, lest his works should be exposed. </a:t>
            </a:r>
            <a:r>
              <a:rPr lang="en-US" b="1" baseline="30000" dirty="0" smtClean="0"/>
              <a:t>21 </a:t>
            </a:r>
            <a:r>
              <a:rPr lang="en-US" dirty="0" smtClean="0"/>
              <a:t>But whoever does what is true comes to the light, so that it may be clearly seen that his works have been carried out in God.”</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3600" dirty="0" smtClean="0"/>
              <a:t>1.  It’s time to seek Jesus in the night</a:t>
            </a:r>
            <a:endParaRPr lang="en-US" sz="3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sz="3600" dirty="0" smtClean="0"/>
              <a:t>2.  It’s time for a rebirth</a:t>
            </a:r>
            <a:endParaRPr lang="en-US" sz="3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81</Words>
  <Application>Microsoft Office PowerPoint</Application>
  <PresentationFormat>On-screen Show (4:3)</PresentationFormat>
  <Paragraphs>21</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Slide 1</vt:lpstr>
      <vt:lpstr>The One to seek in the night</vt:lpstr>
      <vt:lpstr>John 3:1 - 21</vt:lpstr>
      <vt:lpstr>Slide 4</vt:lpstr>
      <vt:lpstr>Slide 5</vt:lpstr>
      <vt:lpstr>Slide 6</vt:lpstr>
      <vt:lpstr>Slide 7</vt:lpstr>
      <vt:lpstr>Slide 8</vt:lpstr>
      <vt:lpstr>Slide 9</vt:lpstr>
      <vt:lpstr>Slide 10</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Crossways Church</dc:creator>
  <cp:lastModifiedBy>Crossways Church</cp:lastModifiedBy>
  <cp:revision>2</cp:revision>
  <dcterms:created xsi:type="dcterms:W3CDTF">2018-10-26T14:09:16Z</dcterms:created>
  <dcterms:modified xsi:type="dcterms:W3CDTF">2018-10-26T15:10:49Z</dcterms:modified>
</cp:coreProperties>
</file>