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34" d="100"/>
          <a:sy n="134" d="100"/>
        </p:scale>
        <p:origin x="-3848" y="-1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2018/09/30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Just Jesus series 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4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4678" y="919297"/>
            <a:ext cx="7307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CFFCC"/>
                </a:solidFill>
              </a:rPr>
              <a:t>John 20:31</a:t>
            </a:r>
          </a:p>
          <a:p>
            <a:endParaRPr lang="en-US" sz="3200" b="1" dirty="0" smtClean="0">
              <a:solidFill>
                <a:srgbClr val="CCFFCC"/>
              </a:solidFill>
            </a:endParaRPr>
          </a:p>
          <a:p>
            <a:r>
              <a:rPr lang="en-US" sz="3200" i="1" dirty="0" smtClean="0">
                <a:solidFill>
                  <a:srgbClr val="CCFFCC"/>
                </a:solidFill>
                <a:latin typeface="Avenir Book"/>
                <a:cs typeface="Avenir Book"/>
              </a:rPr>
              <a:t>…these things are written that you may believe that Jesus is the Christ, the Son of God, and that by believing you may have life in his name.</a:t>
            </a:r>
            <a:endParaRPr lang="en-US" sz="3200" i="1" dirty="0">
              <a:solidFill>
                <a:srgbClr val="CCFFCC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28139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36719" y="1979211"/>
            <a:ext cx="25602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God’s child.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Seated with Christ.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Kingdom of God.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Light.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4678" y="653933"/>
            <a:ext cx="73076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CCFFCC"/>
                </a:solidFill>
              </a:rPr>
              <a:t>John 1:1-5</a:t>
            </a:r>
          </a:p>
          <a:p>
            <a:pPr algn="ctr"/>
            <a:endParaRPr lang="en-US" sz="3200" b="1" u="sng" dirty="0" smtClean="0">
              <a:solidFill>
                <a:srgbClr val="CCFFCC"/>
              </a:solidFill>
            </a:endParaRPr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Word</a:t>
            </a:r>
          </a:p>
          <a:p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Beginning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Life</a:t>
            </a:r>
          </a:p>
          <a:p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		Light</a:t>
            </a:r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725785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74942" y="2762618"/>
            <a:ext cx="133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40 years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4678" y="417001"/>
            <a:ext cx="730761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CCFFCC"/>
                </a:solidFill>
              </a:rPr>
              <a:t>John 1:14-18</a:t>
            </a:r>
          </a:p>
          <a:p>
            <a:pPr algn="ctr"/>
            <a:endParaRPr lang="en-US" sz="3200" b="1" u="sng" dirty="0" smtClean="0"/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Word became flesh</a:t>
            </a:r>
          </a:p>
          <a:p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made his dwelling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seen his glory</a:t>
            </a:r>
          </a:p>
          <a:p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  <a:p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		Law given through Moses.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	Grace and truth through</a:t>
            </a:r>
          </a:p>
          <a:p>
            <a:r>
              <a:rPr lang="en-US" sz="3200" dirty="0">
                <a:solidFill>
                  <a:srgbClr val="CCFFCC"/>
                </a:solidFill>
                <a:latin typeface="Avenir Book"/>
                <a:cs typeface="Avenir Book"/>
              </a:rPr>
              <a:t>	</a:t>
            </a:r>
            <a:r>
              <a:rPr lang="en-US" sz="3200" dirty="0" smtClean="0">
                <a:solidFill>
                  <a:srgbClr val="CCFFCC"/>
                </a:solidFill>
                <a:latin typeface="Avenir Book"/>
                <a:cs typeface="Avenir Book"/>
              </a:rPr>
              <a:t>		Jesus.</a:t>
            </a:r>
            <a:endParaRPr lang="en-US" sz="3200" dirty="0">
              <a:solidFill>
                <a:srgbClr val="CCFFCC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296341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74942" y="2762618"/>
            <a:ext cx="133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40 years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1734" y="142160"/>
            <a:ext cx="8511336" cy="6555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Col 1:15-20</a:t>
            </a:r>
          </a:p>
          <a:p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The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Son is the image of the invisible God, the firstborn over all creation. </a:t>
            </a:r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For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in him all things were created: things in heaven and on earth, visible and invisible, whether thrones or powers or rulers or authorities; all things have been created through him and for him. </a:t>
            </a:r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He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is before all things, and in him all things hold together. </a:t>
            </a:r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And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he is the head of the body, the church; he is the beginning and the firstborn from among the dead, so that in everything he might have the supremacy. </a:t>
            </a:r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For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God was pleased to have all his fullness dwell in him, </a:t>
            </a:r>
            <a:r>
              <a:rPr lang="en-US" sz="2800" dirty="0" smtClean="0">
                <a:solidFill>
                  <a:srgbClr val="CCFFCC"/>
                </a:solidFill>
                <a:latin typeface="Avenir Book"/>
                <a:cs typeface="Avenir Book"/>
              </a:rPr>
              <a:t>and </a:t>
            </a:r>
            <a:r>
              <a:rPr lang="en-US" sz="2800" dirty="0">
                <a:solidFill>
                  <a:srgbClr val="CCFFCC"/>
                </a:solidFill>
                <a:latin typeface="Avenir Book"/>
                <a:cs typeface="Avenir Book"/>
              </a:rPr>
              <a:t>through him to reconcile to himself all things, whether things on earth or things in heaven, by making peace through his blood, shed on the cross. </a:t>
            </a:r>
          </a:p>
        </p:txBody>
      </p:sp>
    </p:spTree>
    <p:extLst>
      <p:ext uri="{BB962C8B-B14F-4D97-AF65-F5344CB8AC3E}">
        <p14:creationId xmlns:p14="http://schemas.microsoft.com/office/powerpoint/2010/main" val="1271485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74942" y="2762618"/>
            <a:ext cx="1337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40 years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8164" y="417001"/>
            <a:ext cx="80279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CCFFCC"/>
                </a:solidFill>
              </a:rPr>
              <a:t>John 1:12</a:t>
            </a:r>
          </a:p>
          <a:p>
            <a:pPr algn="ctr"/>
            <a:endParaRPr lang="en-US" sz="3200" b="1" u="sng" dirty="0" smtClean="0"/>
          </a:p>
          <a:p>
            <a:pPr algn="ctr"/>
            <a:endParaRPr lang="en-US" sz="3200" b="1" u="sng" dirty="0" smtClean="0"/>
          </a:p>
          <a:p>
            <a:r>
              <a:rPr lang="en-US" sz="4000" b="1" i="1" dirty="0" smtClean="0">
                <a:solidFill>
                  <a:srgbClr val="CCFFCC"/>
                </a:solidFill>
                <a:latin typeface="Avenir Book"/>
                <a:cs typeface="Avenir Book"/>
              </a:rPr>
              <a:t>Yet to those who received him, to those who </a:t>
            </a:r>
            <a:r>
              <a:rPr lang="en-US" sz="4000" b="1" i="1" u="sng" dirty="0" smtClean="0">
                <a:solidFill>
                  <a:srgbClr val="CCFFCC"/>
                </a:solidFill>
                <a:latin typeface="Avenir Book"/>
                <a:cs typeface="Avenir Book"/>
              </a:rPr>
              <a:t>believed</a:t>
            </a:r>
            <a:r>
              <a:rPr lang="en-US" sz="4000" b="1" i="1" dirty="0" smtClean="0">
                <a:solidFill>
                  <a:srgbClr val="CCFFCC"/>
                </a:solidFill>
                <a:latin typeface="Avenir Book"/>
                <a:cs typeface="Avenir Book"/>
              </a:rPr>
              <a:t> in his name, he gave the </a:t>
            </a:r>
            <a:r>
              <a:rPr lang="en-US" sz="4000" b="1" i="1" u="sng" dirty="0" smtClean="0">
                <a:solidFill>
                  <a:srgbClr val="CCFFCC"/>
                </a:solidFill>
                <a:latin typeface="Avenir Book"/>
                <a:cs typeface="Avenir Book"/>
              </a:rPr>
              <a:t>right</a:t>
            </a:r>
            <a:r>
              <a:rPr lang="en-US" sz="4000" b="1" i="1" dirty="0" smtClean="0">
                <a:solidFill>
                  <a:srgbClr val="CCFFCC"/>
                </a:solidFill>
                <a:latin typeface="Avenir Book"/>
                <a:cs typeface="Avenir Book"/>
              </a:rPr>
              <a:t> to become children of God…</a:t>
            </a:r>
            <a:endParaRPr lang="en-US" sz="4000" b="1" i="1" dirty="0">
              <a:solidFill>
                <a:srgbClr val="CCFFCC"/>
              </a:solidFill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39990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688</TotalTime>
  <Words>253</Words>
  <Application>Microsoft Macintosh PowerPoint</Application>
  <PresentationFormat>On-screen Show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 Black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imac</dc:creator>
  <cp:lastModifiedBy>imac</cp:lastModifiedBy>
  <cp:revision>10</cp:revision>
  <dcterms:created xsi:type="dcterms:W3CDTF">2017-01-07T13:41:11Z</dcterms:created>
  <dcterms:modified xsi:type="dcterms:W3CDTF">2018-09-30T04:48:17Z</dcterms:modified>
</cp:coreProperties>
</file>