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1"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64395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10/7/2018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365923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10/7/2018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52334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10/7/2018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53462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10/7/2018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812906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8A87A34-81AB-432B-8DAE-1953F412C126}" type="datetimeFigureOut">
              <a:rPr lang="en-US" smtClean="0"/>
              <a:pPr/>
              <a:t>10/7/2018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151474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8A87A34-81AB-432B-8DAE-1953F412C126}" type="datetimeFigureOut">
              <a:rPr lang="en-US" smtClean="0"/>
              <a:pPr/>
              <a:t>10/7/2018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592572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519332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58926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8A87A34-81AB-432B-8DAE-1953F412C126}" type="datetimeFigureOut">
              <a:rPr lang="en-US" smtClean="0"/>
              <a:t>10/7/2018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59179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10/7/2018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01743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10/7/2018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33203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10/7/2018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38042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8A87A34-81AB-432B-8DAE-1953F412C126}" type="datetimeFigureOut">
              <a:rPr lang="en-US" smtClean="0"/>
              <a:t>10/7/2018</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03208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8A87A34-81AB-432B-8DAE-1953F412C126}" type="datetimeFigureOut">
              <a:rPr lang="en-US" smtClean="0"/>
              <a:t>10/7/2018</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93277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8A87A34-81AB-432B-8DAE-1953F412C126}" type="datetimeFigureOut">
              <a:rPr lang="en-US" smtClean="0"/>
              <a:t>10/7/2018</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74653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10/7/2018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6881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8A87A34-81AB-432B-8DAE-1953F412C126}" type="datetimeFigureOut">
              <a:rPr lang="en-US" smtClean="0"/>
              <a:pPr/>
              <a:t>10/7/2018</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28354067"/>
      </p:ext>
    </p:extLst>
  </p:cSld>
  <p:clrMap bg1="dk1" tx1="lt1" bg2="dk2" tx2="lt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1CD43-FFFB-44A5-BE06-0F645019425D}"/>
              </a:ext>
            </a:extLst>
          </p:cNvPr>
          <p:cNvSpPr>
            <a:spLocks noGrp="1"/>
          </p:cNvSpPr>
          <p:nvPr>
            <p:ph type="ctrTitle"/>
          </p:nvPr>
        </p:nvSpPr>
        <p:spPr/>
        <p:txBody>
          <a:bodyPr/>
          <a:lstStyle/>
          <a:p>
            <a:r>
              <a:rPr lang="en-ZA" dirty="0"/>
              <a:t>John’s Testimony</a:t>
            </a:r>
          </a:p>
        </p:txBody>
      </p:sp>
      <p:sp>
        <p:nvSpPr>
          <p:cNvPr id="3" name="Subtitle 2">
            <a:extLst>
              <a:ext uri="{FF2B5EF4-FFF2-40B4-BE49-F238E27FC236}">
                <a16:creationId xmlns:a16="http://schemas.microsoft.com/office/drawing/2014/main" id="{1C78E4EA-A5CB-452C-AD57-71E6C03A67E2}"/>
              </a:ext>
            </a:extLst>
          </p:cNvPr>
          <p:cNvSpPr>
            <a:spLocks noGrp="1"/>
          </p:cNvSpPr>
          <p:nvPr>
            <p:ph type="subTitle" idx="1"/>
          </p:nvPr>
        </p:nvSpPr>
        <p:spPr/>
        <p:txBody>
          <a:bodyPr>
            <a:normAutofit/>
          </a:bodyPr>
          <a:lstStyle/>
          <a:p>
            <a:r>
              <a:rPr lang="en-ZA" sz="4400" dirty="0"/>
              <a:t>John 1:19-34</a:t>
            </a:r>
          </a:p>
        </p:txBody>
      </p:sp>
    </p:spTree>
    <p:extLst>
      <p:ext uri="{BB962C8B-B14F-4D97-AF65-F5344CB8AC3E}">
        <p14:creationId xmlns:p14="http://schemas.microsoft.com/office/powerpoint/2010/main" val="2871734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5D38E-6C0B-484B-9C3B-FCED9614CCFA}"/>
              </a:ext>
            </a:extLst>
          </p:cNvPr>
          <p:cNvSpPr>
            <a:spLocks noGrp="1"/>
          </p:cNvSpPr>
          <p:nvPr>
            <p:ph type="title"/>
          </p:nvPr>
        </p:nvSpPr>
        <p:spPr/>
        <p:txBody>
          <a:bodyPr/>
          <a:lstStyle/>
          <a:p>
            <a:r>
              <a:rPr lang="en-ZA" dirty="0"/>
              <a:t>John 1:19-34</a:t>
            </a:r>
          </a:p>
        </p:txBody>
      </p:sp>
      <p:sp>
        <p:nvSpPr>
          <p:cNvPr id="3" name="Content Placeholder 2">
            <a:extLst>
              <a:ext uri="{FF2B5EF4-FFF2-40B4-BE49-F238E27FC236}">
                <a16:creationId xmlns:a16="http://schemas.microsoft.com/office/drawing/2014/main" id="{C7D00D09-B316-474E-A668-0C1D09576F08}"/>
              </a:ext>
            </a:extLst>
          </p:cNvPr>
          <p:cNvSpPr>
            <a:spLocks noGrp="1"/>
          </p:cNvSpPr>
          <p:nvPr>
            <p:ph idx="1"/>
          </p:nvPr>
        </p:nvSpPr>
        <p:spPr/>
        <p:txBody>
          <a:bodyPr>
            <a:normAutofit lnSpcReduction="10000"/>
          </a:bodyPr>
          <a:lstStyle/>
          <a:p>
            <a:r>
              <a:rPr lang="en-ZA" dirty="0">
                <a:latin typeface="Times New Roman" panose="02020603050405020304" pitchFamily="18" charset="0"/>
                <a:ea typeface="Times New Roman" panose="02020603050405020304" pitchFamily="18" charset="0"/>
              </a:rPr>
              <a:t>“Now this was John’s testimony when the Jews of Jerusalem sent priests and Levites to ask him who he was. He did not fail to confess, but confessed freely, "I am not the Christ." They asked him, "Then who are you? Are you Elijah?" He said, "I am not."</a:t>
            </a:r>
          </a:p>
          <a:p>
            <a:r>
              <a:rPr lang="en-ZA" dirty="0">
                <a:latin typeface="Times New Roman" panose="02020603050405020304" pitchFamily="18" charset="0"/>
                <a:ea typeface="Times New Roman" panose="02020603050405020304" pitchFamily="18" charset="0"/>
              </a:rPr>
              <a:t>"Are you the Prophet?" He answered, "No." 22 Finally they said, "Who are you? Give us an answer to take back to those who sent us. What do you say about yourself?"</a:t>
            </a:r>
          </a:p>
          <a:p>
            <a:r>
              <a:rPr lang="en-ZA" dirty="0">
                <a:latin typeface="Times New Roman" panose="02020603050405020304" pitchFamily="18" charset="0"/>
                <a:ea typeface="Times New Roman" panose="02020603050405020304" pitchFamily="18" charset="0"/>
              </a:rPr>
              <a:t>23 John replied in the words of Isaiah the prophet, "I am the voice of one calling in the desert, `Make straight the way for the Lord.’" 24 Now some Pharisees who had been sent 25 questioned him, "Why then do you baptize if you are not the Christ, nor Elijah, nor the Prophet?" 26"I baptize with water," John replied, "but among you stands one you do not know. 27 He is the one who comes after me, the thongs of whose sandals I am not worthy to untie." 28 This all happened at Bethany on the other side of the Jordan, where John was baptizing.</a:t>
            </a:r>
          </a:p>
          <a:p>
            <a:endParaRPr lang="en-ZA" dirty="0"/>
          </a:p>
        </p:txBody>
      </p:sp>
    </p:spTree>
    <p:extLst>
      <p:ext uri="{BB962C8B-B14F-4D97-AF65-F5344CB8AC3E}">
        <p14:creationId xmlns:p14="http://schemas.microsoft.com/office/powerpoint/2010/main" val="1949507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59F440-6068-4022-B71D-234556AB04BC}"/>
              </a:ext>
            </a:extLst>
          </p:cNvPr>
          <p:cNvSpPr>
            <a:spLocks noGrp="1"/>
          </p:cNvSpPr>
          <p:nvPr>
            <p:ph idx="1"/>
          </p:nvPr>
        </p:nvSpPr>
        <p:spPr>
          <a:xfrm>
            <a:off x="1103312" y="931986"/>
            <a:ext cx="8946541" cy="5316414"/>
          </a:xfrm>
        </p:spPr>
        <p:txBody>
          <a:bodyPr/>
          <a:lstStyle/>
          <a:p>
            <a:r>
              <a:rPr lang="en-ZA" dirty="0"/>
              <a:t>29 The next day John saw Jesus coming toward him and said, "Look, the Lamb of God, who takes away the sin of the world! 30 This is the one I meant when I said, `A man who comes after me has surpassed me because he was before me.’ 31 I myself did not know him, but the reason I came baptizing with water was that he might be revealed to Israel."</a:t>
            </a:r>
          </a:p>
          <a:p>
            <a:r>
              <a:rPr lang="en-ZA" dirty="0"/>
              <a:t>32 Then John gave this testimony: "I saw the Spirit come down from heaven as a dove and remain on him. 33 I would not have known him, except that the one who sent me to baptize with water told me, `The man on whom you see the Spirit come down and remain is he who will baptize with the Holy Spirit.’ 34 I have seen and I testify that this is the Son of God." NIV</a:t>
            </a:r>
          </a:p>
          <a:p>
            <a:endParaRPr lang="en-ZA" dirty="0"/>
          </a:p>
        </p:txBody>
      </p:sp>
    </p:spTree>
    <p:extLst>
      <p:ext uri="{BB962C8B-B14F-4D97-AF65-F5344CB8AC3E}">
        <p14:creationId xmlns:p14="http://schemas.microsoft.com/office/powerpoint/2010/main" val="3739545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3A5CE-F7FB-4EEC-AA5A-FC3EDD348BE6}"/>
              </a:ext>
            </a:extLst>
          </p:cNvPr>
          <p:cNvSpPr>
            <a:spLocks noGrp="1"/>
          </p:cNvSpPr>
          <p:nvPr>
            <p:ph type="title"/>
          </p:nvPr>
        </p:nvSpPr>
        <p:spPr/>
        <p:txBody>
          <a:bodyPr/>
          <a:lstStyle/>
          <a:p>
            <a:r>
              <a:rPr lang="en-ZA" dirty="0"/>
              <a:t>Isaiah 40:3-4</a:t>
            </a:r>
          </a:p>
        </p:txBody>
      </p:sp>
      <p:sp>
        <p:nvSpPr>
          <p:cNvPr id="3" name="Content Placeholder 2">
            <a:extLst>
              <a:ext uri="{FF2B5EF4-FFF2-40B4-BE49-F238E27FC236}">
                <a16:creationId xmlns:a16="http://schemas.microsoft.com/office/drawing/2014/main" id="{4F213889-8F83-4C3A-8D7E-90554F854028}"/>
              </a:ext>
            </a:extLst>
          </p:cNvPr>
          <p:cNvSpPr>
            <a:spLocks noGrp="1"/>
          </p:cNvSpPr>
          <p:nvPr>
            <p:ph idx="1"/>
          </p:nvPr>
        </p:nvSpPr>
        <p:spPr/>
        <p:txBody>
          <a:bodyPr/>
          <a:lstStyle/>
          <a:p>
            <a:r>
              <a:rPr lang="en-ZA" sz="3200" dirty="0"/>
              <a:t>“A voice of one calling: in the desert prepare the way for the LORD; make straight in the wilderness a highway for our God. Every valley shall be raised up, every mountain and hill made low; the rough ground shall become level, the rugged places a plain.”</a:t>
            </a:r>
          </a:p>
          <a:p>
            <a:endParaRPr lang="en-ZA" dirty="0"/>
          </a:p>
        </p:txBody>
      </p:sp>
    </p:spTree>
    <p:extLst>
      <p:ext uri="{BB962C8B-B14F-4D97-AF65-F5344CB8AC3E}">
        <p14:creationId xmlns:p14="http://schemas.microsoft.com/office/powerpoint/2010/main" val="4025471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33ECC-B631-4D51-92E1-0B56933BC45E}"/>
              </a:ext>
            </a:extLst>
          </p:cNvPr>
          <p:cNvSpPr>
            <a:spLocks noGrp="1"/>
          </p:cNvSpPr>
          <p:nvPr>
            <p:ph type="title"/>
          </p:nvPr>
        </p:nvSpPr>
        <p:spPr/>
        <p:txBody>
          <a:bodyPr/>
          <a:lstStyle/>
          <a:p>
            <a:r>
              <a:rPr lang="en-ZA" dirty="0"/>
              <a:t>John 1:6-9</a:t>
            </a:r>
          </a:p>
        </p:txBody>
      </p:sp>
      <p:sp>
        <p:nvSpPr>
          <p:cNvPr id="3" name="Content Placeholder 2">
            <a:extLst>
              <a:ext uri="{FF2B5EF4-FFF2-40B4-BE49-F238E27FC236}">
                <a16:creationId xmlns:a16="http://schemas.microsoft.com/office/drawing/2014/main" id="{C37E1203-F3EC-46A4-991E-16719C74C39E}"/>
              </a:ext>
            </a:extLst>
          </p:cNvPr>
          <p:cNvSpPr>
            <a:spLocks noGrp="1"/>
          </p:cNvSpPr>
          <p:nvPr>
            <p:ph idx="1"/>
          </p:nvPr>
        </p:nvSpPr>
        <p:spPr/>
        <p:txBody>
          <a:bodyPr>
            <a:normAutofit/>
          </a:bodyPr>
          <a:lstStyle/>
          <a:p>
            <a:r>
              <a:rPr lang="en-ZA" sz="2800" dirty="0"/>
              <a:t>There came a man who was sent from God; his name was John. 7 He came as a witness to testify concerning that light, so that through him all men might believe. 8 He himself was not the light; he came only as a witness to the light. 9 The true light that gives light to every man was coming into the world.” NIV</a:t>
            </a:r>
          </a:p>
        </p:txBody>
      </p:sp>
    </p:spTree>
    <p:extLst>
      <p:ext uri="{BB962C8B-B14F-4D97-AF65-F5344CB8AC3E}">
        <p14:creationId xmlns:p14="http://schemas.microsoft.com/office/powerpoint/2010/main" val="3742425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E1B02-4D35-4E2D-A33D-4C5F6B6259EA}"/>
              </a:ext>
            </a:extLst>
          </p:cNvPr>
          <p:cNvSpPr>
            <a:spLocks noGrp="1"/>
          </p:cNvSpPr>
          <p:nvPr>
            <p:ph type="title"/>
          </p:nvPr>
        </p:nvSpPr>
        <p:spPr/>
        <p:txBody>
          <a:bodyPr/>
          <a:lstStyle/>
          <a:p>
            <a:r>
              <a:rPr lang="en-ZA"/>
              <a:t>Revelation 5:11-13</a:t>
            </a:r>
          </a:p>
        </p:txBody>
      </p:sp>
      <p:sp>
        <p:nvSpPr>
          <p:cNvPr id="3" name="Content Placeholder 2">
            <a:extLst>
              <a:ext uri="{FF2B5EF4-FFF2-40B4-BE49-F238E27FC236}">
                <a16:creationId xmlns:a16="http://schemas.microsoft.com/office/drawing/2014/main" id="{ABB447EF-97A5-458A-A307-E983073D6421}"/>
              </a:ext>
            </a:extLst>
          </p:cNvPr>
          <p:cNvSpPr>
            <a:spLocks noGrp="1"/>
          </p:cNvSpPr>
          <p:nvPr>
            <p:ph idx="1"/>
          </p:nvPr>
        </p:nvSpPr>
        <p:spPr/>
        <p:txBody>
          <a:bodyPr/>
          <a:lstStyle/>
          <a:p>
            <a:r>
              <a:rPr lang="en-ZA" b="1" dirty="0"/>
              <a:t>“Then I looked and heard the voice of many angels, numbering thousands upon thousands, and ten thousand times ten thousand. They encircled the throne and the living creatures and the elders. 12 In a loud voice they sang:</a:t>
            </a:r>
            <a:endParaRPr lang="en-ZA" dirty="0"/>
          </a:p>
          <a:p>
            <a:r>
              <a:rPr lang="en-ZA" b="1" dirty="0"/>
              <a:t>"Worthy is the Lamb, who was slain, to receive power and wealth and wisdom and strength and honour and glory and praise!"</a:t>
            </a:r>
            <a:endParaRPr lang="en-ZA" dirty="0"/>
          </a:p>
          <a:p>
            <a:r>
              <a:rPr lang="en-ZA" b="1" dirty="0"/>
              <a:t>13 Then I heard every creature in heaven and on earth and under the earth and on the sea, and all that is in them, singing:</a:t>
            </a:r>
            <a:endParaRPr lang="en-ZA" dirty="0"/>
          </a:p>
          <a:p>
            <a:r>
              <a:rPr lang="en-ZA" b="1" dirty="0"/>
              <a:t>"To him who sits on the throne and to the Lamb be praise and honour and glory and power, for ever and ever!" NIV</a:t>
            </a:r>
            <a:endParaRPr lang="en-ZA" dirty="0"/>
          </a:p>
          <a:p>
            <a:endParaRPr lang="en-ZA" dirty="0"/>
          </a:p>
        </p:txBody>
      </p:sp>
    </p:spTree>
    <p:extLst>
      <p:ext uri="{BB962C8B-B14F-4D97-AF65-F5344CB8AC3E}">
        <p14:creationId xmlns:p14="http://schemas.microsoft.com/office/powerpoint/2010/main" val="19021897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12</TotalTime>
  <Words>661</Words>
  <Application>Microsoft Office PowerPoint</Application>
  <PresentationFormat>Widescreen</PresentationFormat>
  <Paragraphs>17</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Century Gothic</vt:lpstr>
      <vt:lpstr>Times New Roman</vt:lpstr>
      <vt:lpstr>Wingdings 3</vt:lpstr>
      <vt:lpstr>Ion</vt:lpstr>
      <vt:lpstr>John’s Testimony</vt:lpstr>
      <vt:lpstr>John 1:19-34</vt:lpstr>
      <vt:lpstr>PowerPoint Presentation</vt:lpstr>
      <vt:lpstr>Isaiah 40:3-4</vt:lpstr>
      <vt:lpstr>John 1:6-9</vt:lpstr>
      <vt:lpstr>Revelation 5:11-13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John’s Testimony</dc:title>
  <dc:creator>Keith Geere</dc:creator>
  <cp:lastModifiedBy>Keith Geere</cp:lastModifiedBy>
  <cp:revision>2</cp:revision>
  <dcterms:created xsi:type="dcterms:W3CDTF">2018-10-07T03:43:16Z</dcterms:created>
  <dcterms:modified xsi:type="dcterms:W3CDTF">2018-10-07T03:56:15Z</dcterms:modified>
</cp:coreProperties>
</file>