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8" r:id="rId4"/>
    <p:sldId id="259" r:id="rId5"/>
    <p:sldId id="260" r:id="rId6"/>
    <p:sldId id="257" r:id="rId7"/>
    <p:sldId id="262" r:id="rId8"/>
    <p:sldId id="264" r:id="rId9"/>
    <p:sldId id="265" r:id="rId10"/>
    <p:sldId id="266" r:id="rId11"/>
    <p:sldId id="268" r:id="rId12"/>
    <p:sldId id="269" r:id="rId13"/>
    <p:sldId id="26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>
      <p:cViewPr varScale="1">
        <p:scale>
          <a:sx n="74" d="100"/>
          <a:sy n="74" d="100"/>
        </p:scale>
        <p:origin x="-126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511F8-28F6-4DE1-97AE-D9A7D2F4DD30}" type="datetimeFigureOut">
              <a:rPr lang="en-ZA" smtClean="0"/>
              <a:t>2018/10/13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6D898-D7C2-4E20-B6F2-176808B1938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91762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511F8-28F6-4DE1-97AE-D9A7D2F4DD30}" type="datetimeFigureOut">
              <a:rPr lang="en-ZA" smtClean="0"/>
              <a:t>2018/10/13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6D898-D7C2-4E20-B6F2-176808B1938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40351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511F8-28F6-4DE1-97AE-D9A7D2F4DD30}" type="datetimeFigureOut">
              <a:rPr lang="en-ZA" smtClean="0"/>
              <a:t>2018/10/13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6D898-D7C2-4E20-B6F2-176808B1938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97147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511F8-28F6-4DE1-97AE-D9A7D2F4DD30}" type="datetimeFigureOut">
              <a:rPr lang="en-ZA" smtClean="0"/>
              <a:t>2018/10/13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6D898-D7C2-4E20-B6F2-176808B1938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32686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511F8-28F6-4DE1-97AE-D9A7D2F4DD30}" type="datetimeFigureOut">
              <a:rPr lang="en-ZA" smtClean="0"/>
              <a:t>2018/10/13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6D898-D7C2-4E20-B6F2-176808B1938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21936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511F8-28F6-4DE1-97AE-D9A7D2F4DD30}" type="datetimeFigureOut">
              <a:rPr lang="en-ZA" smtClean="0"/>
              <a:t>2018/10/13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6D898-D7C2-4E20-B6F2-176808B1938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65236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511F8-28F6-4DE1-97AE-D9A7D2F4DD30}" type="datetimeFigureOut">
              <a:rPr lang="en-ZA" smtClean="0"/>
              <a:t>2018/10/13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6D898-D7C2-4E20-B6F2-176808B1938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13719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511F8-28F6-4DE1-97AE-D9A7D2F4DD30}" type="datetimeFigureOut">
              <a:rPr lang="en-ZA" smtClean="0"/>
              <a:t>2018/10/13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6D898-D7C2-4E20-B6F2-176808B1938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94694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511F8-28F6-4DE1-97AE-D9A7D2F4DD30}" type="datetimeFigureOut">
              <a:rPr lang="en-ZA" smtClean="0"/>
              <a:t>2018/10/13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6D898-D7C2-4E20-B6F2-176808B1938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12068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511F8-28F6-4DE1-97AE-D9A7D2F4DD30}" type="datetimeFigureOut">
              <a:rPr lang="en-ZA" smtClean="0"/>
              <a:t>2018/10/13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6D898-D7C2-4E20-B6F2-176808B1938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86783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511F8-28F6-4DE1-97AE-D9A7D2F4DD30}" type="datetimeFigureOut">
              <a:rPr lang="en-ZA" smtClean="0"/>
              <a:t>2018/10/13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6D898-D7C2-4E20-B6F2-176808B1938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18371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511F8-28F6-4DE1-97AE-D9A7D2F4DD30}" type="datetimeFigureOut">
              <a:rPr lang="en-ZA" smtClean="0"/>
              <a:t>2018/10/13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E6D898-D7C2-4E20-B6F2-176808B1938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64939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google.co.za/url?sa=i&amp;rct=j&amp;q=&amp;esrc=s&amp;source=imgres&amp;cd=&amp;cad=rja&amp;uact=8&amp;ved=2ahUKEwjZ-_nQ4YLeAhXvzIUKHQ97D8gQjRx6BAgBEAU&amp;url=https%3A%2F%2Fwww.presbyterianmission.org%2Fwp-content%2Fuploads%2F2_LH1152017a.pdf&amp;psig=AOvVaw31QKAKZQ-2mcmNx9snA8K3&amp;ust=153949757839665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.za/url?sa=i&amp;rct=j&amp;q=&amp;esrc=s&amp;source=imgres&amp;cd=&amp;cad=rja&amp;uact=8&amp;ved=2ahUKEwj5lpiT84LeAhVPgxoKHXDdC24QjRx6BAgBEAU&amp;url=https%3A%2F%2Fwww.pinterest.com%2Fpin%2F187040190750660192%2F&amp;psig=AOvVaw1PvGHPRKYVy9ONWTdykia4&amp;ust=1539502308174316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.za/url?sa=i&amp;rct=j&amp;q=&amp;esrc=s&amp;source=imgres&amp;cd=&amp;cad=rja&amp;uact=8&amp;ved=2ahUKEwjN2fSA94LeAhVMzIUKHUGLA_sQjRx6BAgBEAU&amp;url=https%3A%2F%2Fwww.istockphoto.com%2Fvector%2Fthe-cross-of-jesus-and-the-shining-sun-gm969136696-264175777&amp;psig=AOvVaw3gFwtHnpoIXFVTKV67ZK3x&amp;ust=1539503343531368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" t="8757" r="50000" b="1684"/>
          <a:stretch/>
        </p:blipFill>
        <p:spPr bwMode="auto">
          <a:xfrm>
            <a:off x="388952" y="0"/>
            <a:ext cx="837404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5715000"/>
            <a:ext cx="9144000" cy="9144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JUST JESUS  – John1:35-51</a:t>
            </a:r>
            <a:endParaRPr lang="en-ZA" sz="4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19400" y="914400"/>
            <a:ext cx="1143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/>
              <a:t>“</a:t>
            </a:r>
            <a:endParaRPr lang="en-ZA" sz="9600" dirty="0"/>
          </a:p>
        </p:txBody>
      </p:sp>
      <p:sp>
        <p:nvSpPr>
          <p:cNvPr id="7" name="TextBox 6"/>
          <p:cNvSpPr txBox="1"/>
          <p:nvPr/>
        </p:nvSpPr>
        <p:spPr>
          <a:xfrm>
            <a:off x="7848600" y="2443861"/>
            <a:ext cx="1143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/>
              <a:t>”</a:t>
            </a:r>
            <a:endParaRPr lang="en-ZA" sz="9600" dirty="0"/>
          </a:p>
        </p:txBody>
      </p:sp>
    </p:spTree>
    <p:extLst>
      <p:ext uri="{BB962C8B-B14F-4D97-AF65-F5344CB8AC3E}">
        <p14:creationId xmlns:p14="http://schemas.microsoft.com/office/powerpoint/2010/main" val="152315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6248400"/>
            <a:ext cx="9169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1000" y="5257800"/>
            <a:ext cx="807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 dirty="0" smtClean="0">
                <a:latin typeface="Century Gothic" panose="020B0502020202020204" pitchFamily="34" charset="0"/>
              </a:rPr>
              <a:t>49 </a:t>
            </a:r>
            <a:r>
              <a:rPr lang="en-ZA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Then Nathanael declared, “</a:t>
            </a:r>
            <a:r>
              <a:rPr lang="en-ZA" sz="24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Rabbi</a:t>
            </a:r>
            <a:r>
              <a:rPr lang="en-ZA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, you are </a:t>
            </a:r>
            <a:r>
              <a:rPr lang="en-ZA" sz="24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the Son of God</a:t>
            </a:r>
            <a:r>
              <a:rPr lang="en-ZA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; you are </a:t>
            </a:r>
            <a:r>
              <a:rPr lang="en-ZA" sz="24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the king of Israel</a:t>
            </a:r>
            <a:r>
              <a:rPr lang="en-ZA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.”</a:t>
            </a:r>
            <a:endParaRPr lang="en-US" sz="2400" b="1" dirty="0">
              <a:latin typeface="Century Gothic" panose="020B0502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381000"/>
            <a:ext cx="723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Century Gothic" panose="020B0502020202020204" pitchFamily="34" charset="0"/>
              </a:rPr>
              <a:t>3. Confess who Jesus is</a:t>
            </a:r>
            <a:endParaRPr lang="en-ZA" sz="4000" b="1" dirty="0">
              <a:latin typeface="Century Gothic" panose="020B0502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1143000"/>
            <a:ext cx="8229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36When he saw Jesus passing by, he said, “Look, </a:t>
            </a:r>
            <a:r>
              <a:rPr lang="en-ZA" sz="24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the Lamb of God!</a:t>
            </a:r>
            <a:r>
              <a:rPr lang="en-ZA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” 37When the two disciples heard him say this, they followed Jesus. </a:t>
            </a:r>
            <a:endParaRPr lang="en-ZA" sz="2400" b="1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2362200"/>
            <a:ext cx="8229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41 The first thing Andrew did was to find his brother Simon and tell him, “We have found </a:t>
            </a:r>
            <a:r>
              <a:rPr lang="en-ZA" sz="24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the Messiah</a:t>
            </a:r>
            <a:r>
              <a:rPr lang="en-ZA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” (that is, the Christ). </a:t>
            </a:r>
            <a:endParaRPr lang="en-ZA" sz="2400" b="1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3657600"/>
            <a:ext cx="8077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45 Philip found Nathanael and told him, “We have found </a:t>
            </a:r>
            <a:r>
              <a:rPr lang="en-ZA" sz="24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the one Moses wrote about in the Law, and about whom the prophets also wrote—Jesus of Nazareth, the son of Joseph</a:t>
            </a:r>
            <a:r>
              <a:rPr lang="en-ZA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.”</a:t>
            </a:r>
            <a:endParaRPr lang="en-ZA" sz="2400" b="1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52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6248400"/>
            <a:ext cx="9169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7" r="11904"/>
          <a:stretch/>
        </p:blipFill>
        <p:spPr bwMode="auto">
          <a:xfrm>
            <a:off x="3417195" y="3438525"/>
            <a:ext cx="5422005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1" b="10632"/>
          <a:stretch/>
        </p:blipFill>
        <p:spPr bwMode="auto">
          <a:xfrm>
            <a:off x="304800" y="381000"/>
            <a:ext cx="3917647" cy="4343400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519638"/>
            <a:ext cx="4388153" cy="268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570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6248400"/>
            <a:ext cx="9169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14400" y="381000"/>
            <a:ext cx="723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entury Gothic" panose="020B0502020202020204" pitchFamily="34" charset="0"/>
              </a:rPr>
              <a:t>4</a:t>
            </a:r>
            <a:r>
              <a:rPr lang="en-US" sz="4000" b="1" dirty="0" smtClean="0">
                <a:latin typeface="Century Gothic" panose="020B0502020202020204" pitchFamily="34" charset="0"/>
              </a:rPr>
              <a:t>. “Come and See”</a:t>
            </a:r>
            <a:endParaRPr lang="en-ZA" sz="4000" b="1" dirty="0">
              <a:latin typeface="Century Gothic" panose="020B0502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82958" y="1419896"/>
            <a:ext cx="8022464" cy="2550129"/>
            <a:chOff x="482958" y="1419896"/>
            <a:chExt cx="8022464" cy="2550129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823" b="25681"/>
            <a:stretch/>
          </p:blipFill>
          <p:spPr bwMode="auto">
            <a:xfrm>
              <a:off x="482958" y="1419896"/>
              <a:ext cx="5715000" cy="2550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6448022" y="1753368"/>
              <a:ext cx="20574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latin typeface="Century Gothic" panose="020B0502020202020204" pitchFamily="34" charset="0"/>
                </a:rPr>
                <a:t>John 4:1-30</a:t>
              </a:r>
            </a:p>
            <a:p>
              <a:pPr algn="ctr"/>
              <a:endParaRPr lang="en-US" sz="2400" b="1" dirty="0" smtClean="0">
                <a:latin typeface="Century Gothic" panose="020B0502020202020204" pitchFamily="34" charset="0"/>
              </a:endParaRPr>
            </a:p>
            <a:p>
              <a:pPr algn="ctr"/>
              <a:r>
                <a:rPr lang="en-US" sz="2400" b="1" dirty="0" smtClean="0">
                  <a:latin typeface="Century Gothic" panose="020B0502020202020204" pitchFamily="34" charset="0"/>
                </a:rPr>
                <a:t>Jesus &amp; the Samaritan Woman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516228" y="4191000"/>
            <a:ext cx="79891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400" b="1" baseline="30000" dirty="0" smtClean="0">
                <a:latin typeface="Century Gothic" panose="020B0502020202020204" pitchFamily="34" charset="0"/>
              </a:rPr>
              <a:t>28 </a:t>
            </a:r>
            <a:r>
              <a:rPr lang="en-ZA" sz="2400" b="1" dirty="0" smtClean="0">
                <a:latin typeface="Century Gothic" panose="020B0502020202020204" pitchFamily="34" charset="0"/>
              </a:rPr>
              <a:t>Then, leaving her water jar, the woman went back to the town and said to the people, </a:t>
            </a:r>
            <a:r>
              <a:rPr lang="en-ZA" sz="2400" b="1" baseline="30000" dirty="0" smtClean="0">
                <a:latin typeface="Century Gothic" panose="020B0502020202020204" pitchFamily="34" charset="0"/>
              </a:rPr>
              <a:t>29 </a:t>
            </a:r>
            <a:r>
              <a:rPr lang="en-ZA" sz="2400" b="1" dirty="0" smtClean="0">
                <a:latin typeface="Century Gothic" panose="020B0502020202020204" pitchFamily="34" charset="0"/>
              </a:rPr>
              <a:t>“Come, see a man who told me everything I ever did. Could this be the Messiah?” </a:t>
            </a:r>
            <a:r>
              <a:rPr lang="en-ZA" sz="2400" b="1" baseline="30000" dirty="0" smtClean="0">
                <a:latin typeface="Century Gothic" panose="020B0502020202020204" pitchFamily="34" charset="0"/>
              </a:rPr>
              <a:t>30 </a:t>
            </a:r>
            <a:r>
              <a:rPr lang="en-ZA" sz="2400" b="1" dirty="0" smtClean="0">
                <a:latin typeface="Century Gothic" panose="020B0502020202020204" pitchFamily="34" charset="0"/>
              </a:rPr>
              <a:t>They came out of the town and made their way toward him.</a:t>
            </a:r>
            <a:endParaRPr lang="en-ZA" sz="24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44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676400"/>
            <a:ext cx="8229600" cy="3352800"/>
          </a:xfrm>
        </p:spPr>
        <p:txBody>
          <a:bodyPr>
            <a:normAutofit fontScale="85000" lnSpcReduction="20000"/>
          </a:bodyPr>
          <a:lstStyle/>
          <a:p>
            <a:r>
              <a:rPr lang="en-US" sz="4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1. Jesus sees YOU!</a:t>
            </a:r>
          </a:p>
          <a:p>
            <a:r>
              <a:rPr lang="en-US" sz="4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2. Consider Jesus for yourself</a:t>
            </a:r>
          </a:p>
          <a:p>
            <a:r>
              <a:rPr lang="en-US" sz="4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3. Confess who Jesus is</a:t>
            </a:r>
          </a:p>
          <a:p>
            <a:r>
              <a:rPr lang="en-US" sz="4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4. “Come and see”</a:t>
            </a:r>
          </a:p>
          <a:p>
            <a:r>
              <a:rPr lang="en-US" sz="4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endParaRPr lang="en-US" dirty="0" smtClean="0"/>
          </a:p>
          <a:p>
            <a:r>
              <a:rPr lang="en-US" dirty="0" smtClean="0"/>
              <a:t>…to know Jesus and to make Him known…</a:t>
            </a:r>
            <a:endParaRPr lang="en-ZA" dirty="0"/>
          </a:p>
        </p:txBody>
      </p:sp>
      <p:sp>
        <p:nvSpPr>
          <p:cNvPr id="4" name="Rectangle 3"/>
          <p:cNvSpPr/>
          <p:nvPr/>
        </p:nvSpPr>
        <p:spPr>
          <a:xfrm>
            <a:off x="0" y="6019800"/>
            <a:ext cx="91440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Just Jesus     –     The Gospel of John Series </a:t>
            </a:r>
            <a:endParaRPr lang="en-ZA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086600" y="210354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entury Gothic" panose="020B0502020202020204" pitchFamily="34" charset="0"/>
              </a:rPr>
              <a:t>SUMMARY</a:t>
            </a:r>
            <a:endParaRPr lang="en-ZA" sz="24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56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57200"/>
            <a:ext cx="8229600" cy="5486400"/>
          </a:xfrm>
        </p:spPr>
        <p:txBody>
          <a:bodyPr>
            <a:normAutofit fontScale="62500" lnSpcReduction="20000"/>
          </a:bodyPr>
          <a:lstStyle/>
          <a:p>
            <a:r>
              <a:rPr lang="en-US" sz="38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John 1: 35 – 51</a:t>
            </a:r>
          </a:p>
          <a:p>
            <a:endParaRPr lang="en-ZA" sz="1600" b="1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l"/>
            <a:r>
              <a:rPr lang="en-ZA" sz="38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35 The next day John was there again with two of his disciples. </a:t>
            </a:r>
          </a:p>
          <a:p>
            <a:pPr algn="l"/>
            <a:r>
              <a:rPr lang="en-ZA" sz="38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36 When he saw Jesus passing by, he said, “Look, the Lamb of God!”</a:t>
            </a:r>
          </a:p>
          <a:p>
            <a:pPr algn="l"/>
            <a:r>
              <a:rPr lang="en-ZA" sz="38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37 When the two disciples heard him say this, they followed Jesus. </a:t>
            </a:r>
          </a:p>
          <a:p>
            <a:pPr algn="l"/>
            <a:r>
              <a:rPr lang="en-ZA" sz="38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38 Turning around, Jesus saw them following and asked, “What do you want?”</a:t>
            </a:r>
          </a:p>
          <a:p>
            <a:pPr algn="l"/>
            <a:r>
              <a:rPr lang="en-ZA" sz="38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They said, “Rabbi” (which means “Teacher”), “where are you staying?”</a:t>
            </a:r>
          </a:p>
          <a:p>
            <a:pPr algn="l"/>
            <a:r>
              <a:rPr lang="en-ZA" sz="38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39 “Come,” he replied, “and you will see.”</a:t>
            </a:r>
          </a:p>
          <a:p>
            <a:pPr algn="l"/>
            <a:r>
              <a:rPr lang="en-ZA" sz="38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So they went and saw where he was staying, and they spent that day with him. It was about four in the afternoon.</a:t>
            </a:r>
          </a:p>
          <a:p>
            <a:endParaRPr lang="en-ZA" dirty="0"/>
          </a:p>
        </p:txBody>
      </p:sp>
      <p:sp>
        <p:nvSpPr>
          <p:cNvPr id="4" name="Rectangle 3"/>
          <p:cNvSpPr/>
          <p:nvPr/>
        </p:nvSpPr>
        <p:spPr>
          <a:xfrm>
            <a:off x="0" y="6019800"/>
            <a:ext cx="91440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Just Jesus     –     The Gospel of John Series </a:t>
            </a:r>
            <a:endParaRPr lang="en-ZA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12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57200"/>
            <a:ext cx="8229600" cy="51816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…/ John 1: 35 – 51continued/…</a:t>
            </a:r>
          </a:p>
          <a:p>
            <a:endParaRPr lang="en-ZA" sz="2400" b="1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l"/>
            <a:r>
              <a:rPr lang="en-ZA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40 Andrew, Simon Peter’s brother, was one of the two who heard what John had said and who had followed Jesus. </a:t>
            </a:r>
          </a:p>
          <a:p>
            <a:pPr algn="l"/>
            <a:r>
              <a:rPr lang="en-ZA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41 The first thing Andrew did was to find his brother Simon and tell him, “We have found the Messiah” (that is, the Christ). </a:t>
            </a:r>
          </a:p>
          <a:p>
            <a:pPr algn="l"/>
            <a:r>
              <a:rPr lang="en-ZA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42 And he brought him to Jesus.</a:t>
            </a:r>
          </a:p>
          <a:p>
            <a:pPr algn="l"/>
            <a:r>
              <a:rPr lang="en-ZA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Jesus looked at him and said, “You are Simon son of John. You will be called Cephas” (which, when translated, is Peter).</a:t>
            </a:r>
          </a:p>
          <a:p>
            <a:endParaRPr lang="en-ZA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019800"/>
            <a:ext cx="91440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Just Jesus     –     The Gospel of John Series </a:t>
            </a:r>
            <a:endParaRPr lang="en-ZA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85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57200"/>
            <a:ext cx="8229600" cy="51816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…/ John 1: 35 – 51continued/…</a:t>
            </a:r>
          </a:p>
          <a:p>
            <a:endParaRPr lang="en-US" sz="1000" b="1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l"/>
            <a:r>
              <a:rPr lang="en-ZA" sz="2400" b="1" baseline="300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43 </a:t>
            </a:r>
            <a:r>
              <a:rPr lang="en-ZA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The next day Jesus decided to leave for Galilee. Finding Philip, he said to him, “Follow me.”</a:t>
            </a:r>
          </a:p>
          <a:p>
            <a:pPr algn="l"/>
            <a:r>
              <a:rPr lang="en-ZA" sz="2400" b="1" baseline="300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44 </a:t>
            </a:r>
            <a:r>
              <a:rPr lang="en-ZA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Philip, like Andrew and Peter, was from the town of Bethsaida. </a:t>
            </a:r>
          </a:p>
          <a:p>
            <a:pPr algn="l"/>
            <a:r>
              <a:rPr lang="en-ZA" sz="2400" b="1" baseline="300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45 </a:t>
            </a:r>
            <a:r>
              <a:rPr lang="en-ZA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Philip found Nathanael and told him, “We have found the one Moses wrote about in the Law, and about whom the prophets also wrote—Jesus of Nazareth, the son of Joseph.”</a:t>
            </a:r>
          </a:p>
          <a:p>
            <a:pPr algn="l"/>
            <a:r>
              <a:rPr lang="en-ZA" sz="2400" b="1" baseline="300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46 </a:t>
            </a:r>
            <a:r>
              <a:rPr lang="en-ZA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“Nazareth! Can anything good come from there?” Nathanael asked.</a:t>
            </a:r>
          </a:p>
          <a:p>
            <a:pPr algn="l"/>
            <a:r>
              <a:rPr lang="en-ZA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“Come and see,” said Philip.</a:t>
            </a:r>
          </a:p>
          <a:p>
            <a:endParaRPr lang="en-ZA" dirty="0"/>
          </a:p>
        </p:txBody>
      </p:sp>
      <p:sp>
        <p:nvSpPr>
          <p:cNvPr id="4" name="Rectangle 3"/>
          <p:cNvSpPr/>
          <p:nvPr/>
        </p:nvSpPr>
        <p:spPr>
          <a:xfrm>
            <a:off x="0" y="6019800"/>
            <a:ext cx="91440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Just Jesus     –     The Gospel of John Series </a:t>
            </a:r>
            <a:endParaRPr lang="en-ZA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86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57200"/>
            <a:ext cx="8229600" cy="5181600"/>
          </a:xfrm>
        </p:spPr>
        <p:txBody>
          <a:bodyPr>
            <a:normAutofit fontScale="85000" lnSpcReduction="20000"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…/ John 1: 35 – 51continued/…</a:t>
            </a:r>
          </a:p>
          <a:p>
            <a:endParaRPr lang="en-US" sz="1000" b="1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l"/>
            <a:r>
              <a:rPr lang="en-ZA" sz="28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47 When Jesus saw Nathanael approaching, he said of him, “Here truly is an Israelite in whom there is no deceit.”</a:t>
            </a:r>
          </a:p>
          <a:p>
            <a:pPr algn="l"/>
            <a:r>
              <a:rPr lang="en-ZA" sz="28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48 “How do you know me?” Nathanael asked.</a:t>
            </a:r>
          </a:p>
          <a:p>
            <a:pPr algn="l"/>
            <a:r>
              <a:rPr lang="en-ZA" sz="28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Jesus answered, “I saw you while you were still under the fig tree before Philip called you.”</a:t>
            </a:r>
          </a:p>
          <a:p>
            <a:pPr algn="l"/>
            <a:r>
              <a:rPr lang="en-ZA" sz="28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49 Then Nathanael declared, “Rabbi, you are the Son of God; you are the king of Israel.”</a:t>
            </a:r>
          </a:p>
          <a:p>
            <a:pPr algn="l"/>
            <a:r>
              <a:rPr lang="en-ZA" sz="28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50 Jesus said, “You believe because I told you I saw you under the fig tree. You will see greater things than that.” </a:t>
            </a:r>
          </a:p>
          <a:p>
            <a:pPr algn="l"/>
            <a:r>
              <a:rPr lang="en-ZA" sz="28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51 He then added, “Very truly I tell you, you will see heaven open, and the angels of God ascending and descending on the Son of Man.”</a:t>
            </a:r>
          </a:p>
          <a:p>
            <a:endParaRPr lang="en-ZA" dirty="0"/>
          </a:p>
        </p:txBody>
      </p:sp>
      <p:sp>
        <p:nvSpPr>
          <p:cNvPr id="4" name="Rectangle 3"/>
          <p:cNvSpPr/>
          <p:nvPr/>
        </p:nvSpPr>
        <p:spPr>
          <a:xfrm>
            <a:off x="0" y="6019800"/>
            <a:ext cx="91440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Just Jesus     –     The Gospel of John Series </a:t>
            </a:r>
            <a:endParaRPr lang="en-ZA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63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elated image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2" r="9633" b="16154"/>
          <a:stretch/>
        </p:blipFill>
        <p:spPr bwMode="auto">
          <a:xfrm>
            <a:off x="1133341" y="457201"/>
            <a:ext cx="4842456" cy="3809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143000" y="3505200"/>
            <a:ext cx="2362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John the Baptist points them to Jesus</a:t>
            </a:r>
            <a:endParaRPr lang="en-ZA" dirty="0"/>
          </a:p>
        </p:txBody>
      </p:sp>
      <p:sp>
        <p:nvSpPr>
          <p:cNvPr id="5" name="Rectangle 4"/>
          <p:cNvSpPr/>
          <p:nvPr/>
        </p:nvSpPr>
        <p:spPr>
          <a:xfrm>
            <a:off x="1295400" y="609600"/>
            <a:ext cx="1981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Two disciples, Andrew and unnamed disciple</a:t>
            </a:r>
            <a:endParaRPr lang="en-ZA" dirty="0"/>
          </a:p>
        </p:txBody>
      </p:sp>
      <p:sp>
        <p:nvSpPr>
          <p:cNvPr id="6" name="Rectangle 5"/>
          <p:cNvSpPr/>
          <p:nvPr/>
        </p:nvSpPr>
        <p:spPr>
          <a:xfrm>
            <a:off x="3537397" y="1428750"/>
            <a:ext cx="2438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Jesus, the Lamb of God</a:t>
            </a:r>
            <a:endParaRPr lang="en-ZA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600200" y="1524000"/>
            <a:ext cx="76200" cy="19050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2667000" y="1524000"/>
            <a:ext cx="0" cy="19050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2286000" y="3124200"/>
            <a:ext cx="76200" cy="38100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228600" y="457201"/>
            <a:ext cx="1066800" cy="106679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1</a:t>
            </a:r>
            <a:endParaRPr lang="en-ZA" sz="4800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967257"/>
            <a:ext cx="19431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Oval 14"/>
          <p:cNvSpPr/>
          <p:nvPr/>
        </p:nvSpPr>
        <p:spPr>
          <a:xfrm>
            <a:off x="6248400" y="512472"/>
            <a:ext cx="1066800" cy="10668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2</a:t>
            </a:r>
            <a:endParaRPr lang="en-ZA" sz="4800" dirty="0"/>
          </a:p>
        </p:txBody>
      </p:sp>
      <p:sp>
        <p:nvSpPr>
          <p:cNvPr id="16" name="Rectangle 15"/>
          <p:cNvSpPr/>
          <p:nvPr/>
        </p:nvSpPr>
        <p:spPr>
          <a:xfrm>
            <a:off x="6515100" y="2712478"/>
            <a:ext cx="2362200" cy="8234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The two disciples encounter Jesus</a:t>
            </a:r>
            <a:endParaRPr lang="en-ZA" dirty="0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60"/>
          <a:stretch/>
        </p:blipFill>
        <p:spPr bwMode="auto">
          <a:xfrm>
            <a:off x="5410200" y="4876801"/>
            <a:ext cx="3467100" cy="1667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11" y="4498482"/>
            <a:ext cx="2781300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6225862" y="3886200"/>
            <a:ext cx="1679888" cy="11494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Andrew calls his brother Simon to meet Jesus</a:t>
            </a:r>
            <a:endParaRPr lang="en-ZA" dirty="0"/>
          </a:p>
        </p:txBody>
      </p:sp>
      <p:sp>
        <p:nvSpPr>
          <p:cNvPr id="18" name="Oval 17"/>
          <p:cNvSpPr/>
          <p:nvPr/>
        </p:nvSpPr>
        <p:spPr>
          <a:xfrm>
            <a:off x="3390900" y="4440731"/>
            <a:ext cx="1104900" cy="112186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4</a:t>
            </a:r>
            <a:endParaRPr lang="en-ZA" sz="4800" dirty="0"/>
          </a:p>
        </p:txBody>
      </p:sp>
      <p:sp>
        <p:nvSpPr>
          <p:cNvPr id="17" name="Oval 16"/>
          <p:cNvSpPr/>
          <p:nvPr/>
        </p:nvSpPr>
        <p:spPr>
          <a:xfrm>
            <a:off x="7905750" y="3886200"/>
            <a:ext cx="1085850" cy="10668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3</a:t>
            </a:r>
            <a:endParaRPr lang="en-ZA" sz="4800" dirty="0"/>
          </a:p>
        </p:txBody>
      </p:sp>
      <p:sp>
        <p:nvSpPr>
          <p:cNvPr id="19" name="Rectangle 18"/>
          <p:cNvSpPr/>
          <p:nvPr/>
        </p:nvSpPr>
        <p:spPr>
          <a:xfrm>
            <a:off x="3423097" y="5593857"/>
            <a:ext cx="16764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Simon (Peter) encounters Jesus too!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1060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19200"/>
            <a:ext cx="3180648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284408" y="282262"/>
            <a:ext cx="1143000" cy="1143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5</a:t>
            </a:r>
            <a:endParaRPr lang="en-ZA" sz="4800" dirty="0"/>
          </a:p>
        </p:txBody>
      </p:sp>
      <p:sp>
        <p:nvSpPr>
          <p:cNvPr id="5" name="Rectangle 4"/>
          <p:cNvSpPr/>
          <p:nvPr/>
        </p:nvSpPr>
        <p:spPr>
          <a:xfrm>
            <a:off x="1427408" y="282262"/>
            <a:ext cx="2382592" cy="9369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Jesus and the disciples go to Galilee and Philip </a:t>
            </a:r>
          </a:p>
          <a:p>
            <a:pPr algn="ctr"/>
            <a:r>
              <a:rPr lang="en-US" dirty="0" smtClean="0"/>
              <a:t>encounters Jesus  </a:t>
            </a:r>
            <a:endParaRPr lang="en-ZA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82262"/>
            <a:ext cx="2638425" cy="3166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4876800" y="282262"/>
            <a:ext cx="1066800" cy="1143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6</a:t>
            </a:r>
            <a:endParaRPr lang="en-ZA" sz="4800" dirty="0"/>
          </a:p>
        </p:txBody>
      </p:sp>
      <p:sp>
        <p:nvSpPr>
          <p:cNvPr id="7" name="Rectangle 6"/>
          <p:cNvSpPr/>
          <p:nvPr/>
        </p:nvSpPr>
        <p:spPr>
          <a:xfrm>
            <a:off x="4495800" y="1425262"/>
            <a:ext cx="1600200" cy="1165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Philip immediately calls Nathanael to meet Jesus</a:t>
            </a:r>
            <a:endParaRPr lang="en-ZA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52" r="17882" b="12160"/>
          <a:stretch/>
        </p:blipFill>
        <p:spPr bwMode="auto">
          <a:xfrm>
            <a:off x="431225" y="3962400"/>
            <a:ext cx="3754409" cy="2485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266163" y="3811073"/>
            <a:ext cx="1143000" cy="10668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7</a:t>
            </a:r>
            <a:endParaRPr lang="en-ZA" sz="4800" dirty="0"/>
          </a:p>
        </p:txBody>
      </p:sp>
      <p:sp>
        <p:nvSpPr>
          <p:cNvPr id="9" name="Rectangle 8"/>
          <p:cNvSpPr/>
          <p:nvPr/>
        </p:nvSpPr>
        <p:spPr>
          <a:xfrm>
            <a:off x="3069464" y="4308091"/>
            <a:ext cx="13716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Nathanael encounters Jesus too!</a:t>
            </a:r>
            <a:endParaRPr lang="en-ZA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8" t="62940" r="8668" b="21609"/>
          <a:stretch/>
        </p:blipFill>
        <p:spPr bwMode="auto">
          <a:xfrm>
            <a:off x="4404574" y="5782614"/>
            <a:ext cx="4541277" cy="832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3" b="31267"/>
          <a:stretch/>
        </p:blipFill>
        <p:spPr bwMode="auto">
          <a:xfrm>
            <a:off x="4876800" y="3719528"/>
            <a:ext cx="3707163" cy="2015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495800" y="3448372"/>
            <a:ext cx="76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/>
              <a:t>“</a:t>
            </a:r>
            <a:endParaRPr lang="en-ZA" sz="9600" dirty="0"/>
          </a:p>
        </p:txBody>
      </p:sp>
      <p:sp>
        <p:nvSpPr>
          <p:cNvPr id="17" name="TextBox 16"/>
          <p:cNvSpPr txBox="1"/>
          <p:nvPr/>
        </p:nvSpPr>
        <p:spPr>
          <a:xfrm>
            <a:off x="8382000" y="4344473"/>
            <a:ext cx="76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/>
              <a:t>”</a:t>
            </a:r>
            <a:endParaRPr lang="en-ZA" sz="9600" dirty="0"/>
          </a:p>
        </p:txBody>
      </p:sp>
    </p:spTree>
    <p:extLst>
      <p:ext uri="{BB962C8B-B14F-4D97-AF65-F5344CB8AC3E}">
        <p14:creationId xmlns:p14="http://schemas.microsoft.com/office/powerpoint/2010/main" val="324546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6248400"/>
            <a:ext cx="9169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1070113"/>
            <a:ext cx="3048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b="1" dirty="0" smtClean="0">
              <a:latin typeface="Century Gothic" panose="020B0502020202020204" pitchFamily="34" charset="0"/>
            </a:endParaRPr>
          </a:p>
          <a:p>
            <a:r>
              <a:rPr lang="en-ZA" sz="2400" b="1" dirty="0" smtClean="0">
                <a:latin typeface="Century Gothic" panose="020B0502020202020204" pitchFamily="34" charset="0"/>
              </a:rPr>
              <a:t>John 1:</a:t>
            </a:r>
            <a:r>
              <a:rPr lang="en-ZA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48 “How do you know me?” Nathanael asked.</a:t>
            </a:r>
          </a:p>
          <a:p>
            <a:endParaRPr lang="en-ZA" sz="2400" b="1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en-ZA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Jesus answered, “</a:t>
            </a:r>
            <a:r>
              <a:rPr lang="en-ZA" sz="24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I saw you while you were still under the fig tree</a:t>
            </a:r>
            <a:r>
              <a:rPr lang="en-ZA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before Philip called you.”</a:t>
            </a:r>
          </a:p>
          <a:p>
            <a:endParaRPr lang="en-US" sz="2400" b="1" dirty="0">
              <a:latin typeface="Century Gothic" panose="020B0502020202020204" pitchFamily="34" charset="0"/>
            </a:endParaRPr>
          </a:p>
          <a:p>
            <a:endParaRPr lang="en-ZA" sz="2400" b="1" dirty="0">
              <a:latin typeface="Century Gothic" panose="020B0502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33600" y="533400"/>
            <a:ext cx="457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Century Gothic" panose="020B0502020202020204" pitchFamily="34" charset="0"/>
              </a:rPr>
              <a:t>1. Jesus sees YOU</a:t>
            </a:r>
            <a:endParaRPr lang="en-ZA" sz="4000" b="1" dirty="0">
              <a:latin typeface="Century Gothic" panose="020B0502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554569" y="1418823"/>
            <a:ext cx="5362575" cy="4600977"/>
            <a:chOff x="3554569" y="1418823"/>
            <a:chExt cx="5362575" cy="4600977"/>
          </a:xfrm>
        </p:grpSpPr>
        <p:pic>
          <p:nvPicPr>
            <p:cNvPr id="4098" name="Picture 2" descr="Image result for your eyes saw my unformed body">
              <a:hlinkClick r:id="rId3"/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20" b="6981"/>
            <a:stretch/>
          </p:blipFill>
          <p:spPr bwMode="auto">
            <a:xfrm>
              <a:off x="3554569" y="1418823"/>
              <a:ext cx="5362575" cy="46009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7" name="Straight Connector 6"/>
            <p:cNvCxnSpPr/>
            <p:nvPr/>
          </p:nvCxnSpPr>
          <p:spPr>
            <a:xfrm>
              <a:off x="6096000" y="2667000"/>
              <a:ext cx="2590800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4191000" y="3048000"/>
              <a:ext cx="2209800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87887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6248400"/>
            <a:ext cx="9169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8600" y="1179016"/>
            <a:ext cx="25146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b="1" dirty="0" smtClean="0">
              <a:latin typeface="Century Gothic" panose="020B0502020202020204" pitchFamily="34" charset="0"/>
            </a:endParaRPr>
          </a:p>
          <a:p>
            <a:pPr algn="ctr"/>
            <a:r>
              <a:rPr lang="en-ZA" sz="2400" b="1" dirty="0" smtClean="0">
                <a:latin typeface="Century Gothic" panose="020B0502020202020204" pitchFamily="34" charset="0"/>
              </a:rPr>
              <a:t>John 14:6</a:t>
            </a:r>
          </a:p>
          <a:p>
            <a:pPr algn="ctr"/>
            <a:endParaRPr lang="en-ZA" sz="1000" b="1" dirty="0" smtClean="0">
              <a:latin typeface="Century Gothic" panose="020B0502020202020204" pitchFamily="34" charset="0"/>
            </a:endParaRPr>
          </a:p>
          <a:p>
            <a:pPr algn="ctr"/>
            <a:r>
              <a:rPr lang="en-ZA" sz="2400" b="1" dirty="0">
                <a:latin typeface="Century Gothic" panose="020B0502020202020204" pitchFamily="34" charset="0"/>
              </a:rPr>
              <a:t>Jesus told him, "I am the way, the truth, and the life. No one can come to the Father except through me</a:t>
            </a:r>
            <a:r>
              <a:rPr lang="en-ZA" sz="2400" b="1" dirty="0" smtClean="0">
                <a:latin typeface="Century Gothic" panose="020B0502020202020204" pitchFamily="34" charset="0"/>
              </a:rPr>
              <a:t>.”</a:t>
            </a:r>
          </a:p>
          <a:p>
            <a:endParaRPr lang="en-US" sz="2400" b="1" dirty="0">
              <a:latin typeface="Century Gothic" panose="020B0502020202020204" pitchFamily="34" charset="0"/>
            </a:endParaRPr>
          </a:p>
          <a:p>
            <a:endParaRPr lang="en-ZA" sz="2400" b="1" dirty="0">
              <a:latin typeface="Century Gothic" panose="020B0502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457200"/>
            <a:ext cx="723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entury Gothic" panose="020B0502020202020204" pitchFamily="34" charset="0"/>
              </a:rPr>
              <a:t>2</a:t>
            </a:r>
            <a:r>
              <a:rPr lang="en-US" sz="4000" b="1" dirty="0" smtClean="0">
                <a:latin typeface="Century Gothic" panose="020B0502020202020204" pitchFamily="34" charset="0"/>
              </a:rPr>
              <a:t>. Consider Jesus for yourself</a:t>
            </a:r>
            <a:endParaRPr lang="en-ZA" sz="4000" b="1" dirty="0">
              <a:latin typeface="Century Gothic" panose="020B0502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58813" y="1524000"/>
            <a:ext cx="298038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entury Gothic" panose="020B0502020202020204" pitchFamily="34" charset="0"/>
              </a:rPr>
              <a:t>Mark 1:15</a:t>
            </a:r>
          </a:p>
          <a:p>
            <a:pPr algn="ctr"/>
            <a:endParaRPr lang="en-US" sz="1000" b="1" dirty="0" smtClean="0">
              <a:latin typeface="Century Gothic" panose="020B0502020202020204" pitchFamily="34" charset="0"/>
            </a:endParaRPr>
          </a:p>
          <a:p>
            <a:pPr algn="ctr"/>
            <a:r>
              <a:rPr lang="en-ZA" sz="2400" b="1" dirty="0" smtClean="0">
                <a:latin typeface="Century Gothic" panose="020B0502020202020204" pitchFamily="34" charset="0"/>
              </a:rPr>
              <a:t>"The time has come," he said. "The kingdom of God has come near. Repent and believe the good news!"</a:t>
            </a:r>
          </a:p>
          <a:p>
            <a:pPr algn="ctr"/>
            <a:endParaRPr lang="en-ZA" dirty="0"/>
          </a:p>
        </p:txBody>
      </p:sp>
      <p:pic>
        <p:nvPicPr>
          <p:cNvPr id="5122" name="Picture 2" descr="Image result for the cross of jesus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2" t="5690" r="10183" b="7783"/>
          <a:stretch/>
        </p:blipFill>
        <p:spPr bwMode="auto">
          <a:xfrm>
            <a:off x="2871988" y="1066800"/>
            <a:ext cx="2910625" cy="503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050" y="3131488"/>
            <a:ext cx="5086350" cy="3269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8299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371</Words>
  <Application>Microsoft Office PowerPoint</Application>
  <PresentationFormat>On-screen Show (4:3)</PresentationFormat>
  <Paragraphs>87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19</cp:revision>
  <dcterms:created xsi:type="dcterms:W3CDTF">2018-10-13T05:47:50Z</dcterms:created>
  <dcterms:modified xsi:type="dcterms:W3CDTF">2018-10-13T09:01:50Z</dcterms:modified>
</cp:coreProperties>
</file>