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3DB943"/>
    <a:srgbClr val="4DBF5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5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71D281-93C5-45EE-8F71-BF058535A694}" type="datetimeFigureOut">
              <a:rPr lang="en-US" smtClean="0"/>
              <a:pPr/>
              <a:t>22-Sep-18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1D281-93C5-45EE-8F71-BF058535A694}" type="datetimeFigureOut">
              <a:rPr lang="en-US" smtClean="0"/>
              <a:pPr/>
              <a:t>22-Sep-18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1D281-93C5-45EE-8F71-BF058535A694}" type="datetimeFigureOut">
              <a:rPr lang="en-US" smtClean="0"/>
              <a:pPr/>
              <a:t>22-Sep-18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71D281-93C5-45EE-8F71-BF058535A694}" type="datetimeFigureOut">
              <a:rPr lang="en-US" smtClean="0"/>
              <a:pPr/>
              <a:t>22-Sep-18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71D281-93C5-45EE-8F71-BF058535A694}" type="datetimeFigureOut">
              <a:rPr lang="en-US" smtClean="0"/>
              <a:pPr/>
              <a:t>22-Sep-18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71D281-93C5-45EE-8F71-BF058535A694}" type="datetimeFigureOut">
              <a:rPr lang="en-US" smtClean="0"/>
              <a:pPr/>
              <a:t>22-Sep-18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71D281-93C5-45EE-8F71-BF058535A694}" type="datetimeFigureOut">
              <a:rPr lang="en-US" smtClean="0"/>
              <a:pPr/>
              <a:t>22-Sep-18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71D281-93C5-45EE-8F71-BF058535A694}" type="datetimeFigureOut">
              <a:rPr lang="en-US" smtClean="0"/>
              <a:pPr/>
              <a:t>22-Sep-18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1D281-93C5-45EE-8F71-BF058535A694}" type="datetimeFigureOut">
              <a:rPr lang="en-US" smtClean="0"/>
              <a:pPr/>
              <a:t>22-Sep-18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1D281-93C5-45EE-8F71-BF058535A694}" type="datetimeFigureOut">
              <a:rPr lang="en-US" smtClean="0"/>
              <a:pPr/>
              <a:t>22-Sep-18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71D281-93C5-45EE-8F71-BF058535A694}" type="datetimeFigureOut">
              <a:rPr lang="en-US" smtClean="0"/>
              <a:pPr/>
              <a:t>22-Sep-18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B8B186-9734-48E6-8394-C83E86312D5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71D281-93C5-45EE-8F71-BF058535A694}" type="datetimeFigureOut">
              <a:rPr lang="en-US" smtClean="0"/>
              <a:pPr/>
              <a:t>22-Sep-18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B8B186-9734-48E6-8394-C83E86312D5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Just Jesus series image.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a:normAutofit fontScale="85000" lnSpcReduction="10000"/>
          </a:bodyPr>
          <a:lstStyle/>
          <a:p>
            <a:pPr>
              <a:buNone/>
            </a:pPr>
            <a:r>
              <a:rPr lang="en-US" dirty="0" smtClean="0"/>
              <a:t>     His </a:t>
            </a:r>
            <a:r>
              <a:rPr lang="en-US" dirty="0"/>
              <a:t>eyes were like a flame of fire, </a:t>
            </a:r>
            <a:r>
              <a:rPr lang="en-US" b="1" baseline="30000" dirty="0"/>
              <a:t>15 </a:t>
            </a:r>
            <a:r>
              <a:rPr lang="en-US" dirty="0"/>
              <a:t>his feet were like burnished bronze, refined in a furnace, and his voice was like the roar of many waters. </a:t>
            </a:r>
            <a:r>
              <a:rPr lang="en-US" b="1" baseline="30000" dirty="0"/>
              <a:t>16 </a:t>
            </a:r>
            <a:r>
              <a:rPr lang="en-US" dirty="0"/>
              <a:t>In his right hand he held seven stars, from his mouth came a sharp two-edged sword, and his face was like the sun shining in full strength.</a:t>
            </a:r>
          </a:p>
          <a:p>
            <a:r>
              <a:rPr lang="en-US" b="1" baseline="30000" dirty="0"/>
              <a:t>17 </a:t>
            </a:r>
            <a:r>
              <a:rPr lang="en-US" dirty="0"/>
              <a:t>When I saw him, I fell at his feet as though dead. But he laid his right hand on me, saying, “Fear not, I am the first and the last, </a:t>
            </a:r>
            <a:r>
              <a:rPr lang="en-US" b="1" baseline="30000" dirty="0"/>
              <a:t>18 </a:t>
            </a:r>
            <a:r>
              <a:rPr lang="en-US" dirty="0"/>
              <a:t>and the living one. I died, and behold I am alive forevermore, and I have the keys of Death and Hades.</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609600"/>
            <a:ext cx="3962400" cy="1143000"/>
          </a:xfrm>
          <a:solidFill>
            <a:schemeClr val="bg1">
              <a:lumMod val="65000"/>
              <a:lumOff val="35000"/>
            </a:schemeClr>
          </a:solidFill>
        </p:spPr>
        <p:txBody>
          <a:bodyPr>
            <a:noAutofit/>
          </a:bodyPr>
          <a:lstStyle/>
          <a:p>
            <a:r>
              <a:rPr lang="en-US" sz="7200" dirty="0" smtClean="0">
                <a:solidFill>
                  <a:srgbClr val="FF3300"/>
                </a:solidFill>
                <a:effectLst>
                  <a:outerShdw blurRad="38100" dist="38100" dir="2700000" algn="tl">
                    <a:srgbClr val="000000">
                      <a:alpha val="43137"/>
                    </a:srgbClr>
                  </a:outerShdw>
                </a:effectLst>
                <a:latin typeface="+mn-lt"/>
              </a:rPr>
              <a:t>John …</a:t>
            </a:r>
            <a:endParaRPr lang="en-US" sz="7200" dirty="0">
              <a:solidFill>
                <a:srgbClr val="FF3300"/>
              </a:solidFill>
              <a:effectLst>
                <a:outerShdw blurRad="38100" dist="38100" dir="2700000" algn="tl">
                  <a:srgbClr val="000000">
                    <a:alpha val="43137"/>
                  </a:srgbClr>
                </a:outerShdw>
              </a:effectLst>
              <a:latin typeface="+mn-lt"/>
            </a:endParaRPr>
          </a:p>
        </p:txBody>
      </p:sp>
      <p:pic>
        <p:nvPicPr>
          <p:cNvPr id="4" name="Content Placeholder 3" descr="John the disciple whom Jesus loved.png"/>
          <p:cNvPicPr>
            <a:picLocks noGrp="1" noChangeAspect="1"/>
          </p:cNvPicPr>
          <p:nvPr>
            <p:ph idx="1"/>
          </p:nvPr>
        </p:nvPicPr>
        <p:blipFill>
          <a:blip r:embed="rId2" cstate="print"/>
          <a:stretch>
            <a:fillRect/>
          </a:stretch>
        </p:blipFill>
        <p:spPr>
          <a:xfrm>
            <a:off x="685800" y="1981200"/>
            <a:ext cx="7688036" cy="4114800"/>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Ezekiel 36:23-28</a:t>
            </a:r>
            <a:endParaRPr lang="en-US" dirty="0"/>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pPr>
              <a:buNone/>
            </a:pPr>
            <a:r>
              <a:rPr lang="en-US" sz="3600" b="1" baseline="30000" dirty="0"/>
              <a:t>23 </a:t>
            </a:r>
            <a:r>
              <a:rPr lang="en-US" sz="3600" dirty="0"/>
              <a:t>And I will vindicate the holiness of my great name, which has </a:t>
            </a:r>
            <a:r>
              <a:rPr lang="en-US" sz="3600" dirty="0" smtClean="0"/>
              <a:t>been profaned </a:t>
            </a:r>
            <a:r>
              <a:rPr lang="en-US" sz="3600" dirty="0"/>
              <a:t>among the nations, and which you have profaned among them. And the nations will know that I am the </a:t>
            </a:r>
            <a:r>
              <a:rPr lang="en-US" sz="3600" cap="small" dirty="0"/>
              <a:t>Lord</a:t>
            </a:r>
            <a:r>
              <a:rPr lang="en-US" sz="3600" dirty="0"/>
              <a:t>, declares the Lord </a:t>
            </a:r>
            <a:r>
              <a:rPr lang="en-US" sz="3600" cap="small" dirty="0"/>
              <a:t>God</a:t>
            </a:r>
            <a:r>
              <a:rPr lang="en-US" sz="3600" dirty="0"/>
              <a:t>, when through you I vindicate my holiness before their eyes. </a:t>
            </a:r>
            <a:r>
              <a:rPr lang="en-US" sz="3600" b="1" baseline="30000" dirty="0"/>
              <a:t>24 </a:t>
            </a:r>
            <a:r>
              <a:rPr lang="en-US" sz="3600" dirty="0"/>
              <a:t>I will take you from the nations and gather you from all the countries and bring you into your own land. </a:t>
            </a:r>
            <a:r>
              <a:rPr lang="en-US" sz="3600" b="1" baseline="30000" dirty="0"/>
              <a:t>25 </a:t>
            </a:r>
            <a:r>
              <a:rPr lang="en-US" sz="3600" dirty="0"/>
              <a:t>I will sprinkle clean water on you, and you shall be clean from all your </a:t>
            </a:r>
            <a:r>
              <a:rPr lang="en-US" sz="3600" dirty="0" err="1"/>
              <a:t>uncleannesses</a:t>
            </a:r>
            <a:r>
              <a:rPr lang="en-US" sz="3600" dirty="0"/>
              <a:t>, and from all your idols I will cleanse you. </a:t>
            </a:r>
            <a:r>
              <a:rPr lang="en-US" sz="3600" b="1" baseline="30000" dirty="0"/>
              <a:t>26 </a:t>
            </a:r>
            <a:r>
              <a:rPr lang="en-US" sz="3600" dirty="0"/>
              <a:t>And I will give you a new heart, and a new spirit I will put within you. And I will remove the heart of stone from your flesh and give you a heart of flesh. </a:t>
            </a:r>
            <a:r>
              <a:rPr lang="en-US" sz="3600" b="1" baseline="30000" dirty="0"/>
              <a:t>27 </a:t>
            </a:r>
            <a:r>
              <a:rPr lang="en-US" sz="3600" dirty="0"/>
              <a:t>And I will put my Spirit within you, and cause you to walk in my statutes and be careful to obey my rules</a:t>
            </a:r>
            <a:r>
              <a:rPr lang="en-US" sz="3600" dirty="0" smtClean="0"/>
              <a:t>.</a:t>
            </a:r>
            <a:r>
              <a:rPr lang="en-US" sz="3600" dirty="0"/>
              <a:t> </a:t>
            </a:r>
            <a:r>
              <a:rPr lang="en-US" sz="3600" b="1" baseline="30000" dirty="0"/>
              <a:t>28 </a:t>
            </a:r>
            <a:r>
              <a:rPr lang="en-US" sz="3600" dirty="0"/>
              <a:t>You shall dwell in the land that I gave to your fathers, and you shall be my people, and I will be your God.</a:t>
            </a:r>
          </a:p>
          <a:p>
            <a:pPr>
              <a:buNone/>
            </a:pPr>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1:35-39</a:t>
            </a:r>
            <a:endParaRPr lang="en-US" dirty="0"/>
          </a:p>
        </p:txBody>
      </p:sp>
      <p:sp>
        <p:nvSpPr>
          <p:cNvPr id="3" name="Content Placeholder 2"/>
          <p:cNvSpPr>
            <a:spLocks noGrp="1"/>
          </p:cNvSpPr>
          <p:nvPr>
            <p:ph idx="1"/>
          </p:nvPr>
        </p:nvSpPr>
        <p:spPr/>
        <p:txBody>
          <a:bodyPr>
            <a:normAutofit fontScale="92500" lnSpcReduction="20000"/>
          </a:bodyPr>
          <a:lstStyle/>
          <a:p>
            <a:r>
              <a:rPr lang="en-US" b="1" baseline="30000" dirty="0"/>
              <a:t>35 </a:t>
            </a:r>
            <a:r>
              <a:rPr lang="en-US" dirty="0"/>
              <a:t>The next day again John was standing with two of his disciples, </a:t>
            </a:r>
            <a:r>
              <a:rPr lang="en-US" b="1" baseline="30000" dirty="0"/>
              <a:t>36 </a:t>
            </a:r>
            <a:r>
              <a:rPr lang="en-US" dirty="0"/>
              <a:t>and he looked at Jesus as he walked by and said, “Behold, the Lamb of God!”</a:t>
            </a:r>
            <a:r>
              <a:rPr lang="en-US" b="1" baseline="30000" dirty="0"/>
              <a:t>37 </a:t>
            </a:r>
            <a:r>
              <a:rPr lang="en-US" dirty="0"/>
              <a:t>The two disciples heard him say this, and they followed Jesus. </a:t>
            </a:r>
            <a:r>
              <a:rPr lang="en-US" b="1" baseline="30000" dirty="0"/>
              <a:t>38 </a:t>
            </a:r>
            <a:r>
              <a:rPr lang="en-US" dirty="0"/>
              <a:t>Jesus turned and saw them following and said to them, “What are you seeking?” And they said to him, “Rabbi” (which means Teacher), “where are you staying?” </a:t>
            </a:r>
            <a:r>
              <a:rPr lang="en-US" b="1" baseline="30000" dirty="0"/>
              <a:t>39 </a:t>
            </a:r>
            <a:r>
              <a:rPr lang="en-US" dirty="0"/>
              <a:t>He said to them, “Come and you will see.” So they came and saw where he was staying, and they stayed with him that day, for it was about the tenth hour</a:t>
            </a:r>
            <a:r>
              <a:rPr lang="en-US" dirty="0" smtClean="0"/>
              <a:t>.</a:t>
            </a:r>
            <a:endParaRPr lang="en-US" dirty="0"/>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21:25</a:t>
            </a:r>
            <a:endParaRPr lang="en-US" dirty="0"/>
          </a:p>
        </p:txBody>
      </p:sp>
      <p:sp>
        <p:nvSpPr>
          <p:cNvPr id="3" name="Content Placeholder 2"/>
          <p:cNvSpPr>
            <a:spLocks noGrp="1"/>
          </p:cNvSpPr>
          <p:nvPr>
            <p:ph idx="1"/>
          </p:nvPr>
        </p:nvSpPr>
        <p:spPr/>
        <p:txBody>
          <a:bodyPr/>
          <a:lstStyle/>
          <a:p>
            <a:r>
              <a:rPr lang="en-US" b="1" baseline="30000" dirty="0"/>
              <a:t>25 </a:t>
            </a:r>
            <a:r>
              <a:rPr lang="en-US" dirty="0"/>
              <a:t>Now there are also many other things that Jesus did. Were every one of them to be written, I suppose that the world itself could not contain the books that would be written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1:1-5</a:t>
            </a:r>
            <a:endParaRPr lang="en-US" dirty="0"/>
          </a:p>
        </p:txBody>
      </p:sp>
      <p:sp>
        <p:nvSpPr>
          <p:cNvPr id="3" name="Content Placeholder 2"/>
          <p:cNvSpPr>
            <a:spLocks noGrp="1"/>
          </p:cNvSpPr>
          <p:nvPr>
            <p:ph idx="1"/>
          </p:nvPr>
        </p:nvSpPr>
        <p:spPr/>
        <p:txBody>
          <a:bodyPr/>
          <a:lstStyle/>
          <a:p>
            <a:pPr>
              <a:buNone/>
            </a:pPr>
            <a:r>
              <a:rPr lang="en-US" dirty="0" smtClean="0"/>
              <a:t>    In </a:t>
            </a:r>
            <a:r>
              <a:rPr lang="en-US" dirty="0"/>
              <a:t>the beginning was the Word, and the Word was with God, and the Word was God. </a:t>
            </a:r>
            <a:r>
              <a:rPr lang="en-US" b="1" baseline="30000" dirty="0"/>
              <a:t>2 </a:t>
            </a:r>
            <a:r>
              <a:rPr lang="en-US" dirty="0"/>
              <a:t>He was in the beginning with God. </a:t>
            </a:r>
            <a:r>
              <a:rPr lang="en-US" b="1" baseline="30000" dirty="0"/>
              <a:t>3 </a:t>
            </a:r>
            <a:r>
              <a:rPr lang="en-US" dirty="0"/>
              <a:t>All things were made through him, and without him was not any thing made that was made. </a:t>
            </a:r>
            <a:r>
              <a:rPr lang="en-US" b="1" baseline="30000" dirty="0"/>
              <a:t>4 </a:t>
            </a:r>
            <a:r>
              <a:rPr lang="en-US" dirty="0"/>
              <a:t>In him was life</a:t>
            </a:r>
            <a:r>
              <a:rPr lang="en-US" dirty="0" smtClean="0"/>
              <a:t>,</a:t>
            </a:r>
            <a:r>
              <a:rPr lang="en-US" dirty="0"/>
              <a:t> and the life was the light of men. </a:t>
            </a:r>
            <a:r>
              <a:rPr lang="en-US" b="1" baseline="30000" dirty="0"/>
              <a:t>5 </a:t>
            </a:r>
            <a:r>
              <a:rPr lang="en-US" dirty="0"/>
              <a:t>The light shines in the darkness, and the darkness has not overcome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John </a:t>
            </a:r>
            <a:r>
              <a:rPr lang="en-US" dirty="0" smtClean="0"/>
              <a:t>1:1-4</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     That </a:t>
            </a:r>
            <a:r>
              <a:rPr lang="en-US" dirty="0"/>
              <a:t>which was from the beginning, which we have heard, which we have seen with our eyes, which we looked upon and have touched with our hands, concerning the word of life— </a:t>
            </a:r>
            <a:r>
              <a:rPr lang="en-US" b="1" baseline="30000" dirty="0"/>
              <a:t>2 </a:t>
            </a:r>
            <a:r>
              <a:rPr lang="en-US" dirty="0"/>
              <a:t>the life was made manifest, and we have seen it, and testify to it and proclaim to you the eternal life, which was with the Father and was made manifest to us— </a:t>
            </a:r>
            <a:r>
              <a:rPr lang="en-US" b="1" baseline="30000" dirty="0"/>
              <a:t>3 </a:t>
            </a:r>
            <a:r>
              <a:rPr lang="en-US" dirty="0"/>
              <a:t>that which we have seen and heard we proclaim also to you, so that you too may have fellowship with us; and indeed our fellowship is with the Father and with his Son Jesus Christ. </a:t>
            </a:r>
            <a:r>
              <a:rPr lang="en-US" b="1" baseline="30000" dirty="0"/>
              <a:t>4 </a:t>
            </a:r>
            <a:r>
              <a:rPr lang="en-US" dirty="0"/>
              <a:t>And we are writing these things so that </a:t>
            </a:r>
            <a:r>
              <a:rPr lang="en-US" dirty="0" smtClean="0"/>
              <a:t>our</a:t>
            </a:r>
            <a:r>
              <a:rPr lang="en-US" dirty="0"/>
              <a:t> joy may be complete</a:t>
            </a:r>
            <a:r>
              <a:rPr lang="en-US" smtClean="0"/>
              <a:t>.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10:19-22</a:t>
            </a:r>
            <a:endParaRPr lang="en-US" dirty="0"/>
          </a:p>
        </p:txBody>
      </p:sp>
      <p:sp>
        <p:nvSpPr>
          <p:cNvPr id="3" name="Content Placeholder 2"/>
          <p:cNvSpPr>
            <a:spLocks noGrp="1"/>
          </p:cNvSpPr>
          <p:nvPr>
            <p:ph idx="1"/>
          </p:nvPr>
        </p:nvSpPr>
        <p:spPr/>
        <p:txBody>
          <a:bodyPr>
            <a:normAutofit lnSpcReduction="10000"/>
          </a:bodyPr>
          <a:lstStyle/>
          <a:p>
            <a:pPr>
              <a:buNone/>
            </a:pPr>
            <a:r>
              <a:rPr lang="en-US" b="1" baseline="30000" dirty="0" smtClean="0"/>
              <a:t>     19</a:t>
            </a:r>
            <a:r>
              <a:rPr lang="en-US" b="1" baseline="30000" dirty="0"/>
              <a:t> </a:t>
            </a:r>
            <a:r>
              <a:rPr lang="en-US" dirty="0"/>
              <a:t>Therefore, </a:t>
            </a:r>
            <a:r>
              <a:rPr lang="en-US" dirty="0" smtClean="0"/>
              <a:t>brothers,</a:t>
            </a:r>
            <a:r>
              <a:rPr lang="en-US" baseline="30000" dirty="0"/>
              <a:t> </a:t>
            </a:r>
            <a:r>
              <a:rPr lang="en-US" dirty="0" smtClean="0"/>
              <a:t>since </a:t>
            </a:r>
            <a:r>
              <a:rPr lang="en-US" dirty="0"/>
              <a:t>we have confidence to enter the holy places by the blood of Jesus, </a:t>
            </a:r>
            <a:r>
              <a:rPr lang="en-US" b="1" baseline="30000" dirty="0"/>
              <a:t>20 </a:t>
            </a:r>
            <a:r>
              <a:rPr lang="en-US" dirty="0"/>
              <a:t>by the new and living way that he opened for us through the curtain, that is, through his flesh, </a:t>
            </a:r>
            <a:r>
              <a:rPr lang="en-US" b="1" baseline="30000" dirty="0"/>
              <a:t>21 </a:t>
            </a:r>
            <a:r>
              <a:rPr lang="en-US" dirty="0"/>
              <a:t>and since we have a great priest over the house of God, </a:t>
            </a:r>
            <a:r>
              <a:rPr lang="en-US" b="1" baseline="30000" dirty="0"/>
              <a:t>22 </a:t>
            </a:r>
            <a:r>
              <a:rPr lang="en-US" dirty="0"/>
              <a:t>let us draw near with a true heart in full assurance of faith, with our hearts sprinkled clean from an evil conscience and our bodies washed with pure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1:9-18</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baseline="30000" dirty="0" smtClean="0"/>
              <a:t>       9</a:t>
            </a:r>
            <a:r>
              <a:rPr lang="en-US" b="1" baseline="30000" dirty="0"/>
              <a:t> </a:t>
            </a:r>
            <a:r>
              <a:rPr lang="en-US" dirty="0"/>
              <a:t>I, John, your brother and partner in the tribulation and the kingdom and the patient endurance that are in Jesus, was on the island called Patmos on account of the word of God and the testimony of Jesus. </a:t>
            </a:r>
            <a:r>
              <a:rPr lang="en-US" b="1" baseline="30000" dirty="0"/>
              <a:t>10 </a:t>
            </a:r>
            <a:r>
              <a:rPr lang="en-US" dirty="0"/>
              <a:t>I was in the Spirit on the Lord's day, and I heard behind me a loud voice like a trumpet </a:t>
            </a:r>
            <a:r>
              <a:rPr lang="en-US" b="1" baseline="30000" dirty="0"/>
              <a:t>11 </a:t>
            </a:r>
            <a:r>
              <a:rPr lang="en-US" dirty="0"/>
              <a:t>saying, “Write what you see in a book and send it to the seven churches, to Ephesus and to Smyrna and to Pergamum and to Thyatira and to Sardis and to Philadelphia and to Laodicea.”</a:t>
            </a:r>
          </a:p>
          <a:p>
            <a:r>
              <a:rPr lang="en-US" b="1" baseline="30000" dirty="0"/>
              <a:t>12 </a:t>
            </a:r>
            <a:r>
              <a:rPr lang="en-US" dirty="0"/>
              <a:t>Then I turned to see the voice that was speaking to me, and on turning I saw seven golden </a:t>
            </a:r>
            <a:r>
              <a:rPr lang="en-US" dirty="0" err="1"/>
              <a:t>lampstands</a:t>
            </a:r>
            <a:r>
              <a:rPr lang="en-US" dirty="0"/>
              <a:t>, </a:t>
            </a:r>
            <a:r>
              <a:rPr lang="en-US" b="1" baseline="30000" dirty="0"/>
              <a:t>13 </a:t>
            </a:r>
            <a:r>
              <a:rPr lang="en-US" dirty="0"/>
              <a:t>and in the midst of the </a:t>
            </a:r>
            <a:r>
              <a:rPr lang="en-US" dirty="0" err="1"/>
              <a:t>lampstands</a:t>
            </a:r>
            <a:r>
              <a:rPr lang="en-US" dirty="0"/>
              <a:t> one like a son of man, clothed with a long robe and with a golden sash around his chest. </a:t>
            </a:r>
            <a:r>
              <a:rPr lang="en-US" b="1" baseline="30000" dirty="0"/>
              <a:t>14 </a:t>
            </a:r>
            <a:r>
              <a:rPr lang="en-US" dirty="0"/>
              <a:t>The hairs of his head were white, like white wool, like snow. </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43</Words>
  <Application>Microsoft Office PowerPoint</Application>
  <PresentationFormat>On-screen Show (4:3)</PresentationFormat>
  <Paragraphs>18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John …</vt:lpstr>
      <vt:lpstr>Ezekiel 36:23-28</vt:lpstr>
      <vt:lpstr>John 1:35-39</vt:lpstr>
      <vt:lpstr>John 21:25</vt:lpstr>
      <vt:lpstr>John 1:1-5</vt:lpstr>
      <vt:lpstr>1 John 1:1-4</vt:lpstr>
      <vt:lpstr>Hebrews 10:19-22</vt:lpstr>
      <vt:lpstr>Revelation 1:9-18</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2</cp:revision>
  <dcterms:created xsi:type="dcterms:W3CDTF">2018-09-22T08:11:47Z</dcterms:created>
  <dcterms:modified xsi:type="dcterms:W3CDTF">2018-09-22T09:25:15Z</dcterms:modified>
</cp:coreProperties>
</file>