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8" r:id="rId5"/>
    <p:sldId id="261" r:id="rId6"/>
    <p:sldId id="259" r:id="rId7"/>
    <p:sldId id="271" r:id="rId8"/>
    <p:sldId id="269" r:id="rId9"/>
    <p:sldId id="270" r:id="rId10"/>
    <p:sldId id="265" r:id="rId11"/>
    <p:sldId id="267" r:id="rId12"/>
    <p:sldId id="266" r:id="rId13"/>
    <p:sldId id="264" r:id="rId1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40" autoAdjust="0"/>
    <p:restoredTop sz="94660"/>
  </p:normalViewPr>
  <p:slideViewPr>
    <p:cSldViewPr>
      <p:cViewPr varScale="1">
        <p:scale>
          <a:sx n="73" d="100"/>
          <a:sy n="73" d="100"/>
        </p:scale>
        <p:origin x="1236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7D436E-0C6D-4C3B-B2DD-16F6B6947E5E}" type="datetimeFigureOut">
              <a:rPr lang="en-US" smtClean="0"/>
              <a:t>8/19/2018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044C3C-A8FF-42F0-892B-15DF41AE26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07849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7D436E-0C6D-4C3B-B2DD-16F6B6947E5E}" type="datetimeFigureOut">
              <a:rPr lang="en-US" smtClean="0"/>
              <a:t>8/19/2018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044C3C-A8FF-42F0-892B-15DF41AE26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07665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7D436E-0C6D-4C3B-B2DD-16F6B6947E5E}" type="datetimeFigureOut">
              <a:rPr lang="en-US" smtClean="0"/>
              <a:t>8/19/2018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044C3C-A8FF-42F0-892B-15DF41AE26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29164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7D436E-0C6D-4C3B-B2DD-16F6B6947E5E}" type="datetimeFigureOut">
              <a:rPr lang="en-US" smtClean="0"/>
              <a:t>8/19/2018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044C3C-A8FF-42F0-892B-15DF41AE26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78772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7D436E-0C6D-4C3B-B2DD-16F6B6947E5E}" type="datetimeFigureOut">
              <a:rPr lang="en-US" smtClean="0"/>
              <a:t>8/19/2018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044C3C-A8FF-42F0-892B-15DF41AE26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09243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7D436E-0C6D-4C3B-B2DD-16F6B6947E5E}" type="datetimeFigureOut">
              <a:rPr lang="en-US" smtClean="0"/>
              <a:t>8/19/2018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044C3C-A8FF-42F0-892B-15DF41AE26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47235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7D436E-0C6D-4C3B-B2DD-16F6B6947E5E}" type="datetimeFigureOut">
              <a:rPr lang="en-US" smtClean="0"/>
              <a:t>8/19/2018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044C3C-A8FF-42F0-892B-15DF41AE26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90976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7D436E-0C6D-4C3B-B2DD-16F6B6947E5E}" type="datetimeFigureOut">
              <a:rPr lang="en-US" smtClean="0"/>
              <a:t>8/19/2018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044C3C-A8FF-42F0-892B-15DF41AE26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86725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7D436E-0C6D-4C3B-B2DD-16F6B6947E5E}" type="datetimeFigureOut">
              <a:rPr lang="en-US" smtClean="0"/>
              <a:t>8/19/2018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044C3C-A8FF-42F0-892B-15DF41AE26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89424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7D436E-0C6D-4C3B-B2DD-16F6B6947E5E}" type="datetimeFigureOut">
              <a:rPr lang="en-US" smtClean="0"/>
              <a:t>8/19/2018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044C3C-A8FF-42F0-892B-15DF41AE26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12965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7D436E-0C6D-4C3B-B2DD-16F6B6947E5E}" type="datetimeFigureOut">
              <a:rPr lang="en-US" smtClean="0"/>
              <a:t>8/19/2018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044C3C-A8FF-42F0-892B-15DF41AE26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8701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7D436E-0C6D-4C3B-B2DD-16F6B6947E5E}" type="datetimeFigureOut">
              <a:rPr lang="en-US" smtClean="0"/>
              <a:t>8/19/2018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044C3C-A8FF-42F0-892B-15DF41AE26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012076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27584" y="188641"/>
            <a:ext cx="7772400" cy="1296144"/>
          </a:xfrm>
        </p:spPr>
        <p:txBody>
          <a:bodyPr>
            <a:normAutofit/>
          </a:bodyPr>
          <a:lstStyle/>
          <a:p>
            <a:r>
              <a:rPr lang="en-US" sz="5400" b="1" dirty="0" smtClean="0"/>
              <a:t>CROSSWAYS CHURCH</a:t>
            </a:r>
            <a:endParaRPr lang="en-US" sz="54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5656" y="4869160"/>
            <a:ext cx="6408712" cy="1872208"/>
          </a:xfrm>
        </p:spPr>
        <p:txBody>
          <a:bodyPr>
            <a:noAutofit/>
          </a:bodyPr>
          <a:lstStyle/>
          <a:p>
            <a:r>
              <a:rPr lang="en-US" sz="6600" b="1" i="1" dirty="0" smtClean="0">
                <a:solidFill>
                  <a:schemeClr val="tx1"/>
                </a:solidFill>
              </a:rPr>
              <a:t>Series</a:t>
            </a:r>
          </a:p>
          <a:p>
            <a:r>
              <a:rPr lang="en-US" sz="4400" i="1" dirty="0" smtClean="0">
                <a:solidFill>
                  <a:schemeClr val="tx1"/>
                </a:solidFill>
              </a:rPr>
              <a:t>June - September 2018</a:t>
            </a:r>
            <a:endParaRPr lang="en-US" sz="4400" i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8112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1) </a:t>
            </a:r>
            <a:r>
              <a:rPr lang="en-US" dirty="0" smtClean="0"/>
              <a:t>BE </a:t>
            </a:r>
            <a:r>
              <a:rPr lang="en-US" u="sng" dirty="0" smtClean="0"/>
              <a:t>READY</a:t>
            </a:r>
            <a:r>
              <a:rPr lang="en-US" dirty="0" smtClean="0"/>
              <a:t> </a:t>
            </a:r>
            <a:r>
              <a:rPr lang="en-US" dirty="0" smtClean="0"/>
              <a:t>(</a:t>
            </a:r>
            <a:r>
              <a:rPr lang="en-US" dirty="0" smtClean="0"/>
              <a:t>v 1 </a:t>
            </a:r>
            <a:r>
              <a:rPr lang="en-US" dirty="0" smtClean="0"/>
              <a:t>+ 2)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1494884"/>
            <a:ext cx="7663496" cy="48739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1033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2) </a:t>
            </a:r>
            <a:r>
              <a:rPr lang="en-US" dirty="0" smtClean="0"/>
              <a:t>BE </a:t>
            </a:r>
            <a:r>
              <a:rPr lang="en-US" u="sng" dirty="0" smtClean="0"/>
              <a:t>WILLING</a:t>
            </a:r>
            <a:r>
              <a:rPr lang="en-US" dirty="0" smtClean="0"/>
              <a:t> </a:t>
            </a:r>
            <a:r>
              <a:rPr lang="en-US" dirty="0" smtClean="0"/>
              <a:t>(v 3 </a:t>
            </a:r>
            <a:r>
              <a:rPr lang="en-US" dirty="0" smtClean="0"/>
              <a:t>– 20)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en-US" dirty="0" smtClean="0"/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6176" y="1723103"/>
            <a:ext cx="7431324" cy="4403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22452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3) </a:t>
            </a:r>
            <a:r>
              <a:rPr lang="en-US" dirty="0" smtClean="0"/>
              <a:t>BE </a:t>
            </a:r>
            <a:r>
              <a:rPr lang="en-US" u="sng" dirty="0" smtClean="0"/>
              <a:t>(UN)ABLE </a:t>
            </a:r>
            <a:r>
              <a:rPr lang="en-US" dirty="0" smtClean="0"/>
              <a:t>(V 18 – 26)</a:t>
            </a:r>
            <a:endParaRPr lang="en-US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1705277"/>
            <a:ext cx="7620000" cy="4591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0840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 closing…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5696" y="1600200"/>
            <a:ext cx="5200937" cy="4775406"/>
          </a:xfrm>
        </p:spPr>
      </p:pic>
    </p:spTree>
    <p:extLst>
      <p:ext uri="{BB962C8B-B14F-4D97-AF65-F5344CB8AC3E}">
        <p14:creationId xmlns:p14="http://schemas.microsoft.com/office/powerpoint/2010/main" val="3900826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60233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6200000">
            <a:off x="-3219772" y="3011860"/>
            <a:ext cx="8229600" cy="1143000"/>
          </a:xfrm>
        </p:spPr>
        <p:txBody>
          <a:bodyPr/>
          <a:lstStyle/>
          <a:p>
            <a:r>
              <a:rPr lang="en-US" dirty="0" smtClean="0"/>
              <a:t>Joshua Context</a:t>
            </a:r>
            <a:endParaRPr lang="en-US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5696" y="173202"/>
            <a:ext cx="5328592" cy="6501394"/>
          </a:xfrm>
        </p:spPr>
      </p:pic>
    </p:spTree>
    <p:extLst>
      <p:ext uri="{BB962C8B-B14F-4D97-AF65-F5344CB8AC3E}">
        <p14:creationId xmlns:p14="http://schemas.microsoft.com/office/powerpoint/2010/main" val="501459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6200000">
            <a:off x="-3219772" y="3011860"/>
            <a:ext cx="8229600" cy="1143000"/>
          </a:xfrm>
        </p:spPr>
        <p:txBody>
          <a:bodyPr/>
          <a:lstStyle/>
          <a:p>
            <a:r>
              <a:rPr lang="en-US" dirty="0" smtClean="0"/>
              <a:t>Joshua Context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4852" y="332656"/>
            <a:ext cx="5051761" cy="6336704"/>
          </a:xfrm>
        </p:spPr>
      </p:pic>
    </p:spTree>
    <p:extLst>
      <p:ext uri="{BB962C8B-B14F-4D97-AF65-F5344CB8AC3E}">
        <p14:creationId xmlns:p14="http://schemas.microsoft.com/office/powerpoint/2010/main" val="377944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1560" y="764704"/>
            <a:ext cx="8229600" cy="1143000"/>
          </a:xfrm>
        </p:spPr>
        <p:txBody>
          <a:bodyPr/>
          <a:lstStyle/>
          <a:p>
            <a:r>
              <a:rPr lang="en-US" dirty="0" smtClean="0"/>
              <a:t>JOSHUA CONTEXT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603" y="1907704"/>
            <a:ext cx="8600457" cy="3465512"/>
          </a:xfrm>
        </p:spPr>
      </p:pic>
    </p:spTree>
    <p:extLst>
      <p:ext uri="{BB962C8B-B14F-4D97-AF65-F5344CB8AC3E}">
        <p14:creationId xmlns:p14="http://schemas.microsoft.com/office/powerpoint/2010/main" val="41771026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6900" y="4941168"/>
            <a:ext cx="8229600" cy="1143000"/>
          </a:xfrm>
        </p:spPr>
        <p:txBody>
          <a:bodyPr>
            <a:noAutofit/>
          </a:bodyPr>
          <a:lstStyle/>
          <a:p>
            <a:r>
              <a:rPr lang="en-US" sz="4800" dirty="0"/>
              <a:t>Joshua </a:t>
            </a:r>
            <a:r>
              <a:rPr lang="en-US" sz="4800" dirty="0" smtClean="0"/>
              <a:t>6</a:t>
            </a:r>
            <a:endParaRPr lang="en-US" sz="4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9882" y="908720"/>
            <a:ext cx="8229600" cy="1833067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6600" dirty="0">
                <a:latin typeface="+mj-lt"/>
                <a:ea typeface="+mj-ea"/>
                <a:cs typeface="+mj-cs"/>
              </a:rPr>
              <a:t>TAKING </a:t>
            </a:r>
            <a:r>
              <a:rPr lang="en-US" sz="6600" dirty="0" smtClean="0">
                <a:latin typeface="+mj-lt"/>
                <a:ea typeface="+mj-ea"/>
                <a:cs typeface="+mj-cs"/>
              </a:rPr>
              <a:t>GROUND</a:t>
            </a:r>
            <a:r>
              <a:rPr lang="en-US" sz="6600" dirty="0" smtClean="0">
                <a:latin typeface="+mj-lt"/>
                <a:ea typeface="+mj-ea"/>
                <a:cs typeface="+mj-cs"/>
              </a:rPr>
              <a:t>:</a:t>
            </a:r>
          </a:p>
          <a:p>
            <a:pPr marL="0" indent="0" algn="ctr">
              <a:buNone/>
            </a:pPr>
            <a:endParaRPr lang="en-US" sz="2000" dirty="0" smtClean="0">
              <a:latin typeface="+mj-lt"/>
              <a:ea typeface="+mj-ea"/>
              <a:cs typeface="+mj-cs"/>
            </a:endParaRPr>
          </a:p>
          <a:p>
            <a:pPr marL="0" indent="0" algn="ctr">
              <a:buNone/>
            </a:pPr>
            <a:r>
              <a:rPr lang="en-US" sz="6600" dirty="0" smtClean="0">
                <a:latin typeface="Bernard MT Condensed" panose="02050806060905020404" pitchFamily="18" charset="0"/>
                <a:ea typeface="+mj-ea"/>
                <a:cs typeface="+mj-cs"/>
              </a:rPr>
              <a:t>Ready</a:t>
            </a:r>
            <a:r>
              <a:rPr lang="en-US" sz="6600" dirty="0" smtClean="0">
                <a:latin typeface="Bernard MT Condensed" panose="02050806060905020404" pitchFamily="18" charset="0"/>
                <a:ea typeface="+mj-ea"/>
                <a:cs typeface="+mj-cs"/>
              </a:rPr>
              <a:t>, Willing and </a:t>
            </a:r>
            <a:r>
              <a:rPr lang="en-US" sz="6600" dirty="0" smtClean="0">
                <a:latin typeface="Bernard MT Condensed" panose="02050806060905020404" pitchFamily="18" charset="0"/>
                <a:ea typeface="+mj-ea"/>
                <a:cs typeface="+mj-cs"/>
              </a:rPr>
              <a:t>(Un)Able</a:t>
            </a:r>
            <a:endParaRPr lang="en-US" sz="6600" dirty="0">
              <a:latin typeface="Bernard MT Condensed" panose="02050806060905020404" pitchFamily="18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4293807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457200"/>
            <a:ext cx="8229600" cy="1143000"/>
          </a:xfrm>
        </p:spPr>
        <p:txBody>
          <a:bodyPr/>
          <a:lstStyle/>
          <a:p>
            <a:r>
              <a:rPr lang="en-US" dirty="0" smtClean="0"/>
              <a:t>JERICHO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9676" y="1600200"/>
            <a:ext cx="6584647" cy="4525963"/>
          </a:xfrm>
        </p:spPr>
      </p:pic>
    </p:spTree>
    <p:extLst>
      <p:ext uri="{BB962C8B-B14F-4D97-AF65-F5344CB8AC3E}">
        <p14:creationId xmlns:p14="http://schemas.microsoft.com/office/powerpoint/2010/main" val="3010961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2031" y="764704"/>
            <a:ext cx="8229600" cy="1143000"/>
          </a:xfrm>
        </p:spPr>
        <p:txBody>
          <a:bodyPr/>
          <a:lstStyle/>
          <a:p>
            <a:r>
              <a:rPr lang="en-US" dirty="0" smtClean="0"/>
              <a:t>JERICHO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1536" t="10178" r="10643" b="15044"/>
          <a:stretch/>
        </p:blipFill>
        <p:spPr>
          <a:xfrm>
            <a:off x="683568" y="1892571"/>
            <a:ext cx="8142079" cy="43985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5686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Jericho: Fortresses against our Faith</a:t>
            </a:r>
            <a:endParaRPr lang="en-ZA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435" y="1600200"/>
            <a:ext cx="6705130" cy="4525963"/>
          </a:xfrm>
        </p:spPr>
      </p:pic>
    </p:spTree>
    <p:extLst>
      <p:ext uri="{BB962C8B-B14F-4D97-AF65-F5344CB8AC3E}">
        <p14:creationId xmlns:p14="http://schemas.microsoft.com/office/powerpoint/2010/main" val="270899516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2007</TotalTime>
  <Words>66</Words>
  <Application>Microsoft Office PowerPoint</Application>
  <PresentationFormat>On-screen Show (4:3)</PresentationFormat>
  <Paragraphs>18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7" baseType="lpstr">
      <vt:lpstr>Arial</vt:lpstr>
      <vt:lpstr>Bernard MT Condensed</vt:lpstr>
      <vt:lpstr>Calibri</vt:lpstr>
      <vt:lpstr>Office Theme</vt:lpstr>
      <vt:lpstr>CROSSWAYS CHURCH</vt:lpstr>
      <vt:lpstr>PowerPoint Presentation</vt:lpstr>
      <vt:lpstr>Joshua Context</vt:lpstr>
      <vt:lpstr>Joshua Context</vt:lpstr>
      <vt:lpstr>JOSHUA CONTEXT</vt:lpstr>
      <vt:lpstr>Joshua 6</vt:lpstr>
      <vt:lpstr>JERICHO</vt:lpstr>
      <vt:lpstr>JERICHO</vt:lpstr>
      <vt:lpstr>Jericho: Fortresses against our Faith</vt:lpstr>
      <vt:lpstr>1) BE READY (v 1 + 2)</vt:lpstr>
      <vt:lpstr>2) BE WILLING (v 3 – 20) </vt:lpstr>
      <vt:lpstr>3) BE (UN)ABLE (V 18 – 26)</vt:lpstr>
      <vt:lpstr>In closing…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Tony Shuttleworth</dc:creator>
  <cp:lastModifiedBy>Tony Shuttleworth</cp:lastModifiedBy>
  <cp:revision>26</cp:revision>
  <dcterms:created xsi:type="dcterms:W3CDTF">2018-06-23T18:09:54Z</dcterms:created>
  <dcterms:modified xsi:type="dcterms:W3CDTF">2018-08-19T06:12:27Z</dcterms:modified>
</cp:coreProperties>
</file>