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2183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179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025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3153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03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2368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2853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833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944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526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880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687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556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4448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1913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56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12775-C0A9-435F-9751-CC79D981421F}" type="datetimeFigureOut">
              <a:rPr lang="en-ZA" smtClean="0"/>
              <a:t>2018/07/21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9375A4-CF73-427E-8BBE-F80A89F956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758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john+15%3A1-5&amp;version=NIV#fen-NIV-26702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7A4685-DC03-465D-B5C7-C9EBF1F9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328"/>
            <a:ext cx="10515600" cy="1325563"/>
          </a:xfrm>
        </p:spPr>
        <p:txBody>
          <a:bodyPr/>
          <a:lstStyle/>
          <a:p>
            <a:r>
              <a:rPr lang="en-ZA" dirty="0"/>
              <a:t>Crossing Uncrossable Rivers –Joshua 3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2847FA-E34A-4AB1-A74C-72B89EDAA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3688"/>
            <a:ext cx="12192000" cy="5484312"/>
          </a:xfrm>
        </p:spPr>
      </p:pic>
    </p:spTree>
    <p:extLst>
      <p:ext uri="{BB962C8B-B14F-4D97-AF65-F5344CB8AC3E}">
        <p14:creationId xmlns:p14="http://schemas.microsoft.com/office/powerpoint/2010/main" val="744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0E4A64-7310-4BF5-9C37-13DE8AD9E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49356"/>
            <a:ext cx="8596668" cy="1320800"/>
          </a:xfrm>
        </p:spPr>
        <p:txBody>
          <a:bodyPr/>
          <a:lstStyle/>
          <a:p>
            <a:r>
              <a:rPr lang="en-ZA" dirty="0"/>
              <a:t>Joshua 3:5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6059590-AFC3-4517-8B7D-DD2A8DABA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7" y="1280161"/>
            <a:ext cx="8440612" cy="5577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927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D4E3-1D4A-4483-9365-53B7184E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John 15:1-5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888B3-B25C-4589-BEA4-C229E758A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063014" cy="4697411"/>
          </a:xfrm>
        </p:spPr>
        <p:txBody>
          <a:bodyPr/>
          <a:lstStyle/>
          <a:p>
            <a:r>
              <a:rPr lang="en-ZA" sz="2000" dirty="0"/>
              <a:t>15 “I am the true vine, and my Father i</a:t>
            </a:r>
            <a:r>
              <a:rPr lang="en-ZA" sz="2000" b="1" dirty="0"/>
              <a:t>s</a:t>
            </a:r>
            <a:r>
              <a:rPr lang="en-ZA" sz="2000" dirty="0"/>
              <a:t> the gardener. </a:t>
            </a:r>
            <a:r>
              <a:rPr lang="en-ZA" sz="2000" baseline="30000" dirty="0"/>
              <a:t>2 </a:t>
            </a:r>
            <a:r>
              <a:rPr lang="en-ZA" sz="2000" dirty="0"/>
              <a:t>He cuts off every branch in me that bears no fruit, while every branch that does bear fruit he prunes</a:t>
            </a:r>
            <a:r>
              <a:rPr lang="en-ZA" sz="2000" baseline="30000" dirty="0"/>
              <a:t>[</a:t>
            </a:r>
            <a:r>
              <a:rPr lang="en-ZA" sz="2000" u="sng" baseline="30000" dirty="0">
                <a:hlinkClick r:id="rId2" tooltip="See footnote a"/>
              </a:rPr>
              <a:t>a</a:t>
            </a:r>
            <a:r>
              <a:rPr lang="en-ZA" sz="2000" baseline="30000" dirty="0"/>
              <a:t>]</a:t>
            </a:r>
            <a:r>
              <a:rPr lang="en-ZA" sz="2000" dirty="0"/>
              <a:t> so that it will be even more fruitful. </a:t>
            </a:r>
            <a:r>
              <a:rPr lang="en-ZA" sz="2000" baseline="30000" dirty="0"/>
              <a:t>3 </a:t>
            </a:r>
            <a:r>
              <a:rPr lang="en-ZA" sz="2000" dirty="0"/>
              <a:t>You are already clean because of the word I have spoken to you. </a:t>
            </a:r>
            <a:r>
              <a:rPr lang="en-ZA" sz="2000" baseline="30000" dirty="0"/>
              <a:t>4 </a:t>
            </a:r>
            <a:r>
              <a:rPr lang="en-ZA" sz="2000" dirty="0"/>
              <a:t>Remain in me, as I also remain in you. No branch can bear fruit by itself; it must remain in the vine. Neither can you bear fruit unless you remain in me.</a:t>
            </a:r>
          </a:p>
          <a:p>
            <a:r>
              <a:rPr lang="en-ZA" sz="2000" baseline="30000" dirty="0"/>
              <a:t>5 </a:t>
            </a:r>
            <a:r>
              <a:rPr lang="en-ZA" sz="2000" dirty="0"/>
              <a:t>“I am the vine; you are the branches. If you remain in me and I in you, you will bear much fruit; </a:t>
            </a:r>
            <a:r>
              <a:rPr lang="en-ZA" sz="2000" b="1" dirty="0"/>
              <a:t>apart from me you can do nothing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05949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7ECBA-ECA7-47C6-9B5F-6B2176FDC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Hebrews 11:6 New International Version (NIV)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7185B-FE1E-4D68-BFE9-8AE967359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3200" baseline="30000" dirty="0"/>
              <a:t>6 </a:t>
            </a:r>
            <a:r>
              <a:rPr lang="en-ZA" sz="3200" dirty="0"/>
              <a:t>And without faith it is impossible to please God, because anyone who comes to him must believe that he exists and that he rewards those who earnestly seek him.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471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226CC-89A9-4940-8B95-E1D877D9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“ TO KNOW HIM AND TO MAKE HIM KNOWN!”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6AC0F-5A7E-4C3C-B8D4-CE687DE02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ZA" sz="3200" b="1" dirty="0"/>
              <a:t>Matthew 28:19-20 New International Version (NIV)</a:t>
            </a:r>
            <a:endParaRPr lang="en-ZA" sz="3200" dirty="0"/>
          </a:p>
          <a:p>
            <a:r>
              <a:rPr lang="en-ZA" sz="3200" baseline="30000" dirty="0"/>
              <a:t>19 </a:t>
            </a:r>
            <a:r>
              <a:rPr lang="en-ZA" sz="3200" dirty="0"/>
              <a:t>Therefore go and make disciples of all nations, baptizing them in the name of the Father and of the Son and of the Holy Spirit, </a:t>
            </a:r>
            <a:r>
              <a:rPr lang="en-ZA" sz="3200" baseline="30000" dirty="0"/>
              <a:t>20 </a:t>
            </a:r>
            <a:r>
              <a:rPr lang="en-ZA" sz="3200" dirty="0"/>
              <a:t>and teaching them to obey everything I have commanded you. And surely I am with you always, to the very end of the age.”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4536473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39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Crossing Uncrossable Rivers –Joshua 3</vt:lpstr>
      <vt:lpstr>Joshua 3:5</vt:lpstr>
      <vt:lpstr>John 15:1-5 </vt:lpstr>
      <vt:lpstr>Hebrews 11:6 New International Version (NIV) </vt:lpstr>
      <vt:lpstr>“ TO KNOW HIM AND TO MAKE HIM KNOWN!”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Crossing Uncrossable Rivers –Joshua 3</dc:title>
  <dc:creator>Keith Geere</dc:creator>
  <cp:lastModifiedBy>Keith Geere</cp:lastModifiedBy>
  <cp:revision>2</cp:revision>
  <dcterms:created xsi:type="dcterms:W3CDTF">2018-07-21T09:16:13Z</dcterms:created>
  <dcterms:modified xsi:type="dcterms:W3CDTF">2018-07-21T09:30:14Z</dcterms:modified>
</cp:coreProperties>
</file>